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7"/>
  </p:notesMasterIdLst>
  <p:handoutMasterIdLst>
    <p:handoutMasterId r:id="rId8"/>
  </p:handoutMasterIdLst>
  <p:sldIdLst>
    <p:sldId id="375" r:id="rId3"/>
    <p:sldId id="381" r:id="rId4"/>
    <p:sldId id="376" r:id="rId5"/>
    <p:sldId id="38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7" autoAdjust="0"/>
    <p:restoredTop sz="96096" autoAdjust="0"/>
  </p:normalViewPr>
  <p:slideViewPr>
    <p:cSldViewPr showGuides="1">
      <p:cViewPr varScale="1">
        <p:scale>
          <a:sx n="82" d="100"/>
          <a:sy n="82" d="100"/>
        </p:scale>
        <p:origin x="19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ec-24-0057-01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eatured/802/index.html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nkd.in/dUkEWj3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March 2024 Public Visibility SC Activities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3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23C66-B5D4-ACA7-E46B-8B45F133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6FD1-D048-1A6D-F6FF-390D663E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7776"/>
            <a:ext cx="8229600" cy="792162"/>
          </a:xfrm>
        </p:spPr>
        <p:txBody>
          <a:bodyPr/>
          <a:lstStyle/>
          <a:p>
            <a:r>
              <a:rPr lang="en-US" dirty="0"/>
              <a:t>Possible Panel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3823CA-8F34-671E-9957-5F66E5CA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" y="609600"/>
            <a:ext cx="8715375" cy="41624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A70D12-5B5D-CC0D-75D7-D324E8988E01}"/>
              </a:ext>
            </a:extLst>
          </p:cNvPr>
          <p:cNvSpPr txBox="1"/>
          <p:nvPr/>
        </p:nvSpPr>
        <p:spPr>
          <a:xfrm>
            <a:off x="304800" y="4909572"/>
            <a:ext cx="7696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90 Minutes</a:t>
            </a:r>
          </a:p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Options:</a:t>
            </a: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Future of IEEE 802 </a:t>
            </a: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Next Generation IEEE 802 Wireless Standards </a:t>
            </a:r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  <a:p>
            <a:pPr algn="just"/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355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2023 Public Visibility SC Activities </a:t>
            </a:r>
            <a:r>
              <a:rPr lang="en-US" sz="2400" dirty="0" err="1"/>
              <a:t>Linkedin</a:t>
            </a:r>
            <a:r>
              <a:rPr lang="en-US" sz="2400" dirty="0"/>
              <a:t>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4,348 total followers. </a:t>
            </a:r>
            <a:r>
              <a:rPr lang="en-US" dirty="0"/>
              <a:t>3856 are added in 2023.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1/6/2023 and 1/7/2024 we got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15,829 Reactions,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234 Comments,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851 Reposts and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625,861 Impressions.</a:t>
            </a:r>
          </a:p>
          <a:p>
            <a:pPr lvl="1"/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B70D-45B7-5A68-C910-23EB564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9F23-2B66-DA1C-314D-8E8F88882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u="none" strike="noStrike" dirty="0">
                <a:effectLst/>
                <a:latin typeface="+mj-lt"/>
              </a:rPr>
              <a:t>Introduction to IEEE802.11bf - WLAN Sensing Webinar by Tony Xiao Han</a:t>
            </a:r>
          </a:p>
          <a:p>
            <a:pPr algn="just"/>
            <a:r>
              <a:rPr lang="en-US" sz="1600" u="none" strike="noStrike" dirty="0">
                <a:effectLst/>
                <a:latin typeface="+mj-lt"/>
              </a:rPr>
              <a:t>To download:</a:t>
            </a:r>
          </a:p>
          <a:p>
            <a:pPr algn="just"/>
            <a:r>
              <a:rPr lang="en-US" sz="1600" u="none" strike="noStrike" dirty="0">
                <a:effectLst/>
                <a:latin typeface="+mj-lt"/>
                <a:hlinkClick r:id="rId2"/>
              </a:rPr>
              <a:t>https://lnkd.in/dUkEWj35</a:t>
            </a:r>
            <a:endParaRPr lang="en-US" sz="1600" u="none" strike="noStrike" cap="all" dirty="0">
              <a:solidFill>
                <a:srgbClr val="404041"/>
              </a:solidFill>
              <a:latin typeface="+mj-lt"/>
            </a:endParaRPr>
          </a:p>
          <a:p>
            <a:pPr algn="just"/>
            <a:endParaRPr lang="en-US" sz="1600" cap="all" dirty="0">
              <a:solidFill>
                <a:srgbClr val="404041"/>
              </a:solidFill>
              <a:effectLst/>
              <a:latin typeface="+mj-lt"/>
            </a:endParaRPr>
          </a:p>
          <a:p>
            <a:pPr algn="just"/>
            <a:r>
              <a:rPr lang="en-US" sz="1600" u="none" strike="noStrike" dirty="0">
                <a:effectLst/>
                <a:latin typeface="+mj-lt"/>
              </a:rPr>
              <a:t>MIT Tech Review's interview with IEEE 802 Chair Paul </a:t>
            </a:r>
            <a:r>
              <a:rPr lang="en-US" sz="1600" u="none" strike="noStrike" dirty="0" err="1">
                <a:effectLst/>
                <a:latin typeface="+mj-lt"/>
              </a:rPr>
              <a:t>Nikolich</a:t>
            </a:r>
            <a:r>
              <a:rPr lang="en-US" sz="1600" u="none" strike="noStrike" dirty="0">
                <a:effectLst/>
                <a:latin typeface="+mj-lt"/>
              </a:rPr>
              <a:t> regarding wireless sensing and IEEE 802.11bf standard. </a:t>
            </a:r>
          </a:p>
          <a:p>
            <a:pPr algn="just"/>
            <a:r>
              <a:rPr lang="en-US" sz="1800" u="none" strike="noStrike" dirty="0">
                <a:effectLst/>
                <a:latin typeface="+mj-lt"/>
              </a:rPr>
              <a:t>https://lnkd.in/gbXnYdQa</a:t>
            </a:r>
          </a:p>
        </p:txBody>
      </p:sp>
    </p:spTree>
    <p:extLst>
      <p:ext uri="{BB962C8B-B14F-4D97-AF65-F5344CB8AC3E}">
        <p14:creationId xmlns:p14="http://schemas.microsoft.com/office/powerpoint/2010/main" val="18370573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9038</TotalTime>
  <Words>163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</vt:lpstr>
      <vt:lpstr>Title slide</vt:lpstr>
      <vt:lpstr>Title only</vt:lpstr>
      <vt:lpstr>March 2024 Public Visibility SC Activities</vt:lpstr>
      <vt:lpstr>Possible Panel</vt:lpstr>
      <vt:lpstr>2023 Public Visibility SC Activities Linkedin Report</vt:lpstr>
      <vt:lpstr>New 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121</cp:revision>
  <dcterms:created xsi:type="dcterms:W3CDTF">2017-02-01T20:21:43Z</dcterms:created>
  <dcterms:modified xsi:type="dcterms:W3CDTF">2024-03-10T21:32:39Z</dcterms:modified>
</cp:coreProperties>
</file>