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A53A3-E517-4429-9092-0707AD044DC5}" v="1" dt="2024-03-11T01:49:12.3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20DA53A3-E517-4429-9092-0707AD044DC5}"/>
    <pc:docChg chg="modSld">
      <pc:chgData name="John DAmbrosia" userId="a76b78698ac40a99" providerId="LiveId" clId="{20DA53A3-E517-4429-9092-0707AD044DC5}" dt="2024-03-11T01:52:06.729" v="23" actId="20577"/>
      <pc:docMkLst>
        <pc:docMk/>
      </pc:docMkLst>
      <pc:sldChg chg="modSp mod">
        <pc:chgData name="John DAmbrosia" userId="a76b78698ac40a99" providerId="LiveId" clId="{20DA53A3-E517-4429-9092-0707AD044DC5}" dt="2024-03-11T01:48:03.478" v="22" actId="20577"/>
        <pc:sldMkLst>
          <pc:docMk/>
          <pc:sldMk cId="979398043" sldId="259"/>
        </pc:sldMkLst>
        <pc:graphicFrameChg chg="modGraphic">
          <ac:chgData name="John DAmbrosia" userId="a76b78698ac40a99" providerId="LiveId" clId="{20DA53A3-E517-4429-9092-0707AD044DC5}" dt="2024-03-11T01:48:03.478" v="22" actId="20577"/>
          <ac:graphicFrameMkLst>
            <pc:docMk/>
            <pc:sldMk cId="979398043" sldId="259"/>
            <ac:graphicFrameMk id="7" creationId="{6416B2CD-1F30-B179-5C6E-C291CC1787D7}"/>
          </ac:graphicFrameMkLst>
        </pc:graphicFrameChg>
      </pc:sldChg>
      <pc:sldChg chg="modSp mod">
        <pc:chgData name="John DAmbrosia" userId="a76b78698ac40a99" providerId="LiveId" clId="{20DA53A3-E517-4429-9092-0707AD044DC5}" dt="2024-03-11T01:52:06.729" v="23" actId="20577"/>
        <pc:sldMkLst>
          <pc:docMk/>
          <pc:sldMk cId="1357229366" sldId="261"/>
        </pc:sldMkLst>
        <pc:graphicFrameChg chg="modGraphic">
          <ac:chgData name="John DAmbrosia" userId="a76b78698ac40a99" providerId="LiveId" clId="{20DA53A3-E517-4429-9092-0707AD044DC5}" dt="2024-03-11T01:52:06.729" v="23" actId="20577"/>
          <ac:graphicFrameMkLst>
            <pc:docMk/>
            <pc:sldMk cId="1357229366" sldId="261"/>
            <ac:graphicFrameMk id="7" creationId="{6416B2CD-1F30-B179-5C6E-C291CC1787D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1CE13-9710-4999-8EFE-58BE4D2A7840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027A-A71C-421D-B254-3A971E89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2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33214-5636-EB5B-48BE-0298D81A5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D51A1-C82B-7296-94F3-16328DA4E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F487-8A8D-93A7-4BA5-FFA692A2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7449-C1BA-F675-8D41-3FA18661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EF468-8020-BD82-026F-161193A6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2E1D-6B3B-ADFD-BB80-22199863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09CA0-6CFF-93D4-A184-E2D9C655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DA09E-9738-709D-ADA0-3D4A68C4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B230E-CCAC-4FDF-34B5-B2EAD8FE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E55F3-47A2-2AFC-DD9E-41B58421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44274-0BAC-A024-6C39-07B7C2141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AD72-CEFC-2073-3681-F48AA8D4E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4103-4E5D-DC13-A297-A84F7F0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56447-39DF-9282-FF10-5A41C882A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040E1-AEFC-DCD7-4E17-4E83F936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26DC-D10F-1C6D-BA51-BF679682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6760-51B4-EB2C-5AE6-43891910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6E863-EC59-A52C-0874-EEEC5B56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A557F-342F-2A57-A8B7-E8CCA89F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5EF60-5766-E427-4F90-FB49DCD6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3196A-E327-ECCB-B3F5-25837636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98D55-7BEC-E809-D12A-CFBF3A13E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51623-F89D-B2F0-E643-A7FF54E2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BB6F6-AFED-B53E-4D8E-B0DA6080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14B3-9D0F-9719-EC9C-0541C3B9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6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323BE-552A-D1F3-D0AA-FE523A95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6DE7B-18C8-C534-6679-438C154F5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B4ED5-5F67-CA82-A11C-C63901749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EA1B0-DAF9-A341-AC75-BAAED3C6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C4133-B7DA-995C-8B13-AA21335F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232B-F56D-4734-2157-ACDD1DCB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FF87-9F4C-8500-B767-E974E257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CD4C4-455C-A0E3-59B6-B4C710D5F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FA18E-3D03-8AC1-73E7-273C20A66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5238-4BA5-7F3F-9EA9-0B60C5A2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9766E-7899-AE5B-7CB3-B59A9D0D4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BC3E0-1ED7-B2FC-97FF-7F07D22F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BDB95-2883-5B6F-281B-49CCDAAA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21F1F3-B610-FCC6-398D-2D5B9675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460C-8866-C246-921B-869A74CF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6D3094-086D-2F34-5DFE-2C52ABB1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0701B-6334-AC63-A231-504E77C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2AF15-1131-1876-90B2-190BE14A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8433A-8896-3E93-04A1-124EC15B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7D8EA-FEE2-322E-A134-08618B53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23ECC-915A-D8CF-920E-69143E89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9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B4-9C4D-2DBA-3436-FAB6D36F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8FA8C-7016-6086-FBB6-B32D959B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9E0C3-D878-9FBD-13FF-9CEC293B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86E4D-6BBB-ADEF-8FD6-8222DA15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3423A-B249-165F-91F4-524F1C2D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DF81-6DCC-BF8C-023F-F989571D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8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8253-2393-D84F-091A-010D1B0C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7170C9-7E7D-7847-916F-9D4BE47B6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52980-2CBC-5F62-9162-B89A200DF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9FB6B-9EDB-537F-28B1-BCF3BD73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329F0-38FD-A7AE-EF96-F7330B1C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62B0F-9C29-991E-0548-436FDDD8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40940-2ED8-35B6-1C36-E6A77F75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31C40-6D38-9DA9-6548-F51FD4692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4A25B-B12B-8D90-3FD7-AB571F1E4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E8EF7-FEA2-18F2-9763-D08496DF2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7D505-AEE0-1194-5E51-B47AD6976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852A-AC74-C8CA-D0F2-B06668B0F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802 LMSC 2024 Elections -</a:t>
            </a:r>
            <a:br>
              <a:rPr lang="en-US" dirty="0"/>
            </a:br>
            <a:r>
              <a:rPr lang="en-US" dirty="0"/>
              <a:t>Summary of Received Endorsement / Affiliation Letters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782B2-0E61-7226-73D8-F7A7E12AE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191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  <a:br>
              <a:rPr lang="en-US" dirty="0"/>
            </a:br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11 March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7BC1-255A-0208-3281-5B9CF45D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63E2F-EE81-EFF5-3134-5CDB71FA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BF3E5-CC46-D24B-1A27-F961053F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50EA-C56C-B847-CA24-76DEEB0D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0652-933C-6A92-9AA6-EFDABCC9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summarizes</a:t>
            </a:r>
          </a:p>
          <a:p>
            <a:pPr lvl="1"/>
            <a:r>
              <a:rPr lang="en-US" dirty="0"/>
              <a:t>Endorsement / affiliation letters received for all candidates for elected positions</a:t>
            </a:r>
          </a:p>
          <a:p>
            <a:pPr lvl="1"/>
            <a:r>
              <a:rPr lang="en-US" dirty="0"/>
              <a:t>Endorsement / affiliation letters received for all individuals that James Gilb recommends Nikolich appoint if James Gilb is elected chair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This presentation is current as of 10 Mar 2024, 1:48 pm MDT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CB804-662B-4DD5-78D7-68EF1A21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269E-FE6C-F081-3BB0-4C7CC90B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5A3FA-DD00-D8FA-1C0B-5C5421C1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851578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179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224049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Jessy Rouyer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Adam Healey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  <a:p>
                      <a:pPr algn="ctr"/>
                      <a:r>
                        <a:rPr lang="en-US" dirty="0"/>
                        <a:t>Mark Hamilton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0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418212"/>
              </p:ext>
            </p:extLst>
          </p:nvPr>
        </p:nvGraphicFramePr>
        <p:xfrm>
          <a:off x="838200" y="1147708"/>
          <a:ext cx="109347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748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598480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802.15 Chair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802.15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Phil Beecher</a:t>
                      </a:r>
                    </a:p>
                    <a:p>
                      <a:pPr algn="ctr"/>
                      <a:r>
                        <a:rPr lang="en-US" dirty="0"/>
                        <a:t>Ann Krieger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 Petrick</a:t>
                      </a:r>
                    </a:p>
                    <a:p>
                      <a:pPr algn="ctr"/>
                      <a:r>
                        <a:rPr lang="en-US" dirty="0"/>
                        <a:t>Stuart Kerry</a:t>
                      </a:r>
                    </a:p>
                    <a:p>
                      <a:pPr algn="ctr"/>
                      <a:r>
                        <a:rPr lang="en-US" dirty="0"/>
                        <a:t>Gaurav Patwardhan</a:t>
                      </a:r>
                    </a:p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Steve Shellhammer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802.24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675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802.24 Vice-Chair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0956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486356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Geoff Thompson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6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224574"/>
              </p:ext>
            </p:extLst>
          </p:nvPr>
        </p:nvGraphicFramePr>
        <p:xfrm>
          <a:off x="838200" y="1147708"/>
          <a:ext cx="109347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802 JTC1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EC / ITU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/ IETF SC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Pending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Wireless Chairs SC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Pending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Public Visibility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802.16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0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802.21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36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802.22 Hibernating WG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Apurva Mody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Pending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0753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ec-24-0056-01-00EC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2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398</Words>
  <Application>Microsoft Office PowerPoint</Application>
  <PresentationFormat>Widescreen</PresentationFormat>
  <Paragraphs>149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IEEE 802 LMSC 2024 Elections - Summary of Received Endorsement / Affiliation Letters</vt:lpstr>
      <vt:lpstr>Introduction</vt:lpstr>
      <vt:lpstr>Elected Positions (1 of 2)</vt:lpstr>
      <vt:lpstr>Elected Positions (2 of 2)</vt:lpstr>
      <vt:lpstr>Appointed Positions (1 of 2)</vt:lpstr>
      <vt:lpstr>Appointed Positions (2 of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LMSC 2024 Elections - Summary of Received Endorsement / Affiliation Letters</dc:title>
  <dc:creator>John DAmbrosia</dc:creator>
  <cp:lastModifiedBy>John DAmbrosia</cp:lastModifiedBy>
  <cp:revision>3</cp:revision>
  <dcterms:created xsi:type="dcterms:W3CDTF">2024-03-10T17:16:34Z</dcterms:created>
  <dcterms:modified xsi:type="dcterms:W3CDTF">2024-03-11T01:52:10Z</dcterms:modified>
</cp:coreProperties>
</file>