
<file path=[Content_Types].xml><?xml version="1.0" encoding="utf-8"?>
<Types xmlns="http://schemas.openxmlformats.org/package/2006/content-types">
  <Default Extension="doc" ContentType="application/msword"/>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22" r:id="rId1"/>
  </p:sldMasterIdLst>
  <p:notesMasterIdLst>
    <p:notesMasterId r:id="rId7"/>
  </p:notesMasterIdLst>
  <p:handoutMasterIdLst>
    <p:handoutMasterId r:id="rId8"/>
  </p:handoutMasterIdLst>
  <p:sldIdLst>
    <p:sldId id="624" r:id="rId2"/>
    <p:sldId id="619" r:id="rId3"/>
    <p:sldId id="621" r:id="rId4"/>
    <p:sldId id="626" r:id="rId5"/>
    <p:sldId id="625" r:id="rId6"/>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kern="1200">
        <a:solidFill>
          <a:schemeClr val="tx1"/>
        </a:solidFill>
        <a:latin typeface="Times New Roman" pitchFamily="18" charset="0"/>
        <a:ea typeface="+mn-ea"/>
        <a:cs typeface="Arial" pitchFamily="34" charset="0"/>
      </a:defRPr>
    </a:lvl5pPr>
    <a:lvl6pPr marL="2286000" algn="l" defTabSz="914400" rtl="0" eaLnBrk="1" latinLnBrk="0" hangingPunct="1">
      <a:defRPr kern="1200">
        <a:solidFill>
          <a:schemeClr val="tx1"/>
        </a:solidFill>
        <a:latin typeface="Times New Roman" pitchFamily="18" charset="0"/>
        <a:ea typeface="+mn-ea"/>
        <a:cs typeface="Arial" pitchFamily="34" charset="0"/>
      </a:defRPr>
    </a:lvl6pPr>
    <a:lvl7pPr marL="2743200" algn="l" defTabSz="914400" rtl="0" eaLnBrk="1" latinLnBrk="0" hangingPunct="1">
      <a:defRPr kern="1200">
        <a:solidFill>
          <a:schemeClr val="tx1"/>
        </a:solidFill>
        <a:latin typeface="Times New Roman" pitchFamily="18" charset="0"/>
        <a:ea typeface="+mn-ea"/>
        <a:cs typeface="Arial" pitchFamily="34" charset="0"/>
      </a:defRPr>
    </a:lvl7pPr>
    <a:lvl8pPr marL="3200400" algn="l" defTabSz="914400" rtl="0" eaLnBrk="1" latinLnBrk="0" hangingPunct="1">
      <a:defRPr kern="1200">
        <a:solidFill>
          <a:schemeClr val="tx1"/>
        </a:solidFill>
        <a:latin typeface="Times New Roman" pitchFamily="18" charset="0"/>
        <a:ea typeface="+mn-ea"/>
        <a:cs typeface="Arial" pitchFamily="34" charset="0"/>
      </a:defRPr>
    </a:lvl8pPr>
    <a:lvl9pPr marL="3657600" algn="l" defTabSz="914400" rtl="0" eaLnBrk="1" latinLnBrk="0" hangingPunct="1">
      <a:defRPr kern="1200">
        <a:solidFill>
          <a:schemeClr val="tx1"/>
        </a:solidFill>
        <a:latin typeface="Times New Roman" pitchFamily="18" charset="0"/>
        <a:ea typeface="+mn-ea"/>
        <a:cs typeface="Arial" pitchFamily="34" charset="0"/>
      </a:defRPr>
    </a:lvl9pPr>
  </p:defaultTextStyle>
  <p:extLst>
    <p:ext uri="{EFAFB233-063F-42B5-8137-9DF3F51BA10A}">
      <p15:sldGuideLst xmlns:p15="http://schemas.microsoft.com/office/powerpoint/2012/main">
        <p15:guide id="1" orient="horz" pos="1152">
          <p15:clr>
            <a:srgbClr val="A4A3A4"/>
          </p15:clr>
        </p15:guide>
        <p15:guide id="2" pos="2928">
          <p15:clr>
            <a:srgbClr val="A4A3A4"/>
          </p15:clr>
        </p15:guide>
      </p15:sldGuideLst>
    </p:ext>
    <p:ext uri="{2D200454-40CA-4A62-9FC3-DE9A4176ACB9}">
      <p15:notesGuideLst xmlns:p15="http://schemas.microsoft.com/office/powerpoint/2012/main">
        <p15:guide id="1" orient="horz" pos="2929"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405" autoAdjust="0"/>
    <p:restoredTop sz="95437" autoAdjust="0"/>
  </p:normalViewPr>
  <p:slideViewPr>
    <p:cSldViewPr>
      <p:cViewPr varScale="1">
        <p:scale>
          <a:sx n="82" d="100"/>
          <a:sy n="82" d="100"/>
        </p:scale>
        <p:origin x="1162" y="58"/>
      </p:cViewPr>
      <p:guideLst>
        <p:guide orient="horz" pos="1152"/>
        <p:guide pos="2928"/>
      </p:guideLst>
    </p:cSldViewPr>
  </p:slideViewPr>
  <p:outlineViewPr>
    <p:cViewPr>
      <p:scale>
        <a:sx n="33" d="100"/>
        <a:sy n="33" d="100"/>
      </p:scale>
      <p:origin x="0" y="0"/>
    </p:cViewPr>
  </p:outlineViewPr>
  <p:notesTextViewPr>
    <p:cViewPr>
      <p:scale>
        <a:sx n="50" d="100"/>
        <a:sy n="50" d="100"/>
      </p:scale>
      <p:origin x="0" y="0"/>
    </p:cViewPr>
  </p:notesTextViewPr>
  <p:sorterViewPr>
    <p:cViewPr>
      <p:scale>
        <a:sx n="100" d="100"/>
        <a:sy n="100" d="100"/>
      </p:scale>
      <p:origin x="0" y="0"/>
    </p:cViewPr>
  </p:sorterViewPr>
  <p:notesViewPr>
    <p:cSldViewPr>
      <p:cViewPr varScale="1">
        <p:scale>
          <a:sx n="54" d="100"/>
          <a:sy n="54" d="100"/>
        </p:scale>
        <p:origin x="-1386" y="-108"/>
      </p:cViewPr>
      <p:guideLst>
        <p:guide orient="horz" pos="2929"/>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bwMode="auto">
          <a:xfrm>
            <a:off x="5" y="6"/>
            <a:ext cx="3038896" cy="462916"/>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lvl1pPr defTabSz="922261">
              <a:lnSpc>
                <a:spcPct val="100000"/>
              </a:lnSpc>
              <a:spcBef>
                <a:spcPct val="0"/>
              </a:spcBef>
              <a:defRPr sz="1200">
                <a:cs typeface="+mn-cs"/>
              </a:defRPr>
            </a:lvl1pPr>
          </a:lstStyle>
          <a:p>
            <a:pPr>
              <a:defRPr/>
            </a:pPr>
            <a:endParaRPr lang="en-US"/>
          </a:p>
        </p:txBody>
      </p:sp>
      <p:sp>
        <p:nvSpPr>
          <p:cNvPr id="43011" name="Rectangle 3"/>
          <p:cNvSpPr>
            <a:spLocks noGrp="1" noChangeArrowheads="1"/>
          </p:cNvSpPr>
          <p:nvPr>
            <p:ph type="dt" sz="quarter" idx="1"/>
          </p:nvPr>
        </p:nvSpPr>
        <p:spPr bwMode="auto">
          <a:xfrm>
            <a:off x="3971509" y="6"/>
            <a:ext cx="3038896" cy="462916"/>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lvl1pPr algn="r" defTabSz="922261">
              <a:lnSpc>
                <a:spcPct val="100000"/>
              </a:lnSpc>
              <a:spcBef>
                <a:spcPct val="0"/>
              </a:spcBef>
              <a:defRPr sz="1200">
                <a:cs typeface="+mn-cs"/>
              </a:defRPr>
            </a:lvl1pPr>
          </a:lstStyle>
          <a:p>
            <a:pPr>
              <a:defRPr/>
            </a:pPr>
            <a:endParaRPr lang="en-US"/>
          </a:p>
        </p:txBody>
      </p:sp>
      <p:sp>
        <p:nvSpPr>
          <p:cNvPr id="43012" name="Rectangle 4"/>
          <p:cNvSpPr>
            <a:spLocks noGrp="1" noChangeArrowheads="1"/>
          </p:cNvSpPr>
          <p:nvPr>
            <p:ph type="ftr" sz="quarter" idx="2"/>
          </p:nvPr>
        </p:nvSpPr>
        <p:spPr bwMode="auto">
          <a:xfrm>
            <a:off x="5" y="8833489"/>
            <a:ext cx="3038896" cy="462916"/>
          </a:xfrm>
          <a:prstGeom prst="rect">
            <a:avLst/>
          </a:prstGeom>
          <a:noFill/>
          <a:ln w="9525">
            <a:noFill/>
            <a:miter lim="800000"/>
            <a:headEnd/>
            <a:tailEnd/>
          </a:ln>
          <a:effectLst/>
        </p:spPr>
        <p:txBody>
          <a:bodyPr vert="horz" wrap="square" lIns="92199" tIns="46099" rIns="92199" bIns="46099" numCol="1" anchor="b" anchorCtr="0" compatLnSpc="1">
            <a:prstTxWarp prst="textNoShape">
              <a:avLst/>
            </a:prstTxWarp>
          </a:bodyPr>
          <a:lstStyle>
            <a:lvl1pPr defTabSz="922261">
              <a:lnSpc>
                <a:spcPct val="100000"/>
              </a:lnSpc>
              <a:spcBef>
                <a:spcPct val="0"/>
              </a:spcBef>
              <a:defRPr sz="1200">
                <a:cs typeface="+mn-cs"/>
              </a:defRPr>
            </a:lvl1pPr>
          </a:lstStyle>
          <a:p>
            <a:pPr>
              <a:defRPr/>
            </a:pPr>
            <a:r>
              <a:rPr lang="en-US"/>
              <a:t>March 2024</a:t>
            </a:r>
          </a:p>
        </p:txBody>
      </p:sp>
      <p:sp>
        <p:nvSpPr>
          <p:cNvPr id="43013" name="Rectangle 5"/>
          <p:cNvSpPr>
            <a:spLocks noGrp="1" noChangeArrowheads="1"/>
          </p:cNvSpPr>
          <p:nvPr>
            <p:ph type="sldNum" sz="quarter" idx="3"/>
          </p:nvPr>
        </p:nvSpPr>
        <p:spPr bwMode="auto">
          <a:xfrm>
            <a:off x="3971509" y="8833489"/>
            <a:ext cx="3038896" cy="462916"/>
          </a:xfrm>
          <a:prstGeom prst="rect">
            <a:avLst/>
          </a:prstGeom>
          <a:noFill/>
          <a:ln w="9525">
            <a:noFill/>
            <a:miter lim="800000"/>
            <a:headEnd/>
            <a:tailEnd/>
          </a:ln>
          <a:effectLst/>
        </p:spPr>
        <p:txBody>
          <a:bodyPr vert="horz" wrap="square" lIns="92199" tIns="46099" rIns="92199" bIns="46099" numCol="1" anchor="b" anchorCtr="0" compatLnSpc="1">
            <a:prstTxWarp prst="textNoShape">
              <a:avLst/>
            </a:prstTxWarp>
          </a:bodyPr>
          <a:lstStyle>
            <a:lvl1pPr algn="r" defTabSz="922261">
              <a:lnSpc>
                <a:spcPct val="100000"/>
              </a:lnSpc>
              <a:spcBef>
                <a:spcPct val="0"/>
              </a:spcBef>
              <a:defRPr sz="1200">
                <a:cs typeface="+mn-cs"/>
              </a:defRPr>
            </a:lvl1pPr>
          </a:lstStyle>
          <a:p>
            <a:pPr>
              <a:defRPr/>
            </a:pPr>
            <a:fld id="{9F042E5D-BF76-408E-AF8C-1E201793EC83}" type="slidenum">
              <a:rPr lang="en-US"/>
              <a:pPr>
                <a:defRPr/>
              </a:pPr>
              <a:t>‹#›</a:t>
            </a:fld>
            <a:endParaRPr lang="en-US"/>
          </a:p>
        </p:txBody>
      </p:sp>
    </p:spTree>
    <p:extLst>
      <p:ext uri="{BB962C8B-B14F-4D97-AF65-F5344CB8AC3E}">
        <p14:creationId xmlns:p14="http://schemas.microsoft.com/office/powerpoint/2010/main" val="2799252089"/>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5" y="6"/>
            <a:ext cx="3038896" cy="462916"/>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lvl1pPr defTabSz="922261">
              <a:lnSpc>
                <a:spcPct val="100000"/>
              </a:lnSpc>
              <a:spcBef>
                <a:spcPct val="0"/>
              </a:spcBef>
              <a:defRPr sz="1200">
                <a:cs typeface="+mn-cs"/>
              </a:defRPr>
            </a:lvl1pPr>
          </a:lstStyle>
          <a:p>
            <a:pPr>
              <a:defRPr/>
            </a:pPr>
            <a:endParaRPr lang="en-US"/>
          </a:p>
        </p:txBody>
      </p:sp>
      <p:sp>
        <p:nvSpPr>
          <p:cNvPr id="4099" name="Rectangle 3"/>
          <p:cNvSpPr>
            <a:spLocks noGrp="1" noChangeArrowheads="1"/>
          </p:cNvSpPr>
          <p:nvPr>
            <p:ph type="dt" idx="1"/>
          </p:nvPr>
        </p:nvSpPr>
        <p:spPr bwMode="auto">
          <a:xfrm>
            <a:off x="3971509" y="6"/>
            <a:ext cx="3038896" cy="462916"/>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lvl1pPr algn="r" defTabSz="922261">
              <a:lnSpc>
                <a:spcPct val="100000"/>
              </a:lnSpc>
              <a:spcBef>
                <a:spcPct val="0"/>
              </a:spcBef>
              <a:defRPr sz="1200">
                <a:cs typeface="+mn-cs"/>
              </a:defRPr>
            </a:lvl1pPr>
          </a:lstStyle>
          <a:p>
            <a:pPr>
              <a:defRPr/>
            </a:pPr>
            <a:endParaRPr lang="en-US"/>
          </a:p>
        </p:txBody>
      </p:sp>
      <p:sp>
        <p:nvSpPr>
          <p:cNvPr id="45060" name="Rectangle 4"/>
          <p:cNvSpPr>
            <a:spLocks noGrp="1" noRot="1" noChangeAspect="1" noChangeArrowheads="1" noTextEdit="1"/>
          </p:cNvSpPr>
          <p:nvPr>
            <p:ph type="sldImg" idx="2"/>
          </p:nvPr>
        </p:nvSpPr>
        <p:spPr bwMode="auto">
          <a:xfrm>
            <a:off x="1182688" y="701675"/>
            <a:ext cx="4646612" cy="348615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934199" y="4416746"/>
            <a:ext cx="5142016" cy="4178942"/>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102" name="Rectangle 6"/>
          <p:cNvSpPr>
            <a:spLocks noGrp="1" noChangeArrowheads="1"/>
          </p:cNvSpPr>
          <p:nvPr>
            <p:ph type="ftr" sz="quarter" idx="4"/>
          </p:nvPr>
        </p:nvSpPr>
        <p:spPr bwMode="auto">
          <a:xfrm>
            <a:off x="5" y="8833489"/>
            <a:ext cx="3038896" cy="462916"/>
          </a:xfrm>
          <a:prstGeom prst="rect">
            <a:avLst/>
          </a:prstGeom>
          <a:noFill/>
          <a:ln w="9525">
            <a:noFill/>
            <a:miter lim="800000"/>
            <a:headEnd/>
            <a:tailEnd/>
          </a:ln>
          <a:effectLst/>
        </p:spPr>
        <p:txBody>
          <a:bodyPr vert="horz" wrap="square" lIns="92199" tIns="46099" rIns="92199" bIns="46099" numCol="1" anchor="b" anchorCtr="0" compatLnSpc="1">
            <a:prstTxWarp prst="textNoShape">
              <a:avLst/>
            </a:prstTxWarp>
          </a:bodyPr>
          <a:lstStyle>
            <a:lvl1pPr defTabSz="922261">
              <a:lnSpc>
                <a:spcPct val="100000"/>
              </a:lnSpc>
              <a:spcBef>
                <a:spcPct val="0"/>
              </a:spcBef>
              <a:defRPr sz="1200">
                <a:cs typeface="+mn-cs"/>
              </a:defRPr>
            </a:lvl1pPr>
          </a:lstStyle>
          <a:p>
            <a:pPr>
              <a:defRPr/>
            </a:pPr>
            <a:r>
              <a:rPr lang="en-US"/>
              <a:t>March 2024</a:t>
            </a:r>
          </a:p>
        </p:txBody>
      </p:sp>
      <p:sp>
        <p:nvSpPr>
          <p:cNvPr id="4103" name="Rectangle 7"/>
          <p:cNvSpPr>
            <a:spLocks noGrp="1" noChangeArrowheads="1"/>
          </p:cNvSpPr>
          <p:nvPr>
            <p:ph type="sldNum" sz="quarter" idx="5"/>
          </p:nvPr>
        </p:nvSpPr>
        <p:spPr bwMode="auto">
          <a:xfrm>
            <a:off x="3971509" y="8833489"/>
            <a:ext cx="3038896" cy="462916"/>
          </a:xfrm>
          <a:prstGeom prst="rect">
            <a:avLst/>
          </a:prstGeom>
          <a:noFill/>
          <a:ln w="9525">
            <a:noFill/>
            <a:miter lim="800000"/>
            <a:headEnd/>
            <a:tailEnd/>
          </a:ln>
          <a:effectLst/>
        </p:spPr>
        <p:txBody>
          <a:bodyPr vert="horz" wrap="square" lIns="92199" tIns="46099" rIns="92199" bIns="46099" numCol="1" anchor="b" anchorCtr="0" compatLnSpc="1">
            <a:prstTxWarp prst="textNoShape">
              <a:avLst/>
            </a:prstTxWarp>
          </a:bodyPr>
          <a:lstStyle>
            <a:lvl1pPr algn="r" defTabSz="922261">
              <a:lnSpc>
                <a:spcPct val="100000"/>
              </a:lnSpc>
              <a:spcBef>
                <a:spcPct val="0"/>
              </a:spcBef>
              <a:defRPr sz="1200">
                <a:cs typeface="+mn-cs"/>
              </a:defRPr>
            </a:lvl1pPr>
          </a:lstStyle>
          <a:p>
            <a:pPr>
              <a:defRPr/>
            </a:pPr>
            <a:fld id="{3F4789A0-AAA0-4A8A-9A40-13BCD6237604}" type="slidenum">
              <a:rPr lang="en-US"/>
              <a:pPr>
                <a:defRPr/>
              </a:pPr>
              <a:t>‹#›</a:t>
            </a:fld>
            <a:endParaRPr lang="en-US"/>
          </a:p>
        </p:txBody>
      </p:sp>
    </p:spTree>
    <p:extLst>
      <p:ext uri="{BB962C8B-B14F-4D97-AF65-F5344CB8AC3E}">
        <p14:creationId xmlns:p14="http://schemas.microsoft.com/office/powerpoint/2010/main" val="2141951521"/>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March 2024</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3411227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Footer Placeholder 3"/>
          <p:cNvSpPr>
            <a:spLocks noGrp="1"/>
          </p:cNvSpPr>
          <p:nvPr>
            <p:ph type="ftr" sz="quarter" idx="10"/>
          </p:nvPr>
        </p:nvSpPr>
        <p:spPr/>
        <p:txBody>
          <a:bodyPr/>
          <a:lstStyle/>
          <a:p>
            <a:pPr>
              <a:defRPr/>
            </a:pPr>
            <a:r>
              <a:rPr lang="en-US"/>
              <a:t>March 2024</a:t>
            </a:r>
          </a:p>
        </p:txBody>
      </p:sp>
      <p:sp>
        <p:nvSpPr>
          <p:cNvPr id="5" name="Slide Number Placeholder 4"/>
          <p:cNvSpPr>
            <a:spLocks noGrp="1"/>
          </p:cNvSpPr>
          <p:nvPr>
            <p:ph type="sldNum" sz="quarter" idx="11"/>
          </p:nvPr>
        </p:nvSpPr>
        <p:spPr/>
        <p:txBody>
          <a:bodyPr/>
          <a:lstStyle/>
          <a:p>
            <a:pPr>
              <a:defRPr/>
            </a:pPr>
            <a:fld id="{3F4789A0-AAA0-4A8A-9A40-13BCD6237604}" type="slidenum">
              <a:rPr lang="en-US" smtClean="0"/>
              <a:pPr>
                <a:defRPr/>
              </a:pPr>
              <a:t>2</a:t>
            </a:fld>
            <a:endParaRPr lang="en-US"/>
          </a:p>
        </p:txBody>
      </p:sp>
    </p:spTree>
    <p:extLst>
      <p:ext uri="{BB962C8B-B14F-4D97-AF65-F5344CB8AC3E}">
        <p14:creationId xmlns:p14="http://schemas.microsoft.com/office/powerpoint/2010/main" val="10000232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3F4789A0-AAA0-4A8A-9A40-13BCD6237604}" type="slidenum">
              <a:rPr lang="en-US" smtClean="0"/>
              <a:pPr>
                <a:defRPr/>
              </a:pPr>
              <a:t>5</a:t>
            </a:fld>
            <a:endParaRPr lang="en-US"/>
          </a:p>
        </p:txBody>
      </p:sp>
      <p:sp>
        <p:nvSpPr>
          <p:cNvPr id="5" name="Footer Placeholder 4"/>
          <p:cNvSpPr>
            <a:spLocks noGrp="1"/>
          </p:cNvSpPr>
          <p:nvPr>
            <p:ph type="ftr" sz="quarter" idx="11"/>
          </p:nvPr>
        </p:nvSpPr>
        <p:spPr/>
        <p:txBody>
          <a:bodyPr/>
          <a:lstStyle/>
          <a:p>
            <a:pPr>
              <a:defRPr/>
            </a:pPr>
            <a:r>
              <a:rPr lang="en-US"/>
              <a:t>March 2024</a:t>
            </a:r>
          </a:p>
        </p:txBody>
      </p:sp>
    </p:spTree>
    <p:extLst>
      <p:ext uri="{BB962C8B-B14F-4D97-AF65-F5344CB8AC3E}">
        <p14:creationId xmlns:p14="http://schemas.microsoft.com/office/powerpoint/2010/main" val="20360096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endParaRPr lang="en-GB"/>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pPr>
              <a:defRPr/>
            </a:pPr>
            <a:r>
              <a:rPr lang="en-US"/>
              <a:t>March 2024</a:t>
            </a:r>
          </a:p>
        </p:txBody>
      </p:sp>
      <p:sp>
        <p:nvSpPr>
          <p:cNvPr id="5" name="Footer Placeholder 4"/>
          <p:cNvSpPr>
            <a:spLocks noGrp="1"/>
          </p:cNvSpPr>
          <p:nvPr>
            <p:ph type="ftr" sz="quarter" idx="11"/>
          </p:nvPr>
        </p:nvSpPr>
        <p:spPr/>
        <p:txBody>
          <a:bodyPr/>
          <a:lstStyle/>
          <a:p>
            <a:pPr>
              <a:defRPr/>
            </a:pPr>
            <a:r>
              <a:rPr lang="en-US"/>
              <a:t>D. Stanley, HP Enterprise</a:t>
            </a:r>
          </a:p>
        </p:txBody>
      </p:sp>
      <p:sp>
        <p:nvSpPr>
          <p:cNvPr id="6" name="Slide Number Placeholder 5"/>
          <p:cNvSpPr>
            <a:spLocks noGrp="1"/>
          </p:cNvSpPr>
          <p:nvPr>
            <p:ph type="sldNum" sz="quarter" idx="12"/>
          </p:nvPr>
        </p:nvSpPr>
        <p:spPr/>
        <p:txBody>
          <a:bodyPr/>
          <a:lstStyle/>
          <a:p>
            <a:pPr>
              <a:defRPr/>
            </a:pPr>
            <a:fld id="{1E021F72-5A2D-4EBF-9D13-D35A5BD6752C}" type="slidenum">
              <a:rPr lang="en-US" smtClean="0"/>
              <a:pPr>
                <a:defRPr/>
              </a:pPr>
              <a:t>‹#›</a:t>
            </a:fld>
            <a:endParaRPr lang="en-US"/>
          </a:p>
        </p:txBody>
      </p:sp>
    </p:spTree>
    <p:extLst>
      <p:ext uri="{BB962C8B-B14F-4D97-AF65-F5344CB8AC3E}">
        <p14:creationId xmlns:p14="http://schemas.microsoft.com/office/powerpoint/2010/main" val="5478850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pPr>
              <a:defRPr/>
            </a:pPr>
            <a:r>
              <a:rPr lang="en-US"/>
              <a:t>March 2024</a:t>
            </a:r>
          </a:p>
        </p:txBody>
      </p:sp>
      <p:sp>
        <p:nvSpPr>
          <p:cNvPr id="5" name="Footer Placeholder 4"/>
          <p:cNvSpPr>
            <a:spLocks noGrp="1"/>
          </p:cNvSpPr>
          <p:nvPr>
            <p:ph type="ftr" sz="quarter" idx="11"/>
          </p:nvPr>
        </p:nvSpPr>
        <p:spPr/>
        <p:txBody>
          <a:bodyPr/>
          <a:lstStyle/>
          <a:p>
            <a:pPr>
              <a:defRPr/>
            </a:pPr>
            <a:r>
              <a:rPr lang="en-US"/>
              <a:t>D. Stanley, HP Enterprise</a:t>
            </a:r>
          </a:p>
        </p:txBody>
      </p:sp>
      <p:sp>
        <p:nvSpPr>
          <p:cNvPr id="6" name="Slide Number Placeholder 5"/>
          <p:cNvSpPr>
            <a:spLocks noGrp="1"/>
          </p:cNvSpPr>
          <p:nvPr>
            <p:ph type="sldNum" sz="quarter" idx="12"/>
          </p:nvPr>
        </p:nvSpPr>
        <p:spPr/>
        <p:txBody>
          <a:bodyPr/>
          <a:lstStyle/>
          <a:p>
            <a:pPr>
              <a:defRPr/>
            </a:pPr>
            <a:fld id="{E21FD272-7419-4152-A918-3B2CE6CB50B0}" type="slidenum">
              <a:rPr lang="en-US" smtClean="0"/>
              <a:pPr>
                <a:defRPr/>
              </a:pPr>
              <a:t>‹#›</a:t>
            </a:fld>
            <a:endParaRPr lang="en-US"/>
          </a:p>
        </p:txBody>
      </p:sp>
    </p:spTree>
    <p:extLst>
      <p:ext uri="{BB962C8B-B14F-4D97-AF65-F5344CB8AC3E}">
        <p14:creationId xmlns:p14="http://schemas.microsoft.com/office/powerpoint/2010/main" val="35767083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pPr>
              <a:defRPr/>
            </a:pPr>
            <a:r>
              <a:rPr lang="en-US"/>
              <a:t>March 2024</a:t>
            </a:r>
          </a:p>
        </p:txBody>
      </p:sp>
      <p:sp>
        <p:nvSpPr>
          <p:cNvPr id="5" name="Footer Placeholder 4"/>
          <p:cNvSpPr>
            <a:spLocks noGrp="1"/>
          </p:cNvSpPr>
          <p:nvPr>
            <p:ph type="ftr" sz="quarter" idx="11"/>
          </p:nvPr>
        </p:nvSpPr>
        <p:spPr/>
        <p:txBody>
          <a:bodyPr/>
          <a:lstStyle/>
          <a:p>
            <a:pPr>
              <a:defRPr/>
            </a:pPr>
            <a:r>
              <a:rPr lang="en-US"/>
              <a:t>D. Stanley, HP Enterprise</a:t>
            </a:r>
          </a:p>
        </p:txBody>
      </p:sp>
      <p:sp>
        <p:nvSpPr>
          <p:cNvPr id="6" name="Slide Number Placeholder 5"/>
          <p:cNvSpPr>
            <a:spLocks noGrp="1"/>
          </p:cNvSpPr>
          <p:nvPr>
            <p:ph type="sldNum" sz="quarter" idx="12"/>
          </p:nvPr>
        </p:nvSpPr>
        <p:spPr/>
        <p:txBody>
          <a:bodyPr/>
          <a:lstStyle/>
          <a:p>
            <a:pPr>
              <a:defRPr/>
            </a:pPr>
            <a:fld id="{68916C83-32D5-4183-8BB8-F71204289A3C}" type="slidenum">
              <a:rPr lang="en-US" smtClean="0"/>
              <a:pPr>
                <a:defRPr/>
              </a:pPr>
              <a:t>‹#›</a:t>
            </a:fld>
            <a:endParaRPr lang="en-US"/>
          </a:p>
        </p:txBody>
      </p:sp>
    </p:spTree>
    <p:extLst>
      <p:ext uri="{BB962C8B-B14F-4D97-AF65-F5344CB8AC3E}">
        <p14:creationId xmlns:p14="http://schemas.microsoft.com/office/powerpoint/2010/main" val="34478073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pPr>
              <a:defRPr/>
            </a:pPr>
            <a:r>
              <a:rPr lang="en-US"/>
              <a:t>March 2024</a:t>
            </a:r>
          </a:p>
        </p:txBody>
      </p:sp>
      <p:sp>
        <p:nvSpPr>
          <p:cNvPr id="5" name="Footer Placeholder 4"/>
          <p:cNvSpPr>
            <a:spLocks noGrp="1"/>
          </p:cNvSpPr>
          <p:nvPr>
            <p:ph type="ftr" sz="quarter" idx="11"/>
          </p:nvPr>
        </p:nvSpPr>
        <p:spPr/>
        <p:txBody>
          <a:bodyPr/>
          <a:lstStyle/>
          <a:p>
            <a:pPr>
              <a:defRPr/>
            </a:pPr>
            <a:r>
              <a:rPr lang="en-US"/>
              <a:t>D. Stanley, HP Enterprise</a:t>
            </a:r>
          </a:p>
        </p:txBody>
      </p:sp>
      <p:sp>
        <p:nvSpPr>
          <p:cNvPr id="6" name="Slide Number Placeholder 5"/>
          <p:cNvSpPr>
            <a:spLocks noGrp="1"/>
          </p:cNvSpPr>
          <p:nvPr>
            <p:ph type="sldNum" sz="quarter" idx="12"/>
          </p:nvPr>
        </p:nvSpPr>
        <p:spPr/>
        <p:txBody>
          <a:bodyPr/>
          <a:lstStyle/>
          <a:p>
            <a:pPr>
              <a:defRPr/>
            </a:pPr>
            <a:fld id="{C8910AE4-85DC-4894-8AA6-C2187499416B}" type="slidenum">
              <a:rPr lang="en-US" smtClean="0"/>
              <a:pPr>
                <a:defRPr/>
              </a:pPr>
              <a:t>‹#›</a:t>
            </a:fld>
            <a:endParaRPr lang="en-US"/>
          </a:p>
        </p:txBody>
      </p:sp>
    </p:spTree>
    <p:extLst>
      <p:ext uri="{BB962C8B-B14F-4D97-AF65-F5344CB8AC3E}">
        <p14:creationId xmlns:p14="http://schemas.microsoft.com/office/powerpoint/2010/main" val="38103013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endParaRPr lang="en-GB"/>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r>
              <a:rPr lang="en-US"/>
              <a:t>March 2024</a:t>
            </a:r>
          </a:p>
        </p:txBody>
      </p:sp>
      <p:sp>
        <p:nvSpPr>
          <p:cNvPr id="5" name="Footer Placeholder 4"/>
          <p:cNvSpPr>
            <a:spLocks noGrp="1"/>
          </p:cNvSpPr>
          <p:nvPr>
            <p:ph type="ftr" sz="quarter" idx="11"/>
          </p:nvPr>
        </p:nvSpPr>
        <p:spPr/>
        <p:txBody>
          <a:bodyPr/>
          <a:lstStyle/>
          <a:p>
            <a:pPr>
              <a:defRPr/>
            </a:pPr>
            <a:r>
              <a:rPr lang="en-US"/>
              <a:t>D. Stanley, HP Enterprise</a:t>
            </a:r>
          </a:p>
        </p:txBody>
      </p:sp>
      <p:sp>
        <p:nvSpPr>
          <p:cNvPr id="6" name="Slide Number Placeholder 5"/>
          <p:cNvSpPr>
            <a:spLocks noGrp="1"/>
          </p:cNvSpPr>
          <p:nvPr>
            <p:ph type="sldNum" sz="quarter" idx="12"/>
          </p:nvPr>
        </p:nvSpPr>
        <p:spPr/>
        <p:txBody>
          <a:bodyPr/>
          <a:lstStyle/>
          <a:p>
            <a:pPr>
              <a:defRPr/>
            </a:pPr>
            <a:fld id="{35FAFA7F-DAC6-4AD4-9B8D-4F97BD8402E5}" type="slidenum">
              <a:rPr lang="en-US" smtClean="0"/>
              <a:pPr>
                <a:defRPr/>
              </a:pPr>
              <a:t>‹#›</a:t>
            </a:fld>
            <a:endParaRPr lang="en-US"/>
          </a:p>
        </p:txBody>
      </p:sp>
    </p:spTree>
    <p:extLst>
      <p:ext uri="{BB962C8B-B14F-4D97-AF65-F5344CB8AC3E}">
        <p14:creationId xmlns:p14="http://schemas.microsoft.com/office/powerpoint/2010/main" val="36180093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pPr>
              <a:defRPr/>
            </a:pPr>
            <a:r>
              <a:rPr lang="en-US"/>
              <a:t>March 2024</a:t>
            </a:r>
          </a:p>
        </p:txBody>
      </p:sp>
      <p:sp>
        <p:nvSpPr>
          <p:cNvPr id="6" name="Footer Placeholder 5"/>
          <p:cNvSpPr>
            <a:spLocks noGrp="1"/>
          </p:cNvSpPr>
          <p:nvPr>
            <p:ph type="ftr" sz="quarter" idx="11"/>
          </p:nvPr>
        </p:nvSpPr>
        <p:spPr/>
        <p:txBody>
          <a:bodyPr/>
          <a:lstStyle/>
          <a:p>
            <a:pPr>
              <a:defRPr/>
            </a:pPr>
            <a:r>
              <a:rPr lang="en-US"/>
              <a:t>D. Stanley, HP Enterprise</a:t>
            </a:r>
          </a:p>
        </p:txBody>
      </p:sp>
      <p:sp>
        <p:nvSpPr>
          <p:cNvPr id="7" name="Slide Number Placeholder 6"/>
          <p:cNvSpPr>
            <a:spLocks noGrp="1"/>
          </p:cNvSpPr>
          <p:nvPr>
            <p:ph type="sldNum" sz="quarter" idx="12"/>
          </p:nvPr>
        </p:nvSpPr>
        <p:spPr/>
        <p:txBody>
          <a:bodyPr/>
          <a:lstStyle/>
          <a:p>
            <a:pPr>
              <a:defRPr/>
            </a:pPr>
            <a:fld id="{0F756E78-B411-4A49-8A56-75D9C3D57CC9}" type="slidenum">
              <a:rPr lang="en-US" smtClean="0"/>
              <a:pPr>
                <a:defRPr/>
              </a:pPr>
              <a:t>‹#›</a:t>
            </a:fld>
            <a:endParaRPr lang="en-US"/>
          </a:p>
        </p:txBody>
      </p:sp>
    </p:spTree>
    <p:extLst>
      <p:ext uri="{BB962C8B-B14F-4D97-AF65-F5344CB8AC3E}">
        <p14:creationId xmlns:p14="http://schemas.microsoft.com/office/powerpoint/2010/main" val="1090262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pPr>
              <a:defRPr/>
            </a:pPr>
            <a:r>
              <a:rPr lang="en-US"/>
              <a:t>March 2024</a:t>
            </a:r>
          </a:p>
        </p:txBody>
      </p:sp>
      <p:sp>
        <p:nvSpPr>
          <p:cNvPr id="8" name="Footer Placeholder 7"/>
          <p:cNvSpPr>
            <a:spLocks noGrp="1"/>
          </p:cNvSpPr>
          <p:nvPr>
            <p:ph type="ftr" sz="quarter" idx="11"/>
          </p:nvPr>
        </p:nvSpPr>
        <p:spPr/>
        <p:txBody>
          <a:bodyPr/>
          <a:lstStyle/>
          <a:p>
            <a:pPr>
              <a:defRPr/>
            </a:pPr>
            <a:r>
              <a:rPr lang="en-US"/>
              <a:t>D. Stanley, HP Enterprise</a:t>
            </a:r>
          </a:p>
        </p:txBody>
      </p:sp>
      <p:sp>
        <p:nvSpPr>
          <p:cNvPr id="9" name="Slide Number Placeholder 8"/>
          <p:cNvSpPr>
            <a:spLocks noGrp="1"/>
          </p:cNvSpPr>
          <p:nvPr>
            <p:ph type="sldNum" sz="quarter" idx="12"/>
          </p:nvPr>
        </p:nvSpPr>
        <p:spPr/>
        <p:txBody>
          <a:bodyPr/>
          <a:lstStyle/>
          <a:p>
            <a:pPr>
              <a:defRPr/>
            </a:pPr>
            <a:fld id="{C38CEB37-5104-4A8D-B584-F10BB83859B7}" type="slidenum">
              <a:rPr lang="en-US" smtClean="0"/>
              <a:pPr>
                <a:defRPr/>
              </a:pPr>
              <a:t>‹#›</a:t>
            </a:fld>
            <a:endParaRPr lang="en-US"/>
          </a:p>
        </p:txBody>
      </p:sp>
    </p:spTree>
    <p:extLst>
      <p:ext uri="{BB962C8B-B14F-4D97-AF65-F5344CB8AC3E}">
        <p14:creationId xmlns:p14="http://schemas.microsoft.com/office/powerpoint/2010/main" val="37729283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pPr>
              <a:defRPr/>
            </a:pPr>
            <a:r>
              <a:rPr lang="en-US"/>
              <a:t>March 2024</a:t>
            </a:r>
          </a:p>
        </p:txBody>
      </p:sp>
      <p:sp>
        <p:nvSpPr>
          <p:cNvPr id="4" name="Footer Placeholder 3"/>
          <p:cNvSpPr>
            <a:spLocks noGrp="1"/>
          </p:cNvSpPr>
          <p:nvPr>
            <p:ph type="ftr" sz="quarter" idx="11"/>
          </p:nvPr>
        </p:nvSpPr>
        <p:spPr/>
        <p:txBody>
          <a:bodyPr/>
          <a:lstStyle/>
          <a:p>
            <a:pPr>
              <a:defRPr/>
            </a:pPr>
            <a:r>
              <a:rPr lang="en-US"/>
              <a:t>D. Stanley, HP Enterprise</a:t>
            </a:r>
          </a:p>
        </p:txBody>
      </p:sp>
      <p:sp>
        <p:nvSpPr>
          <p:cNvPr id="5" name="Slide Number Placeholder 4"/>
          <p:cNvSpPr>
            <a:spLocks noGrp="1"/>
          </p:cNvSpPr>
          <p:nvPr>
            <p:ph type="sldNum" sz="quarter" idx="12"/>
          </p:nvPr>
        </p:nvSpPr>
        <p:spPr/>
        <p:txBody>
          <a:bodyPr/>
          <a:lstStyle/>
          <a:p>
            <a:pPr>
              <a:defRPr/>
            </a:pPr>
            <a:fld id="{567EF0D1-CDA8-4A2C-97F1-BCCEC62488BC}" type="slidenum">
              <a:rPr lang="en-US" smtClean="0"/>
              <a:pPr>
                <a:defRPr/>
              </a:pPr>
              <a:t>‹#›</a:t>
            </a:fld>
            <a:endParaRPr lang="en-US"/>
          </a:p>
        </p:txBody>
      </p:sp>
    </p:spTree>
    <p:extLst>
      <p:ext uri="{BB962C8B-B14F-4D97-AF65-F5344CB8AC3E}">
        <p14:creationId xmlns:p14="http://schemas.microsoft.com/office/powerpoint/2010/main" val="17553433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a:t>March 2024</a:t>
            </a:r>
          </a:p>
        </p:txBody>
      </p:sp>
      <p:sp>
        <p:nvSpPr>
          <p:cNvPr id="3" name="Footer Placeholder 2"/>
          <p:cNvSpPr>
            <a:spLocks noGrp="1"/>
          </p:cNvSpPr>
          <p:nvPr>
            <p:ph type="ftr" sz="quarter" idx="11"/>
          </p:nvPr>
        </p:nvSpPr>
        <p:spPr/>
        <p:txBody>
          <a:bodyPr/>
          <a:lstStyle/>
          <a:p>
            <a:pPr>
              <a:defRPr/>
            </a:pPr>
            <a:r>
              <a:rPr lang="en-US"/>
              <a:t>D. Stanley, HP Enterprise</a:t>
            </a:r>
          </a:p>
        </p:txBody>
      </p:sp>
      <p:sp>
        <p:nvSpPr>
          <p:cNvPr id="4" name="Slide Number Placeholder 3"/>
          <p:cNvSpPr>
            <a:spLocks noGrp="1"/>
          </p:cNvSpPr>
          <p:nvPr>
            <p:ph type="sldNum" sz="quarter" idx="12"/>
          </p:nvPr>
        </p:nvSpPr>
        <p:spPr/>
        <p:txBody>
          <a:bodyPr/>
          <a:lstStyle/>
          <a:p>
            <a:pPr>
              <a:defRPr/>
            </a:pPr>
            <a:fld id="{55F5AC62-79C9-439A-9F92-7BF53B4E81EC}" type="slidenum">
              <a:rPr lang="en-US" smtClean="0"/>
              <a:pPr>
                <a:defRPr/>
              </a:pPr>
              <a:t>‹#›</a:t>
            </a:fld>
            <a:endParaRPr lang="en-US"/>
          </a:p>
        </p:txBody>
      </p:sp>
    </p:spTree>
    <p:extLst>
      <p:ext uri="{BB962C8B-B14F-4D97-AF65-F5344CB8AC3E}">
        <p14:creationId xmlns:p14="http://schemas.microsoft.com/office/powerpoint/2010/main" val="6294984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GB"/>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r>
              <a:rPr lang="en-US"/>
              <a:t>March 2024</a:t>
            </a:r>
          </a:p>
        </p:txBody>
      </p:sp>
      <p:sp>
        <p:nvSpPr>
          <p:cNvPr id="6" name="Footer Placeholder 5"/>
          <p:cNvSpPr>
            <a:spLocks noGrp="1"/>
          </p:cNvSpPr>
          <p:nvPr>
            <p:ph type="ftr" sz="quarter" idx="11"/>
          </p:nvPr>
        </p:nvSpPr>
        <p:spPr/>
        <p:txBody>
          <a:bodyPr/>
          <a:lstStyle/>
          <a:p>
            <a:pPr>
              <a:defRPr/>
            </a:pPr>
            <a:r>
              <a:rPr lang="en-US"/>
              <a:t>D. Stanley, HP Enterprise</a:t>
            </a:r>
          </a:p>
        </p:txBody>
      </p:sp>
      <p:sp>
        <p:nvSpPr>
          <p:cNvPr id="7" name="Slide Number Placeholder 6"/>
          <p:cNvSpPr>
            <a:spLocks noGrp="1"/>
          </p:cNvSpPr>
          <p:nvPr>
            <p:ph type="sldNum" sz="quarter" idx="12"/>
          </p:nvPr>
        </p:nvSpPr>
        <p:spPr/>
        <p:txBody>
          <a:bodyPr/>
          <a:lstStyle/>
          <a:p>
            <a:pPr>
              <a:defRPr/>
            </a:pPr>
            <a:fld id="{43102C4A-262E-4FC3-8014-622FD9074A70}" type="slidenum">
              <a:rPr lang="en-US" smtClean="0"/>
              <a:pPr>
                <a:defRPr/>
              </a:pPr>
              <a:t>‹#›</a:t>
            </a:fld>
            <a:endParaRPr lang="en-US"/>
          </a:p>
        </p:txBody>
      </p:sp>
    </p:spTree>
    <p:extLst>
      <p:ext uri="{BB962C8B-B14F-4D97-AF65-F5344CB8AC3E}">
        <p14:creationId xmlns:p14="http://schemas.microsoft.com/office/powerpoint/2010/main" val="16577243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GB"/>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GB"/>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r>
              <a:rPr lang="en-US"/>
              <a:t>March 2024</a:t>
            </a:r>
          </a:p>
        </p:txBody>
      </p:sp>
      <p:sp>
        <p:nvSpPr>
          <p:cNvPr id="6" name="Footer Placeholder 5"/>
          <p:cNvSpPr>
            <a:spLocks noGrp="1"/>
          </p:cNvSpPr>
          <p:nvPr>
            <p:ph type="ftr" sz="quarter" idx="11"/>
          </p:nvPr>
        </p:nvSpPr>
        <p:spPr/>
        <p:txBody>
          <a:bodyPr/>
          <a:lstStyle/>
          <a:p>
            <a:pPr>
              <a:defRPr/>
            </a:pPr>
            <a:r>
              <a:rPr lang="en-US"/>
              <a:t>D. Stanley, HP Enterprise</a:t>
            </a:r>
          </a:p>
        </p:txBody>
      </p:sp>
      <p:sp>
        <p:nvSpPr>
          <p:cNvPr id="7" name="Slide Number Placeholder 6"/>
          <p:cNvSpPr>
            <a:spLocks noGrp="1"/>
          </p:cNvSpPr>
          <p:nvPr>
            <p:ph type="sldNum" sz="quarter" idx="12"/>
          </p:nvPr>
        </p:nvSpPr>
        <p:spPr/>
        <p:txBody>
          <a:bodyPr/>
          <a:lstStyle/>
          <a:p>
            <a:pPr>
              <a:defRPr/>
            </a:pPr>
            <a:fld id="{6FCBBC5D-32F8-4359-BF9B-38DBA3AD3F01}" type="slidenum">
              <a:rPr lang="en-US" smtClean="0"/>
              <a:pPr>
                <a:defRPr/>
              </a:pPr>
              <a:t>‹#›</a:t>
            </a:fld>
            <a:endParaRPr lang="en-US"/>
          </a:p>
        </p:txBody>
      </p:sp>
    </p:spTree>
    <p:extLst>
      <p:ext uri="{BB962C8B-B14F-4D97-AF65-F5344CB8AC3E}">
        <p14:creationId xmlns:p14="http://schemas.microsoft.com/office/powerpoint/2010/main" val="19149876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r>
              <a:rPr lang="en-US"/>
              <a:t>March 2024</a:t>
            </a: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r>
              <a:rPr lang="en-US"/>
              <a:t>D. Stanley, HP Enterprise</a:t>
            </a: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9D398DEB-576E-470D-A31C-B5D1605DDD33}" type="slidenum">
              <a:rPr lang="en-US" smtClean="0"/>
              <a:pPr>
                <a:defRPr/>
              </a:pPr>
              <a:t>‹#›</a:t>
            </a:fld>
            <a:endParaRPr lang="en-US"/>
          </a:p>
        </p:txBody>
      </p:sp>
    </p:spTree>
    <p:extLst>
      <p:ext uri="{BB962C8B-B14F-4D97-AF65-F5344CB8AC3E}">
        <p14:creationId xmlns:p14="http://schemas.microsoft.com/office/powerpoint/2010/main" val="3309089224"/>
      </p:ext>
    </p:extLst>
  </p:cSld>
  <p:clrMap bg1="lt1" tx1="dk1" bg2="lt2" tx2="dk2" accent1="accent1" accent2="accent2" accent3="accent3" accent4="accent4" accent5="accent5" accent6="accent6" hlink="hlink" folHlink="folHlink"/>
  <p:sldLayoutIdLst>
    <p:sldLayoutId id="2147483923" r:id="rId1"/>
    <p:sldLayoutId id="2147483924" r:id="rId2"/>
    <p:sldLayoutId id="2147483925" r:id="rId3"/>
    <p:sldLayoutId id="2147483926" r:id="rId4"/>
    <p:sldLayoutId id="2147483927" r:id="rId5"/>
    <p:sldLayoutId id="2147483928" r:id="rId6"/>
    <p:sldLayoutId id="2147483929" r:id="rId7"/>
    <p:sldLayoutId id="2147483930" r:id="rId8"/>
    <p:sldLayoutId id="2147483931" r:id="rId9"/>
    <p:sldLayoutId id="2147483932" r:id="rId10"/>
    <p:sldLayoutId id="2147483933" r:id="rId11"/>
  </p:sldLayoutIdLst>
  <p:hf hdr="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Word_97_-_2003_Document.doc"/><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mentor.ieee.org/802-ec/dcn/20/ec-20-0187-05-WCSG-wc-sc-operations-manual.doc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ec/dcn/23/ec-23-0235-01-WCSG-minutes-december-13-2023.docx" TargetMode="External"/><Relationship Id="rId2" Type="http://schemas.openxmlformats.org/officeDocument/2006/relationships/hyperlink" Target="https://mentor.ieee.org/802-ec/dcn/23/ec-23-0232-00-WCSG-minutes-november-12-2023.docx" TargetMode="External"/><Relationship Id="rId1" Type="http://schemas.openxmlformats.org/officeDocument/2006/relationships/slideLayout" Target="../slideLayouts/slideLayout2.xml"/><Relationship Id="rId6" Type="http://schemas.openxmlformats.org/officeDocument/2006/relationships/hyperlink" Target="https://mentor.ieee.org/802-ec/dcn/24/ec-24-0052-00-WCSG-2024-03-10-wireless-chairs-sc-meeting-agenda.docx" TargetMode="External"/><Relationship Id="rId5" Type="http://schemas.openxmlformats.org/officeDocument/2006/relationships/hyperlink" Target="https://mentor.ieee.org/802-ec/dcn/24/ec-24-0038-01-WCSG-minutes-february-14-2024.docx" TargetMode="External"/><Relationship Id="rId4" Type="http://schemas.openxmlformats.org/officeDocument/2006/relationships/hyperlink" Target="https://mentor.ieee.org/802-ec/dcn/24/ec-24-0027-01-WCSG-minutes-january-14-2024.docx"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802-ec/dcn/24/ec-24-0006-02-WCSG-ieee-802wcsc-meeting-venue-manager-report-2024.pptx"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s://mentor.ieee.org/802-ec/dcn/24/ec-24-0007-02-WCSG-wireless-treasurer-report-2024.ppt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664329" y="873318"/>
            <a:ext cx="7772400" cy="1102519"/>
          </a:xfrm>
          <a:ln/>
        </p:spPr>
        <p:txBody>
          <a:bodyPr>
            <a:normAutofit/>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sz="3600" dirty="0"/>
              <a:t>2024 March  Wireless Chairs SC Report</a:t>
            </a:r>
            <a:endParaRPr lang="en-GB" sz="3600" dirty="0"/>
          </a:p>
        </p:txBody>
      </p:sp>
      <p:sp>
        <p:nvSpPr>
          <p:cNvPr id="3074" name="Rectangle 2"/>
          <p:cNvSpPr>
            <a:spLocks noGrp="1" noChangeArrowheads="1"/>
          </p:cNvSpPr>
          <p:nvPr>
            <p:ph type="subTitle" idx="1"/>
          </p:nvPr>
        </p:nvSpPr>
        <p:spPr>
          <a:xfrm>
            <a:off x="1371600" y="1955006"/>
            <a:ext cx="6400800" cy="357188"/>
          </a:xfrm>
          <a:ln/>
        </p:spPr>
        <p:txBody>
          <a:bodyPr/>
          <a:lstStyle/>
          <a:p>
            <a:pPr>
              <a:spcBef>
                <a:spcPts val="375"/>
              </a:spcBef>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sz="1500" dirty="0"/>
              <a:t>Date: 2024-03-09</a:t>
            </a:r>
          </a:p>
        </p:txBody>
      </p:sp>
      <p:sp>
        <p:nvSpPr>
          <p:cNvPr id="6" name="Date Placeholder 3"/>
          <p:cNvSpPr>
            <a:spLocks noGrp="1"/>
          </p:cNvSpPr>
          <p:nvPr>
            <p:ph type="dt" idx="10"/>
          </p:nvPr>
        </p:nvSpPr>
        <p:spPr/>
        <p:txBody>
          <a:bodyPr/>
          <a:lstStyle/>
          <a:p>
            <a:r>
              <a:rPr lang="en-US"/>
              <a:t>March 2024</a:t>
            </a:r>
            <a:endParaRPr lang="en-GB" dirty="0"/>
          </a:p>
        </p:txBody>
      </p:sp>
      <p:sp>
        <p:nvSpPr>
          <p:cNvPr id="7" name="Footer Placeholder 4"/>
          <p:cNvSpPr>
            <a:spLocks noGrp="1"/>
          </p:cNvSpPr>
          <p:nvPr>
            <p:ph type="ftr" idx="11"/>
          </p:nvPr>
        </p:nvSpPr>
        <p:spPr/>
        <p:txBody>
          <a:bodyPr/>
          <a:lstStyle/>
          <a:p>
            <a:r>
              <a:rPr lang="en-GB"/>
              <a:t>D. Stanley, HP Enterprise</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439981835"/>
              </p:ext>
            </p:extLst>
          </p:nvPr>
        </p:nvGraphicFramePr>
        <p:xfrm>
          <a:off x="754063" y="2673350"/>
          <a:ext cx="7586662" cy="1998663"/>
        </p:xfrm>
        <a:graphic>
          <a:graphicData uri="http://schemas.openxmlformats.org/presentationml/2006/ole">
            <mc:AlternateContent xmlns:mc="http://schemas.openxmlformats.org/markup-compatibility/2006">
              <mc:Choice xmlns:v="urn:schemas-microsoft-com:vml" Requires="v">
                <p:oleObj name="Document" r:id="rId3" imgW="10489272" imgH="2758361" progId="Word.Document.8">
                  <p:embed/>
                </p:oleObj>
              </mc:Choice>
              <mc:Fallback>
                <p:oleObj name="Document" r:id="rId3" imgW="10489272" imgH="2758361" progId="Word.Document.8">
                  <p:embed/>
                  <p:pic>
                    <p:nvPicPr>
                      <p:cNvPr id="0" name=""/>
                      <p:cNvPicPr>
                        <a:picLocks noChangeAspect="1" noChangeArrowheads="1"/>
                      </p:cNvPicPr>
                      <p:nvPr/>
                    </p:nvPicPr>
                    <p:blipFill>
                      <a:blip r:embed="rId4"/>
                      <a:srcRect/>
                      <a:stretch>
                        <a:fillRect/>
                      </a:stretch>
                    </p:blipFill>
                    <p:spPr bwMode="auto">
                      <a:xfrm>
                        <a:off x="754063" y="2673350"/>
                        <a:ext cx="7586662" cy="1998663"/>
                      </a:xfrm>
                      <a:prstGeom prst="rect">
                        <a:avLst/>
                      </a:prstGeom>
                      <a:noFill/>
                    </p:spPr>
                  </p:pic>
                </p:oleObj>
              </mc:Fallback>
            </mc:AlternateContent>
          </a:graphicData>
        </a:graphic>
      </p:graphicFrame>
      <p:sp>
        <p:nvSpPr>
          <p:cNvPr id="3076" name="Rectangle 4"/>
          <p:cNvSpPr>
            <a:spLocks noChangeArrowheads="1"/>
          </p:cNvSpPr>
          <p:nvPr/>
        </p:nvSpPr>
        <p:spPr bwMode="auto">
          <a:xfrm>
            <a:off x="745331" y="2336993"/>
            <a:ext cx="1085850" cy="285750"/>
          </a:xfrm>
          <a:prstGeom prst="rect">
            <a:avLst/>
          </a:prstGeom>
          <a:noFill/>
          <a:ln w="9525">
            <a:noFill/>
            <a:round/>
            <a:headEnd/>
            <a:tailEnd/>
          </a:ln>
          <a:effectLst/>
        </p:spPr>
        <p:txBody>
          <a:bodyPr lIns="69120" tIns="34560" rIns="69120" bIns="34560"/>
          <a:lstStyle/>
          <a:p>
            <a:pPr>
              <a:spcBef>
                <a:spcPts val="375"/>
              </a:spcBef>
              <a:tabLst>
                <a:tab pos="257175" algn="l"/>
                <a:tab pos="942975" algn="l"/>
                <a:tab pos="1628775" algn="l"/>
                <a:tab pos="2314575" algn="l"/>
                <a:tab pos="3000375" algn="l"/>
                <a:tab pos="3686175" algn="l"/>
                <a:tab pos="4371975" algn="l"/>
                <a:tab pos="5057775" algn="l"/>
                <a:tab pos="5743575" algn="l"/>
                <a:tab pos="6429375" algn="l"/>
                <a:tab pos="7115175" algn="l"/>
                <a:tab pos="7800975" algn="l"/>
              </a:tabLst>
            </a:pPr>
            <a:r>
              <a:rPr lang="en-GB" sz="1500" dirty="0">
                <a:solidFill>
                  <a:srgbClr val="000000"/>
                </a:solidFill>
              </a:rPr>
              <a:t>Authors:</a:t>
            </a:r>
          </a:p>
        </p:txBody>
      </p:sp>
    </p:spTree>
    <p:extLst>
      <p:ext uri="{BB962C8B-B14F-4D97-AF65-F5344CB8AC3E}">
        <p14:creationId xmlns:p14="http://schemas.microsoft.com/office/powerpoint/2010/main" val="306619889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2"/>
          <p:cNvSpPr>
            <a:spLocks noGrp="1" noChangeArrowheads="1"/>
          </p:cNvSpPr>
          <p:nvPr>
            <p:ph type="title"/>
          </p:nvPr>
        </p:nvSpPr>
        <p:spPr/>
        <p:txBody>
          <a:bodyPr>
            <a:normAutofit fontScale="90000"/>
          </a:bodyPr>
          <a:lstStyle/>
          <a:p>
            <a:pPr eaLnBrk="1" hangingPunct="1"/>
            <a:br>
              <a:rPr lang="en-US" sz="3600" dirty="0"/>
            </a:br>
            <a:r>
              <a:rPr lang="en-US" sz="3600" dirty="0"/>
              <a:t>Abstract</a:t>
            </a:r>
            <a:br>
              <a:rPr lang="en-US" dirty="0"/>
            </a:br>
            <a:endParaRPr lang="en-US" dirty="0"/>
          </a:p>
        </p:txBody>
      </p:sp>
      <p:sp>
        <p:nvSpPr>
          <p:cNvPr id="12292" name="Rectangle 3"/>
          <p:cNvSpPr>
            <a:spLocks noGrp="1" noChangeArrowheads="1"/>
          </p:cNvSpPr>
          <p:nvPr>
            <p:ph idx="1"/>
          </p:nvPr>
        </p:nvSpPr>
        <p:spPr>
          <a:xfrm>
            <a:off x="381000" y="2057400"/>
            <a:ext cx="8534400" cy="1447800"/>
          </a:xfrm>
        </p:spPr>
        <p:txBody>
          <a:bodyPr>
            <a:normAutofit fontScale="92500" lnSpcReduction="20000"/>
          </a:bodyPr>
          <a:lstStyle/>
          <a:p>
            <a:pPr marL="0" indent="0" defTabSz="1371600" eaLnBrk="0" fontAlgn="base" hangingPunct="0">
              <a:lnSpc>
                <a:spcPct val="110000"/>
              </a:lnSpc>
              <a:spcBef>
                <a:spcPts val="0"/>
              </a:spcBef>
              <a:buNone/>
              <a:tabLst>
                <a:tab pos="2228850" algn="l"/>
                <a:tab pos="6862763" algn="l"/>
              </a:tabLst>
            </a:pPr>
            <a:r>
              <a:rPr lang="en-US" sz="2400" dirty="0">
                <a:cs typeface="Times New Roman" panose="02020603050405020304" pitchFamily="18" charset="0"/>
              </a:rPr>
              <a:t>This document contains the March 2024 Wireless Chairs Standing Committee Report</a:t>
            </a:r>
          </a:p>
          <a:p>
            <a:pPr marL="0" indent="0" defTabSz="1371600" eaLnBrk="1" hangingPunct="1">
              <a:lnSpc>
                <a:spcPct val="80000"/>
              </a:lnSpc>
              <a:buNone/>
              <a:tabLst>
                <a:tab pos="2228850" algn="l"/>
                <a:tab pos="6862763" algn="l"/>
              </a:tabLst>
            </a:pPr>
            <a:endParaRPr lang="en-US" sz="2400" dirty="0"/>
          </a:p>
          <a:p>
            <a:pPr marL="0" indent="0" defTabSz="1371600" eaLnBrk="1" hangingPunct="1">
              <a:lnSpc>
                <a:spcPct val="80000"/>
              </a:lnSpc>
              <a:buNone/>
              <a:tabLst>
                <a:tab pos="2228850" algn="l"/>
                <a:tab pos="6862763" algn="l"/>
              </a:tabLst>
            </a:pPr>
            <a:br>
              <a:rPr lang="en-US" sz="1400" dirty="0"/>
            </a:br>
            <a:endParaRPr lang="en-US" sz="1400" dirty="0"/>
          </a:p>
        </p:txBody>
      </p:sp>
      <p:sp>
        <p:nvSpPr>
          <p:cNvPr id="13314" name="Slide Number Placeholder 5"/>
          <p:cNvSpPr>
            <a:spLocks noGrp="1"/>
          </p:cNvSpPr>
          <p:nvPr>
            <p:ph type="sldNum" sz="quarter" idx="12"/>
          </p:nvPr>
        </p:nvSpPr>
        <p:spPr/>
        <p:txBody>
          <a:bodyPr/>
          <a:lstStyle/>
          <a:p>
            <a:pPr>
              <a:defRPr/>
            </a:pPr>
            <a:fld id="{E2C0D808-C12B-42EF-9B57-97A94A12D142}" type="slidenum">
              <a:rPr lang="en-US" smtClean="0"/>
              <a:pPr>
                <a:defRPr/>
              </a:pPr>
              <a:t>2</a:t>
            </a:fld>
            <a:endParaRPr lang="en-US"/>
          </a:p>
        </p:txBody>
      </p:sp>
      <p:sp>
        <p:nvSpPr>
          <p:cNvPr id="2" name="Date Placeholder 1"/>
          <p:cNvSpPr>
            <a:spLocks noGrp="1"/>
          </p:cNvSpPr>
          <p:nvPr>
            <p:ph type="dt" sz="half" idx="10"/>
          </p:nvPr>
        </p:nvSpPr>
        <p:spPr/>
        <p:txBody>
          <a:bodyPr/>
          <a:lstStyle/>
          <a:p>
            <a:pPr>
              <a:defRPr/>
            </a:pPr>
            <a:r>
              <a:rPr lang="en-US"/>
              <a:t>March 2024</a:t>
            </a:r>
          </a:p>
        </p:txBody>
      </p:sp>
      <p:sp>
        <p:nvSpPr>
          <p:cNvPr id="3" name="Footer Placeholder 2"/>
          <p:cNvSpPr>
            <a:spLocks noGrp="1"/>
          </p:cNvSpPr>
          <p:nvPr>
            <p:ph type="ftr" sz="quarter" idx="11"/>
          </p:nvPr>
        </p:nvSpPr>
        <p:spPr/>
        <p:txBody>
          <a:bodyPr/>
          <a:lstStyle/>
          <a:p>
            <a:pPr>
              <a:defRPr/>
            </a:pPr>
            <a:r>
              <a:rPr lang="en-US"/>
              <a:t>D. Stanley, HP Enterprise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2"/>
          <p:cNvSpPr>
            <a:spLocks noGrp="1" noChangeArrowheads="1"/>
          </p:cNvSpPr>
          <p:nvPr>
            <p:ph type="title"/>
          </p:nvPr>
        </p:nvSpPr>
        <p:spPr>
          <a:xfrm>
            <a:off x="628650" y="76200"/>
            <a:ext cx="7886700" cy="1325563"/>
          </a:xfrm>
        </p:spPr>
        <p:txBody>
          <a:bodyPr/>
          <a:lstStyle/>
          <a:p>
            <a:pPr eaLnBrk="1" hangingPunct="1"/>
            <a:r>
              <a:rPr lang="en-US" sz="4000" dirty="0"/>
              <a:t>Scope, Duties, Membership</a:t>
            </a:r>
          </a:p>
        </p:txBody>
      </p:sp>
      <p:sp>
        <p:nvSpPr>
          <p:cNvPr id="37890" name="Slide Number Placeholder 5"/>
          <p:cNvSpPr>
            <a:spLocks noGrp="1"/>
          </p:cNvSpPr>
          <p:nvPr>
            <p:ph type="sldNum" sz="quarter" idx="12"/>
          </p:nvPr>
        </p:nvSpPr>
        <p:spPr/>
        <p:txBody>
          <a:bodyPr/>
          <a:lstStyle/>
          <a:p>
            <a:pPr>
              <a:defRPr/>
            </a:pPr>
            <a:fld id="{6C22791D-10B7-4ED3-A051-1D6710D95BE8}" type="slidenum">
              <a:rPr lang="en-US" smtClean="0"/>
              <a:pPr>
                <a:defRPr/>
              </a:pPr>
              <a:t>3</a:t>
            </a:fld>
            <a:endParaRPr lang="en-US"/>
          </a:p>
        </p:txBody>
      </p:sp>
      <p:sp>
        <p:nvSpPr>
          <p:cNvPr id="4" name="Rectangle 3"/>
          <p:cNvSpPr txBox="1">
            <a:spLocks noChangeArrowheads="1"/>
          </p:cNvSpPr>
          <p:nvPr/>
        </p:nvSpPr>
        <p:spPr bwMode="auto">
          <a:xfrm>
            <a:off x="304800" y="1143000"/>
            <a:ext cx="8763000" cy="5410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r>
              <a:rPr lang="en-GB" sz="2400" dirty="0"/>
              <a:t>Scope</a:t>
            </a:r>
          </a:p>
          <a:p>
            <a:pPr marL="0" marR="0" indent="0">
              <a:spcBef>
                <a:spcPts val="0"/>
              </a:spcBef>
              <a:spcAft>
                <a:spcPts val="0"/>
              </a:spcAft>
              <a:buNone/>
            </a:pPr>
            <a:r>
              <a:rPr lang="en-GB" sz="1800" dirty="0">
                <a:effectLst/>
                <a:ea typeface="Times New Roman" panose="02020603050405020304" pitchFamily="18" charset="0"/>
                <a:cs typeface="Times New Roman" panose="02020603050405020304" pitchFamily="18" charset="0"/>
              </a:rPr>
              <a:t>The WCSC manages the operation of Wireless Interim meetings and provides a venue for the joint treasury of the wireless groups to meet and solicit input from non-joint treasury groups. It also provides a forum for the leadership of the 802 Wireless Groups to discuss matters of mutual interest and formulate positions/recommendations as appropriate.</a:t>
            </a:r>
            <a:endParaRPr lang="en-US" sz="1800" dirty="0">
              <a:effectLst/>
              <a:ea typeface="Times New Roman" panose="02020603050405020304" pitchFamily="18" charset="0"/>
              <a:cs typeface="Times New Roman" panose="02020603050405020304" pitchFamily="18" charset="0"/>
            </a:endParaRPr>
          </a:p>
          <a:p>
            <a:r>
              <a:rPr lang="en-US" sz="2400" dirty="0"/>
              <a:t>Purpose</a:t>
            </a:r>
          </a:p>
          <a:p>
            <a:pPr marL="0" indent="0">
              <a:buNone/>
            </a:pPr>
            <a:r>
              <a:rPr lang="en-US" sz="1800" dirty="0">
                <a:effectLst/>
                <a:ea typeface="Times New Roman" panose="02020603050405020304" pitchFamily="18" charset="0"/>
                <a:cs typeface="Times New Roman" panose="02020603050405020304" pitchFamily="18" charset="0"/>
              </a:rPr>
              <a:t>The WCSC was established during the closing EC meeting of the July 2014 IEEE 802 Plenary Session as an activity that (according to the language in the 802 Operations Manual) is an “Other subgroup” that “Assists the Standards Committee”.  In this case, it assists by managing the operation of Wireless Interim meetings and other matters as requested by the EC.</a:t>
            </a:r>
          </a:p>
          <a:p>
            <a:pPr marL="0" marR="0">
              <a:spcBef>
                <a:spcPts val="0"/>
              </a:spcBef>
              <a:spcAft>
                <a:spcPts val="0"/>
              </a:spcAft>
            </a:pPr>
            <a:r>
              <a:rPr lang="en-GB" sz="2400" dirty="0"/>
              <a:t>Membership: </a:t>
            </a:r>
          </a:p>
          <a:p>
            <a:pPr marL="0" marR="0" indent="0">
              <a:spcBef>
                <a:spcPts val="0"/>
              </a:spcBef>
              <a:spcAft>
                <a:spcPts val="0"/>
              </a:spcAft>
              <a:buNone/>
            </a:pPr>
            <a:r>
              <a:rPr lang="en-US" sz="1800" dirty="0">
                <a:effectLst/>
                <a:ea typeface="Times New Roman" panose="02020603050405020304" pitchFamily="18" charset="0"/>
                <a:cs typeface="Times New Roman" panose="02020603050405020304" pitchFamily="18" charset="0"/>
              </a:rPr>
              <a:t>The members of the WCSC are the Standards Committee Chair and officers, all LMSC Working Group chairs and officers. </a:t>
            </a:r>
            <a:r>
              <a:rPr lang="en-GB" sz="2000" dirty="0"/>
              <a:t>Dorothy Stanley is the current chair.</a:t>
            </a:r>
          </a:p>
          <a:p>
            <a:pPr marL="0" marR="0" indent="0">
              <a:spcBef>
                <a:spcPts val="0"/>
              </a:spcBef>
              <a:spcAft>
                <a:spcPts val="0"/>
              </a:spcAft>
              <a:buNone/>
            </a:pPr>
            <a:endParaRPr lang="en-GB" sz="2000" dirty="0"/>
          </a:p>
          <a:p>
            <a:pPr marL="0" indent="0">
              <a:buNone/>
            </a:pPr>
            <a:r>
              <a:rPr lang="en-US" sz="2000" dirty="0"/>
              <a:t>See the WCSC Operations Manual, </a:t>
            </a:r>
            <a:r>
              <a:rPr lang="en-US" sz="2000" dirty="0">
                <a:hlinkClick r:id="rId2">
                  <a:extLst>
                    <a:ext uri="{A12FA001-AC4F-418D-AE19-62706E023703}">
                      <ahyp:hlinkClr xmlns:ahyp="http://schemas.microsoft.com/office/drawing/2018/hyperlinkcolor" val="tx"/>
                    </a:ext>
                  </a:extLst>
                </a:hlinkClick>
              </a:rPr>
              <a:t>https://mentor.ieee.org/802-ec/dcn/20/ec-20-0187-05-WCSG-wc-sc-operations-manual.docx</a:t>
            </a:r>
            <a:r>
              <a:rPr lang="en-US" sz="2000" dirty="0"/>
              <a:t> </a:t>
            </a:r>
            <a:br>
              <a:rPr lang="en-US" sz="2400" dirty="0"/>
            </a:br>
            <a:br>
              <a:rPr lang="en-US" sz="2400" dirty="0"/>
            </a:br>
            <a:br>
              <a:rPr lang="en-US" sz="1400" kern="0" dirty="0"/>
            </a:br>
            <a:endParaRPr lang="en-US" sz="1400" kern="0" dirty="0"/>
          </a:p>
        </p:txBody>
      </p:sp>
      <p:sp>
        <p:nvSpPr>
          <p:cNvPr id="2" name="Date Placeholder 1"/>
          <p:cNvSpPr>
            <a:spLocks noGrp="1"/>
          </p:cNvSpPr>
          <p:nvPr>
            <p:ph type="dt" sz="half" idx="10"/>
          </p:nvPr>
        </p:nvSpPr>
        <p:spPr/>
        <p:txBody>
          <a:bodyPr/>
          <a:lstStyle/>
          <a:p>
            <a:pPr>
              <a:defRPr/>
            </a:pPr>
            <a:r>
              <a:rPr lang="en-US"/>
              <a:t>March 2024</a:t>
            </a:r>
          </a:p>
        </p:txBody>
      </p:sp>
      <p:sp>
        <p:nvSpPr>
          <p:cNvPr id="3" name="Footer Placeholder 2"/>
          <p:cNvSpPr>
            <a:spLocks noGrp="1"/>
          </p:cNvSpPr>
          <p:nvPr>
            <p:ph type="ftr" sz="quarter" idx="11"/>
          </p:nvPr>
        </p:nvSpPr>
        <p:spPr/>
        <p:txBody>
          <a:bodyPr/>
          <a:lstStyle/>
          <a:p>
            <a:pPr>
              <a:defRPr/>
            </a:pPr>
            <a:r>
              <a:rPr lang="en-US"/>
              <a:t>D. Stanley, HP Enterprise</a:t>
            </a:r>
          </a:p>
        </p:txBody>
      </p:sp>
    </p:spTree>
    <p:extLst>
      <p:ext uri="{BB962C8B-B14F-4D97-AF65-F5344CB8AC3E}">
        <p14:creationId xmlns:p14="http://schemas.microsoft.com/office/powerpoint/2010/main" val="31034405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2"/>
          <p:cNvSpPr>
            <a:spLocks noGrp="1" noChangeArrowheads="1"/>
          </p:cNvSpPr>
          <p:nvPr>
            <p:ph type="title"/>
          </p:nvPr>
        </p:nvSpPr>
        <p:spPr>
          <a:xfrm>
            <a:off x="628650" y="365127"/>
            <a:ext cx="7886700" cy="701674"/>
          </a:xfrm>
        </p:spPr>
        <p:txBody>
          <a:bodyPr>
            <a:normAutofit fontScale="90000"/>
          </a:bodyPr>
          <a:lstStyle/>
          <a:p>
            <a:br>
              <a:rPr lang="en-US" sz="3600" dirty="0"/>
            </a:br>
            <a:r>
              <a:rPr lang="en-US" sz="3600" dirty="0"/>
              <a:t>Summary of activities since November 2023</a:t>
            </a:r>
            <a:br>
              <a:rPr lang="en-US" sz="3600" dirty="0"/>
            </a:br>
            <a:endParaRPr lang="en-US" dirty="0"/>
          </a:p>
        </p:txBody>
      </p:sp>
      <p:sp>
        <p:nvSpPr>
          <p:cNvPr id="12292" name="Rectangle 3"/>
          <p:cNvSpPr>
            <a:spLocks noGrp="1" noChangeArrowheads="1"/>
          </p:cNvSpPr>
          <p:nvPr>
            <p:ph idx="1"/>
          </p:nvPr>
        </p:nvSpPr>
        <p:spPr>
          <a:xfrm>
            <a:off x="381000" y="1143000"/>
            <a:ext cx="8534400" cy="5213351"/>
          </a:xfrm>
        </p:spPr>
        <p:txBody>
          <a:bodyPr>
            <a:normAutofit fontScale="25000" lnSpcReduction="20000"/>
          </a:bodyPr>
          <a:lstStyle/>
          <a:p>
            <a:pPr marL="0" indent="0" defTabSz="1371600">
              <a:lnSpc>
                <a:spcPct val="120000"/>
              </a:lnSpc>
              <a:buNone/>
              <a:tabLst>
                <a:tab pos="2228850" algn="l"/>
                <a:tab pos="6862763" algn="l"/>
              </a:tabLst>
            </a:pPr>
            <a:r>
              <a:rPr lang="en-US" sz="8000" dirty="0">
                <a:latin typeface="Arial" panose="020B0604020202020204" pitchFamily="34" charset="0"/>
                <a:cs typeface="Arial" panose="020B0604020202020204" pitchFamily="34" charset="0"/>
              </a:rPr>
              <a:t>Since November 2023, the 802 Wireless Chairs Standing Committee met:</a:t>
            </a:r>
          </a:p>
          <a:p>
            <a:pPr marL="0" indent="0" defTabSz="1371600">
              <a:lnSpc>
                <a:spcPct val="120000"/>
              </a:lnSpc>
              <a:buNone/>
              <a:tabLst>
                <a:tab pos="2228850" algn="l"/>
                <a:tab pos="6862763" algn="l"/>
              </a:tabLst>
            </a:pPr>
            <a:br>
              <a:rPr lang="en-US" sz="3100" dirty="0">
                <a:latin typeface="Arial" panose="020B0604020202020204" pitchFamily="34" charset="0"/>
                <a:cs typeface="Arial" panose="020B0604020202020204" pitchFamily="34" charset="0"/>
              </a:rPr>
            </a:br>
            <a:endParaRPr lang="en-US" sz="2200" b="1" dirty="0"/>
          </a:p>
          <a:p>
            <a:pPr lvl="1" defTabSz="1371600">
              <a:lnSpc>
                <a:spcPct val="120000"/>
              </a:lnSpc>
              <a:tabLst>
                <a:tab pos="2228850" algn="l"/>
                <a:tab pos="6862763" algn="l"/>
              </a:tabLst>
            </a:pPr>
            <a:r>
              <a:rPr lang="en-US" sz="8000" b="1" dirty="0"/>
              <a:t>November 12, 2023 </a:t>
            </a:r>
            <a:r>
              <a:rPr lang="en-US" sz="8000" dirty="0"/>
              <a:t>–Minutes: </a:t>
            </a:r>
            <a:r>
              <a:rPr lang="en-US" sz="8000" dirty="0">
                <a:hlinkClick r:id="rId2"/>
              </a:rPr>
              <a:t>https://mentor.ieee.org/802-ec/dcn/23/ec-23-0232-00-WCSG-minutes-november-12-2023.docx</a:t>
            </a:r>
            <a:r>
              <a:rPr lang="en-US" sz="8000" dirty="0"/>
              <a:t> </a:t>
            </a:r>
            <a:endParaRPr lang="en-US" sz="8000" b="1" dirty="0"/>
          </a:p>
          <a:p>
            <a:pPr lvl="1" defTabSz="1371600">
              <a:lnSpc>
                <a:spcPct val="120000"/>
              </a:lnSpc>
              <a:tabLst>
                <a:tab pos="2228850" algn="l"/>
                <a:tab pos="6862763" algn="l"/>
              </a:tabLst>
            </a:pPr>
            <a:r>
              <a:rPr lang="en-US" sz="8000" b="1" dirty="0"/>
              <a:t>December 13, 2023 </a:t>
            </a:r>
            <a:r>
              <a:rPr lang="en-US" sz="8000" dirty="0"/>
              <a:t>– Minutes: </a:t>
            </a:r>
            <a:r>
              <a:rPr lang="en-US" sz="8000" dirty="0">
                <a:hlinkClick r:id="rId3"/>
              </a:rPr>
              <a:t>https://mentor.ieee.org/802-ec/dcn/23/ec-23-0235-01-WCSG-minutes-december-13-2023.docx</a:t>
            </a:r>
            <a:r>
              <a:rPr lang="en-US" sz="8000" dirty="0"/>
              <a:t> </a:t>
            </a:r>
          </a:p>
          <a:p>
            <a:pPr lvl="1" defTabSz="1371600">
              <a:lnSpc>
                <a:spcPct val="120000"/>
              </a:lnSpc>
              <a:tabLst>
                <a:tab pos="2228850" algn="l"/>
                <a:tab pos="6862763" algn="l"/>
              </a:tabLst>
            </a:pPr>
            <a:r>
              <a:rPr lang="en-US" sz="8000" b="1" dirty="0"/>
              <a:t>January 14, 2024 </a:t>
            </a:r>
            <a:r>
              <a:rPr lang="en-US" sz="8000" dirty="0"/>
              <a:t>– Minutes: </a:t>
            </a:r>
            <a:r>
              <a:rPr lang="en-US" sz="8000" dirty="0">
                <a:hlinkClick r:id="rId4"/>
              </a:rPr>
              <a:t>https://mentor.ieee.org/802-ec/dcn/24/ec-24-0027-01-WCSG-minutes-january-14-2024.docx</a:t>
            </a:r>
            <a:endParaRPr lang="en-US" sz="8000" dirty="0"/>
          </a:p>
          <a:p>
            <a:pPr lvl="1" defTabSz="1371600">
              <a:lnSpc>
                <a:spcPct val="120000"/>
              </a:lnSpc>
              <a:tabLst>
                <a:tab pos="2228850" algn="l"/>
                <a:tab pos="6862763" algn="l"/>
              </a:tabLst>
            </a:pPr>
            <a:r>
              <a:rPr lang="en-US" sz="8000" b="1" dirty="0"/>
              <a:t>February 14, 2024 </a:t>
            </a:r>
            <a:r>
              <a:rPr lang="en-US" sz="8000" dirty="0"/>
              <a:t>– Minutes: </a:t>
            </a:r>
            <a:r>
              <a:rPr lang="en-US" sz="8000" dirty="0">
                <a:hlinkClick r:id="rId5"/>
              </a:rPr>
              <a:t>https://mentor.ieee.org/802-ec/dcn/24/ec-24-0038-01-WCSG-minutes-february-14-2024.docx</a:t>
            </a:r>
            <a:r>
              <a:rPr lang="en-US" sz="8000" dirty="0"/>
              <a:t> </a:t>
            </a:r>
          </a:p>
          <a:p>
            <a:pPr lvl="1" defTabSz="1371600">
              <a:lnSpc>
                <a:spcPct val="120000"/>
              </a:lnSpc>
              <a:tabLst>
                <a:tab pos="2228850" algn="l"/>
                <a:tab pos="6862763" algn="l"/>
              </a:tabLst>
            </a:pPr>
            <a:r>
              <a:rPr lang="en-US" sz="8000" b="1" dirty="0"/>
              <a:t>March 10, 2024 </a:t>
            </a:r>
            <a:r>
              <a:rPr lang="en-US" sz="8000" dirty="0"/>
              <a:t>– Agenda: </a:t>
            </a:r>
            <a:r>
              <a:rPr lang="en-US" sz="8000" dirty="0">
                <a:hlinkClick r:id="rId6"/>
              </a:rPr>
              <a:t>https://mentor.ieee.org/802-ec/dcn/24/ec-24-0052-00-WCSG-2024-03-10-wireless-chairs-sc-meeting-agenda.docx</a:t>
            </a:r>
            <a:r>
              <a:rPr lang="en-US" sz="8000" dirty="0"/>
              <a:t> ; Minutes to be posted</a:t>
            </a:r>
          </a:p>
          <a:p>
            <a:pPr marL="0" indent="0" defTabSz="1371600">
              <a:lnSpc>
                <a:spcPct val="80000"/>
              </a:lnSpc>
              <a:buNone/>
              <a:tabLst>
                <a:tab pos="2228850" algn="l"/>
                <a:tab pos="6862763" algn="l"/>
              </a:tabLst>
            </a:pPr>
            <a:endParaRPr lang="en-US" sz="2400" dirty="0"/>
          </a:p>
          <a:p>
            <a:pPr marL="0" indent="0" defTabSz="1371600" eaLnBrk="1" hangingPunct="1">
              <a:lnSpc>
                <a:spcPct val="80000"/>
              </a:lnSpc>
              <a:buNone/>
              <a:tabLst>
                <a:tab pos="2228850" algn="l"/>
                <a:tab pos="6862763" algn="l"/>
              </a:tabLst>
            </a:pPr>
            <a:br>
              <a:rPr lang="en-US" sz="1400" dirty="0"/>
            </a:br>
            <a:endParaRPr lang="en-US" sz="1400" dirty="0"/>
          </a:p>
        </p:txBody>
      </p:sp>
      <p:sp>
        <p:nvSpPr>
          <p:cNvPr id="13314" name="Slide Number Placeholder 5"/>
          <p:cNvSpPr>
            <a:spLocks noGrp="1"/>
          </p:cNvSpPr>
          <p:nvPr>
            <p:ph type="sldNum" sz="quarter" idx="12"/>
          </p:nvPr>
        </p:nvSpPr>
        <p:spPr/>
        <p:txBody>
          <a:bodyPr/>
          <a:lstStyle/>
          <a:p>
            <a:pPr>
              <a:defRPr/>
            </a:pPr>
            <a:fld id="{E2C0D808-C12B-42EF-9B57-97A94A12D142}" type="slidenum">
              <a:rPr lang="en-US" smtClean="0"/>
              <a:pPr>
                <a:defRPr/>
              </a:pPr>
              <a:t>4</a:t>
            </a:fld>
            <a:endParaRPr lang="en-US"/>
          </a:p>
        </p:txBody>
      </p:sp>
      <p:sp>
        <p:nvSpPr>
          <p:cNvPr id="2" name="Date Placeholder 1"/>
          <p:cNvSpPr>
            <a:spLocks noGrp="1"/>
          </p:cNvSpPr>
          <p:nvPr>
            <p:ph type="dt" sz="half" idx="10"/>
          </p:nvPr>
        </p:nvSpPr>
        <p:spPr/>
        <p:txBody>
          <a:bodyPr/>
          <a:lstStyle/>
          <a:p>
            <a:pPr>
              <a:defRPr/>
            </a:pPr>
            <a:r>
              <a:rPr lang="en-US"/>
              <a:t>March 2024</a:t>
            </a:r>
          </a:p>
        </p:txBody>
      </p:sp>
      <p:sp>
        <p:nvSpPr>
          <p:cNvPr id="3" name="Footer Placeholder 2"/>
          <p:cNvSpPr>
            <a:spLocks noGrp="1"/>
          </p:cNvSpPr>
          <p:nvPr>
            <p:ph type="ftr" sz="quarter" idx="11"/>
          </p:nvPr>
        </p:nvSpPr>
        <p:spPr/>
        <p:txBody>
          <a:bodyPr/>
          <a:lstStyle/>
          <a:p>
            <a:pPr>
              <a:defRPr/>
            </a:pPr>
            <a:r>
              <a:rPr lang="en-US"/>
              <a:t>D. Stanley, HP Enterprise</a:t>
            </a:r>
          </a:p>
        </p:txBody>
      </p:sp>
    </p:spTree>
    <p:extLst>
      <p:ext uri="{BB962C8B-B14F-4D97-AF65-F5344CB8AC3E}">
        <p14:creationId xmlns:p14="http://schemas.microsoft.com/office/powerpoint/2010/main" val="8705790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2"/>
          <p:cNvSpPr>
            <a:spLocks noGrp="1" noChangeArrowheads="1"/>
          </p:cNvSpPr>
          <p:nvPr>
            <p:ph type="title"/>
          </p:nvPr>
        </p:nvSpPr>
        <p:spPr>
          <a:xfrm>
            <a:off x="628650" y="365127"/>
            <a:ext cx="7886700" cy="625474"/>
          </a:xfrm>
        </p:spPr>
        <p:txBody>
          <a:bodyPr>
            <a:normAutofit fontScale="90000"/>
          </a:bodyPr>
          <a:lstStyle/>
          <a:p>
            <a:br>
              <a:rPr lang="en-US" sz="3600" dirty="0"/>
            </a:br>
            <a:r>
              <a:rPr lang="en-US" sz="3600" dirty="0"/>
              <a:t>Summary of decisions taken, planned</a:t>
            </a:r>
            <a:br>
              <a:rPr lang="en-US" sz="3600" dirty="0"/>
            </a:br>
            <a:endParaRPr lang="en-US" dirty="0"/>
          </a:p>
        </p:txBody>
      </p:sp>
      <p:sp>
        <p:nvSpPr>
          <p:cNvPr id="12292" name="Rectangle 3"/>
          <p:cNvSpPr>
            <a:spLocks noGrp="1" noChangeArrowheads="1"/>
          </p:cNvSpPr>
          <p:nvPr>
            <p:ph idx="1"/>
          </p:nvPr>
        </p:nvSpPr>
        <p:spPr>
          <a:xfrm>
            <a:off x="304800" y="1158876"/>
            <a:ext cx="8534400" cy="5029200"/>
          </a:xfrm>
        </p:spPr>
        <p:txBody>
          <a:bodyPr>
            <a:normAutofit fontScale="85000" lnSpcReduction="20000"/>
          </a:bodyPr>
          <a:lstStyle/>
          <a:p>
            <a:pPr lvl="1" defTabSz="1371600">
              <a:lnSpc>
                <a:spcPct val="80000"/>
              </a:lnSpc>
              <a:tabLst>
                <a:tab pos="2228850" algn="l"/>
                <a:tab pos="6862763" algn="l"/>
              </a:tabLst>
            </a:pPr>
            <a:endParaRPr lang="en-US" dirty="0"/>
          </a:p>
          <a:p>
            <a:pPr defTabSz="1371600" eaLnBrk="1" hangingPunct="1">
              <a:lnSpc>
                <a:spcPct val="120000"/>
              </a:lnSpc>
              <a:buFont typeface="Arial" panose="020B0604020202020204" pitchFamily="34" charset="0"/>
              <a:buChar char="•"/>
              <a:tabLst>
                <a:tab pos="2228850" algn="l"/>
                <a:tab pos="6862763" algn="l"/>
              </a:tabLst>
            </a:pPr>
            <a:r>
              <a:rPr lang="en-US" sz="2900" dirty="0"/>
              <a:t>Held January 2024 Wireless Interim mixed-mode session Jan 14-19, 2024</a:t>
            </a:r>
          </a:p>
          <a:p>
            <a:pPr defTabSz="1371600">
              <a:lnSpc>
                <a:spcPct val="120000"/>
              </a:lnSpc>
              <a:tabLst>
                <a:tab pos="2228850" algn="l"/>
                <a:tab pos="6862763" algn="l"/>
              </a:tabLst>
            </a:pPr>
            <a:r>
              <a:rPr lang="en-US" sz="2900" dirty="0"/>
              <a:t>Approved meeting fees and reviewed venue planning, working with hotels to minimize wireless treasury impact</a:t>
            </a:r>
          </a:p>
          <a:p>
            <a:pPr marL="514350" lvl="2" defTabSz="1371600">
              <a:lnSpc>
                <a:spcPct val="100000"/>
              </a:lnSpc>
              <a:spcBef>
                <a:spcPts val="750"/>
              </a:spcBef>
              <a:tabLst>
                <a:tab pos="2228850" algn="l"/>
                <a:tab pos="6862763" algn="l"/>
              </a:tabLst>
            </a:pPr>
            <a:r>
              <a:rPr lang="en-US" sz="2900" dirty="0"/>
              <a:t>See </a:t>
            </a:r>
            <a:r>
              <a:rPr lang="en-US" sz="2900" dirty="0">
                <a:hlinkClick r:id="rId3"/>
              </a:rPr>
              <a:t>https://mentor.ieee.org/802-ec/dcn/24/ec-24-0006-02-WCSG-ieee-802wcsc-meeting-venue-manager-report-2024.pptx</a:t>
            </a:r>
            <a:r>
              <a:rPr lang="en-US" sz="2900" dirty="0"/>
              <a:t> and</a:t>
            </a:r>
          </a:p>
          <a:p>
            <a:pPr marL="514350" lvl="2" defTabSz="1371600">
              <a:lnSpc>
                <a:spcPct val="100000"/>
              </a:lnSpc>
              <a:spcBef>
                <a:spcPts val="750"/>
              </a:spcBef>
              <a:tabLst>
                <a:tab pos="2228850" algn="l"/>
                <a:tab pos="6862763" algn="l"/>
              </a:tabLst>
            </a:pPr>
            <a:r>
              <a:rPr lang="en-US" sz="2900" dirty="0"/>
              <a:t>See </a:t>
            </a:r>
            <a:r>
              <a:rPr lang="en-US" sz="2900" dirty="0">
                <a:hlinkClick r:id="rId4"/>
              </a:rPr>
              <a:t>https://mentor.ieee.org/802-ec/dcn/24/ec-24-0007-02-WCSG-wireless-treasurer-report-2024.pptx</a:t>
            </a:r>
            <a:r>
              <a:rPr lang="en-US" sz="2900" dirty="0"/>
              <a:t> </a:t>
            </a:r>
          </a:p>
          <a:p>
            <a:pPr marL="171450" lvl="1" defTabSz="1371600">
              <a:lnSpc>
                <a:spcPct val="100000"/>
              </a:lnSpc>
              <a:spcBef>
                <a:spcPts val="750"/>
              </a:spcBef>
              <a:tabLst>
                <a:tab pos="2228850" algn="l"/>
                <a:tab pos="6862763" algn="l"/>
              </a:tabLst>
            </a:pPr>
            <a:r>
              <a:rPr lang="en-US" sz="3100" dirty="0"/>
              <a:t>2024 May 12-17 Wireless Interim planning</a:t>
            </a:r>
          </a:p>
          <a:p>
            <a:pPr marL="514350" lvl="2" defTabSz="1371600">
              <a:lnSpc>
                <a:spcPct val="100000"/>
              </a:lnSpc>
              <a:spcBef>
                <a:spcPts val="750"/>
              </a:spcBef>
              <a:tabLst>
                <a:tab pos="2228850" algn="l"/>
                <a:tab pos="6862763" algn="l"/>
              </a:tabLst>
            </a:pPr>
            <a:r>
              <a:rPr lang="en-US" sz="2800" dirty="0"/>
              <a:t>Venue: Warsaw Marriott, Warsaw, Poland</a:t>
            </a:r>
          </a:p>
          <a:p>
            <a:pPr marL="514350" lvl="2" defTabSz="1371600">
              <a:lnSpc>
                <a:spcPct val="100000"/>
              </a:lnSpc>
              <a:spcBef>
                <a:spcPts val="750"/>
              </a:spcBef>
              <a:tabLst>
                <a:tab pos="2228850" algn="l"/>
                <a:tab pos="6862763" algn="l"/>
              </a:tabLst>
            </a:pPr>
            <a:r>
              <a:rPr lang="en-US" sz="2800" dirty="0"/>
              <a:t>Mixed-mode (in-person and electronic) meeting</a:t>
            </a:r>
            <a:br>
              <a:rPr lang="en-US" sz="1100" dirty="0"/>
            </a:br>
            <a:r>
              <a:rPr lang="en-US" sz="1100" dirty="0"/>
              <a:t> </a:t>
            </a:r>
          </a:p>
        </p:txBody>
      </p:sp>
      <p:sp>
        <p:nvSpPr>
          <p:cNvPr id="13314" name="Slide Number Placeholder 5"/>
          <p:cNvSpPr>
            <a:spLocks noGrp="1"/>
          </p:cNvSpPr>
          <p:nvPr>
            <p:ph type="sldNum" sz="quarter" idx="12"/>
          </p:nvPr>
        </p:nvSpPr>
        <p:spPr/>
        <p:txBody>
          <a:bodyPr/>
          <a:lstStyle/>
          <a:p>
            <a:pPr>
              <a:defRPr/>
            </a:pPr>
            <a:fld id="{E2C0D808-C12B-42EF-9B57-97A94A12D142}" type="slidenum">
              <a:rPr lang="en-US" smtClean="0"/>
              <a:pPr>
                <a:defRPr/>
              </a:pPr>
              <a:t>5</a:t>
            </a:fld>
            <a:endParaRPr lang="en-US" dirty="0"/>
          </a:p>
        </p:txBody>
      </p:sp>
      <p:sp>
        <p:nvSpPr>
          <p:cNvPr id="2" name="Date Placeholder 1"/>
          <p:cNvSpPr>
            <a:spLocks noGrp="1"/>
          </p:cNvSpPr>
          <p:nvPr>
            <p:ph type="dt" sz="half" idx="10"/>
          </p:nvPr>
        </p:nvSpPr>
        <p:spPr/>
        <p:txBody>
          <a:bodyPr/>
          <a:lstStyle/>
          <a:p>
            <a:pPr>
              <a:defRPr/>
            </a:pPr>
            <a:r>
              <a:rPr lang="en-US"/>
              <a:t>March 2024</a:t>
            </a:r>
          </a:p>
        </p:txBody>
      </p:sp>
      <p:sp>
        <p:nvSpPr>
          <p:cNvPr id="3" name="Footer Placeholder 2"/>
          <p:cNvSpPr>
            <a:spLocks noGrp="1"/>
          </p:cNvSpPr>
          <p:nvPr>
            <p:ph type="ftr" sz="quarter" idx="11"/>
          </p:nvPr>
        </p:nvSpPr>
        <p:spPr/>
        <p:txBody>
          <a:bodyPr/>
          <a:lstStyle/>
          <a:p>
            <a:pPr>
              <a:defRPr/>
            </a:pPr>
            <a:r>
              <a:rPr lang="en-US"/>
              <a:t>D. Stanley, HP Enterprise</a:t>
            </a:r>
          </a:p>
        </p:txBody>
      </p:sp>
    </p:spTree>
    <p:extLst>
      <p:ext uri="{BB962C8B-B14F-4D97-AF65-F5344CB8AC3E}">
        <p14:creationId xmlns:p14="http://schemas.microsoft.com/office/powerpoint/2010/main" val="32923040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248940</TotalTime>
  <Words>521</Words>
  <Application>Microsoft Office PowerPoint</Application>
  <PresentationFormat>On-screen Show (4:3)</PresentationFormat>
  <Paragraphs>58</Paragraphs>
  <Slides>5</Slides>
  <Notes>3</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5</vt:i4>
      </vt:variant>
    </vt:vector>
  </HeadingPairs>
  <TitlesOfParts>
    <vt:vector size="11" baseType="lpstr">
      <vt:lpstr>Arial</vt:lpstr>
      <vt:lpstr>Calibri</vt:lpstr>
      <vt:lpstr>Calibri Light</vt:lpstr>
      <vt:lpstr>Times New Roman</vt:lpstr>
      <vt:lpstr>Office Theme</vt:lpstr>
      <vt:lpstr>Microsoft Word 97 - 2003 Document</vt:lpstr>
      <vt:lpstr>2024 March  Wireless Chairs SC Report</vt:lpstr>
      <vt:lpstr> Abstract </vt:lpstr>
      <vt:lpstr>Scope, Duties, Membership</vt:lpstr>
      <vt:lpstr> Summary of activities since November 2023 </vt:lpstr>
      <vt:lpstr> Summary of decisions taken, planned </vt:lpstr>
    </vt:vector>
  </TitlesOfParts>
  <Company>HP Enterprise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 WCSC report</dc:title>
  <dc:subject>802 WCSC report</dc:subject>
  <dc:creator>Dorothy Stanley</dc:creator>
  <cp:keywords>2024 March report for 802 LMSC</cp:keywords>
  <cp:lastModifiedBy>Stanley, Dorothy</cp:lastModifiedBy>
  <cp:revision>3767</cp:revision>
  <cp:lastPrinted>2017-11-04T17:30:55Z</cp:lastPrinted>
  <dcterms:created xsi:type="dcterms:W3CDTF">2002-03-10T15:43:16Z</dcterms:created>
  <dcterms:modified xsi:type="dcterms:W3CDTF">2024-03-09T17:54:09Z</dcterms:modified>
  <cp:category>March 2024</cp:category>
</cp:coreProperties>
</file>