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61" r:id="rId2"/>
    <p:sldId id="691" r:id="rId3"/>
    <p:sldId id="672" r:id="rId4"/>
    <p:sldId id="702" r:id="rId5"/>
    <p:sldId id="703" r:id="rId6"/>
    <p:sldId id="701" r:id="rId7"/>
    <p:sldId id="698" r:id="rId8"/>
    <p:sldId id="359" r:id="rId9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75" autoAdjust="0"/>
    <p:restoredTop sz="95488" autoAdjust="0"/>
  </p:normalViewPr>
  <p:slideViewPr>
    <p:cSldViewPr>
      <p:cViewPr varScale="1">
        <p:scale>
          <a:sx n="98" d="100"/>
          <a:sy n="98" d="100"/>
        </p:scale>
        <p:origin x="396" y="78"/>
      </p:cViewPr>
      <p:guideLst>
        <p:guide orient="horz" pos="1152"/>
        <p:guide pos="39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8" y="701675"/>
            <a:ext cx="61960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701675"/>
            <a:ext cx="6196012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tandards.ieee.org/content/dam/ieee-standards/standards/web/documents/other/Participant-Behavior-Individual-Method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0" y="3886200"/>
            <a:ext cx="5283132" cy="11430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</a:t>
            </a:r>
            <a:br>
              <a:rPr lang="en-US" sz="4000" dirty="0"/>
            </a:br>
            <a:r>
              <a:rPr lang="en-US" sz="4000" dirty="0"/>
              <a:t>Executive Committee 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06 February 2024</a:t>
            </a:r>
            <a:br>
              <a:rPr lang="en-US" sz="4000" dirty="0"/>
            </a:br>
            <a:r>
              <a:rPr lang="en-US" sz="2800" dirty="0"/>
              <a:t>Electronic Meeting</a:t>
            </a:r>
            <a:br>
              <a:rPr lang="en-US" sz="2800" dirty="0"/>
            </a:br>
            <a:r>
              <a:rPr lang="en-US" sz="2800" dirty="0"/>
              <a:t>19:00-21:00 UTC</a:t>
            </a:r>
            <a:br>
              <a:rPr lang="en-US" sz="2800" dirty="0"/>
            </a:br>
            <a:r>
              <a:rPr lang="en-US" sz="2800" dirty="0"/>
              <a:t>14:00-16:00 ET</a:t>
            </a: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5562601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DCN ec-24-0035-00-00EC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44ADD4C-25DD-437C-B213-64B4D89B4C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247" y="406393"/>
            <a:ext cx="4822354" cy="623674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AC9C6-36EA-4C1E-92FE-FED0C5A08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11049000" cy="48006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1.00 Meeting called to order/roll call</a:t>
            </a:r>
          </a:p>
          <a:p>
            <a:pPr marL="0" indent="0">
              <a:buNone/>
            </a:pPr>
            <a:r>
              <a:rPr lang="en-US" dirty="0"/>
              <a:t>2.00 Review/modify/approve agenda</a:t>
            </a:r>
          </a:p>
          <a:p>
            <a:pPr marL="0" lvl="0" indent="0">
              <a:buNone/>
            </a:pPr>
            <a:r>
              <a:rPr lang="en-US" dirty="0"/>
              <a:t>2.01 </a:t>
            </a:r>
            <a:r>
              <a:rPr lang="en-US" dirty="0">
                <a:solidFill>
                  <a:srgbClr val="000000"/>
                </a:solidFill>
              </a:rPr>
              <a:t>Participation Slide Set URLs:</a:t>
            </a:r>
            <a:endParaRPr lang="en-US" sz="2800" dirty="0">
              <a:solidFill>
                <a:srgbClr val="000000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en-US" sz="2000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https://ieee802.org/sapolicies.shtml </a:t>
            </a:r>
          </a:p>
          <a:p>
            <a:r>
              <a:rPr lang="en-US" sz="2000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https://standards.ieee.org/content/dam/ieee-standards/standards/web/documents/other/Participant-Behavior-Individual-Method.pdf</a:t>
            </a:r>
            <a:endParaRPr lang="en-US" sz="2000" dirty="0">
              <a:solidFill>
                <a:srgbClr val="000000"/>
              </a:solidFill>
            </a:endParaRPr>
          </a:p>
          <a:p>
            <a:pPr lvl="0"/>
            <a:endParaRPr lang="en-US" sz="2000" dirty="0">
              <a:solidFill>
                <a:srgbClr val="000000"/>
              </a:solidFill>
            </a:endParaRPr>
          </a:p>
          <a:p>
            <a:pPr lvl="0"/>
            <a:r>
              <a:rPr lang="en-US" sz="2000" dirty="0">
                <a:solidFill>
                  <a:srgbClr val="000000"/>
                </a:solidFill>
              </a:rPr>
              <a:t>Participant behavior is guided by IEEE Code of Ethics &amp; Conduct</a:t>
            </a:r>
          </a:p>
          <a:p>
            <a:pPr lvl="0"/>
            <a:r>
              <a:rPr lang="en-US" sz="2000" dirty="0">
                <a:solidFill>
                  <a:srgbClr val="000000"/>
                </a:solidFill>
              </a:rPr>
              <a:t>Participants shall act independently of others, including employers</a:t>
            </a:r>
          </a:p>
          <a:p>
            <a:pPr lvl="0"/>
            <a:r>
              <a:rPr lang="en-US" sz="2000" dirty="0">
                <a:solidFill>
                  <a:srgbClr val="000000"/>
                </a:solidFill>
              </a:rPr>
              <a:t>Standards activities shall allow the fair &amp; equitable consideration of all viewpoints</a:t>
            </a:r>
          </a:p>
          <a:p>
            <a:pPr marL="0" lvl="0" indent="0">
              <a:buNone/>
            </a:pPr>
            <a:r>
              <a:rPr lang="en-US" sz="2800" dirty="0">
                <a:solidFill>
                  <a:srgbClr val="000000"/>
                </a:solidFill>
              </a:rPr>
              <a:t>2.02 Approval of 09JAN2024 minutes (consent agenda)</a:t>
            </a:r>
            <a:endParaRPr lang="en-US" sz="4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9153D1-5C5D-456F-969E-A7D21AF83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134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3.00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11887200" cy="4114800"/>
          </a:xfrm>
        </p:spPr>
        <p:txBody>
          <a:bodyPr/>
          <a:lstStyle/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/>
              <a:t>Proforma:</a:t>
            </a:r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Use IMAT to log your attendance</a:t>
            </a:r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Please enable mute when you are not speaking</a:t>
            </a:r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Please use the chat function to request being put in the queue</a:t>
            </a:r>
            <a:br>
              <a:rPr lang="en-US" sz="2000" dirty="0"/>
            </a:br>
            <a:endParaRPr lang="en-US" sz="2000" dirty="0"/>
          </a:p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/>
              <a:t>Other</a:t>
            </a:r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</a:pPr>
            <a:r>
              <a:rPr lang="en-US" sz="1600" dirty="0" err="1"/>
              <a:t>tbd</a:t>
            </a:r>
            <a:br>
              <a:rPr lang="en-US" sz="1600" dirty="0"/>
            </a:br>
            <a:endParaRPr lang="en-US" sz="1600" dirty="0"/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83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40BA2-5E0E-4B1F-8938-E5A958808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3.001 IEEE 802 Milestone Update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1F008D-F1E1-4F8D-8B0B-293DE55C2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2C151C-0C8B-D0C2-F02B-0972CD745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10972800" cy="4114800"/>
          </a:xfrm>
        </p:spPr>
        <p:txBody>
          <a:bodyPr/>
          <a:lstStyle/>
          <a:p>
            <a:r>
              <a:rPr lang="en-US" sz="2800" dirty="0"/>
              <a:t>IEEE 802 Milestone Plaque ‘early viewing’ at March 802 Plenary Social</a:t>
            </a:r>
          </a:p>
          <a:p>
            <a:pPr lvl="1"/>
            <a:r>
              <a:rPr lang="en-US" sz="2400" dirty="0"/>
              <a:t>Short (15 minute) ceremony planned</a:t>
            </a:r>
          </a:p>
          <a:p>
            <a:pPr lvl="1"/>
            <a:r>
              <a:rPr lang="en-US" sz="2400" dirty="0"/>
              <a:t>Objective is to give visibility and credit to the hard-working dedicated IEEE 802 volunteers that made the Milestone possible</a:t>
            </a:r>
          </a:p>
          <a:p>
            <a:pPr lvl="1"/>
            <a:r>
              <a:rPr lang="en-US" sz="2400" dirty="0"/>
              <a:t>Invites issued to IEEE leadership, waiting for responses</a:t>
            </a:r>
          </a:p>
          <a:p>
            <a:r>
              <a:rPr lang="en-US" sz="2800" dirty="0"/>
              <a:t>Formal dedication ceremony to be held 19 May 2024 at Stanford University Memorial Auditorium</a:t>
            </a:r>
          </a:p>
          <a:p>
            <a:pPr lvl="1"/>
            <a:r>
              <a:rPr lang="en-US" sz="2400" dirty="0"/>
              <a:t>Public event, all are welcome to attend</a:t>
            </a:r>
          </a:p>
        </p:txBody>
      </p:sp>
    </p:spTree>
    <p:extLst>
      <p:ext uri="{BB962C8B-B14F-4D97-AF65-F5344CB8AC3E}">
        <p14:creationId xmlns:p14="http://schemas.microsoft.com/office/powerpoint/2010/main" val="3683896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40BA2-5E0E-4B1F-8938-E5A958808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855" y="192932"/>
            <a:ext cx="10363200" cy="1143000"/>
          </a:xfrm>
        </p:spPr>
        <p:txBody>
          <a:bodyPr/>
          <a:lstStyle/>
          <a:p>
            <a:r>
              <a:rPr lang="en-US" dirty="0"/>
              <a:t>3.002 802 Election/Appointment Process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1F008D-F1E1-4F8D-8B0B-293DE55C2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2C151C-0C8B-D0C2-F02B-0972CD745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0" y="1219200"/>
            <a:ext cx="11811000" cy="4114800"/>
          </a:xfrm>
        </p:spPr>
        <p:txBody>
          <a:bodyPr/>
          <a:lstStyle/>
          <a:p>
            <a:r>
              <a:rPr lang="en-US" sz="2800" dirty="0"/>
              <a:t>Prior to start of March 2024 plenary session (8amMT Monday 11 March 2024)</a:t>
            </a:r>
          </a:p>
          <a:p>
            <a:pPr marL="457200" lvl="1"/>
            <a:r>
              <a:rPr lang="en-US" sz="2000" dirty="0"/>
              <a:t>Potential LMSC Chair candidates shall declare candidacy</a:t>
            </a:r>
          </a:p>
          <a:p>
            <a:pPr marL="457200" lvl="1"/>
            <a:r>
              <a:rPr lang="en-US" sz="2000" dirty="0"/>
              <a:t>Candidate(s) shall identify individuals to serve in LMSC appointed officer positions</a:t>
            </a:r>
          </a:p>
          <a:p>
            <a:pPr marL="457200" lvl="1"/>
            <a:r>
              <a:rPr lang="en-US" sz="2000" dirty="0"/>
              <a:t>James </a:t>
            </a:r>
            <a:r>
              <a:rPr lang="en-US" sz="2000" dirty="0" err="1"/>
              <a:t>Gilb</a:t>
            </a:r>
            <a:r>
              <a:rPr lang="en-US" sz="2000" dirty="0"/>
              <a:t> is the only candidate at </a:t>
            </a:r>
            <a:r>
              <a:rPr lang="en-US" sz="2000"/>
              <a:t>this time.</a:t>
            </a:r>
            <a:endParaRPr lang="en-US" sz="2000" dirty="0"/>
          </a:p>
          <a:p>
            <a:r>
              <a:rPr lang="en-US" sz="2800" dirty="0"/>
              <a:t>At the closing plenary meeting</a:t>
            </a:r>
          </a:p>
          <a:p>
            <a:pPr marL="171450" lvl="1" indent="0">
              <a:buNone/>
              <a:tabLst>
                <a:tab pos="515938" algn="l"/>
              </a:tabLst>
            </a:pPr>
            <a:r>
              <a:rPr lang="en-US" sz="1800" dirty="0"/>
              <a:t>1. LMSC Chair-Elect to be elected by current Working Group and Technical Advisory Group Chairs.</a:t>
            </a:r>
          </a:p>
          <a:p>
            <a:pPr marL="171450" lvl="1" indent="0">
              <a:buNone/>
              <a:tabLst>
                <a:tab pos="515938" algn="l"/>
              </a:tabLst>
            </a:pPr>
            <a:r>
              <a:rPr lang="en-US" sz="1800" dirty="0"/>
              <a:t>2. Nikolich appoints individuals as identified by the eventual LMSC Chair-Elect.</a:t>
            </a:r>
          </a:p>
          <a:p>
            <a:pPr marL="171450" lvl="1" indent="0">
              <a:buNone/>
              <a:tabLst>
                <a:tab pos="515938" algn="l"/>
              </a:tabLst>
            </a:pPr>
            <a:r>
              <a:rPr lang="en-US" sz="1800" dirty="0"/>
              <a:t>3. Confirmation of </a:t>
            </a:r>
            <a:r>
              <a:rPr lang="en-US" sz="1800" dirty="0" err="1"/>
              <a:t>Nikolich’s</a:t>
            </a:r>
            <a:r>
              <a:rPr lang="en-US" sz="1800" dirty="0"/>
              <a:t> appointments by current EC voting members will be considered.</a:t>
            </a:r>
          </a:p>
          <a:p>
            <a:pPr marL="171450" lvl="1" indent="0">
              <a:buNone/>
              <a:tabLst>
                <a:tab pos="515938" algn="l"/>
              </a:tabLst>
            </a:pPr>
            <a:r>
              <a:rPr lang="en-US" sz="1800" dirty="0"/>
              <a:t>4. Confirmation of LMSC WG/TAG Chair and Vice-Chair elections will be considered by current EC voting members.</a:t>
            </a:r>
          </a:p>
          <a:p>
            <a:pPr marL="171450" lvl="1" indent="0">
              <a:buNone/>
              <a:tabLst>
                <a:tab pos="515938" algn="l"/>
              </a:tabLst>
            </a:pPr>
            <a:r>
              <a:rPr lang="en-US" sz="1800" dirty="0"/>
              <a:t>5. Confirmation of elected WG/TAG chairs and vice chairs will be considered by current EC voting members.</a:t>
            </a:r>
          </a:p>
          <a:p>
            <a:pPr marL="171450" lvl="1" indent="0">
              <a:buNone/>
              <a:tabLst>
                <a:tab pos="515938" algn="l"/>
              </a:tabLst>
            </a:pPr>
            <a:r>
              <a:rPr lang="en-US" sz="1800" dirty="0"/>
              <a:t>6. Confirmation of appointed Hibernating WG Chairs will be considered by current EC voting members. will be considered by current EC voting members.</a:t>
            </a:r>
          </a:p>
          <a:p>
            <a:pPr marL="171450" lvl="1" indent="0">
              <a:buNone/>
              <a:tabLst>
                <a:tab pos="515938" algn="l"/>
              </a:tabLst>
            </a:pPr>
            <a:r>
              <a:rPr lang="en-US" sz="1800" dirty="0"/>
              <a:t>7. Confirmation of appointed Standing Committee chairs will be considered by current EC voting members. will be considered by current EC voting members.</a:t>
            </a:r>
          </a:p>
          <a:p>
            <a:pPr marL="171450" lvl="1" indent="0">
              <a:buNone/>
              <a:tabLst>
                <a:tab pos="515938" algn="l"/>
              </a:tabLst>
            </a:pPr>
            <a:r>
              <a:rPr lang="en-US" sz="1800" dirty="0"/>
              <a:t>Details at https://mentor.ieee.org/802-ec/dcn/23/ec-23-0168-00-00EC-march-2024-802-ec-election-process.pdf</a:t>
            </a:r>
            <a:endParaRPr lang="en-US" sz="2400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76625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40BA2-5E0E-4B1F-8938-E5A958808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6.00 Any Other Business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1F008D-F1E1-4F8D-8B0B-293DE55C2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E4BC44-9D13-6C86-9F5A-6C50C75846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Any Other Business?</a:t>
            </a:r>
          </a:p>
          <a:p>
            <a:pPr lvl="1"/>
            <a:r>
              <a:rPr lang="en-US" dirty="0"/>
              <a:t>TBD</a:t>
            </a:r>
          </a:p>
        </p:txBody>
      </p:sp>
    </p:spTree>
    <p:extLst>
      <p:ext uri="{BB962C8B-B14F-4D97-AF65-F5344CB8AC3E}">
        <p14:creationId xmlns:p14="http://schemas.microsoft.com/office/powerpoint/2010/main" val="2366939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40BA2-5E0E-4B1F-8938-E5A958808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9.0 EC Action Item Status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CA8C6-97BC-40FB-9E02-15B44FA77F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0"/>
            <a:ext cx="114300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Review Action Items from this meeting</a:t>
            </a:r>
          </a:p>
          <a:p>
            <a:r>
              <a:rPr lang="en-US" sz="2000" dirty="0" err="1">
                <a:solidFill>
                  <a:srgbClr val="000000"/>
                </a:solidFill>
                <a:latin typeface="+mj-lt"/>
              </a:rPr>
              <a:t>tbd</a:t>
            </a:r>
            <a:endParaRPr lang="en-US" sz="2000" dirty="0">
              <a:solidFill>
                <a:srgbClr val="000000"/>
              </a:solidFill>
              <a:latin typeface="+mj-lt"/>
            </a:endParaRP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1F008D-F1E1-4F8D-8B0B-293DE55C2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58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Adjourn EC Meeting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261912</TotalTime>
  <Words>479</Words>
  <Application>Microsoft Office PowerPoint</Application>
  <PresentationFormat>Widescreen</PresentationFormat>
  <Paragraphs>56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Times New Roman</vt:lpstr>
      <vt:lpstr>Default Design</vt:lpstr>
      <vt:lpstr>IEEE 802 LMSC Executive Committee   06 February 2024 Electronic Meeting 19:00-21:00 UTC 14:00-16:00 ET  </vt:lpstr>
      <vt:lpstr>PowerPoint Presentation</vt:lpstr>
      <vt:lpstr>3.00 Chair’s Announcements</vt:lpstr>
      <vt:lpstr>3.001 IEEE 802 Milestone Update</vt:lpstr>
      <vt:lpstr>3.002 802 Election/Appointment Process</vt:lpstr>
      <vt:lpstr>6.00 Any Other Business</vt:lpstr>
      <vt:lpstr>9.0 EC Action Item Status Review</vt:lpstr>
      <vt:lpstr>Adjourn EC Meeting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paulnikolich paulnikolich</cp:lastModifiedBy>
  <cp:revision>4030</cp:revision>
  <cp:lastPrinted>2023-09-05T18:05:44Z</cp:lastPrinted>
  <dcterms:created xsi:type="dcterms:W3CDTF">2002-03-10T15:43:16Z</dcterms:created>
  <dcterms:modified xsi:type="dcterms:W3CDTF">2024-02-06T18:28:42Z</dcterms:modified>
</cp:coreProperties>
</file>