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10"/>
  </p:notesMasterIdLst>
  <p:handoutMasterIdLst>
    <p:handoutMasterId r:id="rId11"/>
  </p:handoutMasterIdLst>
  <p:sldIdLst>
    <p:sldId id="375" r:id="rId3"/>
    <p:sldId id="376" r:id="rId4"/>
    <p:sldId id="377" r:id="rId5"/>
    <p:sldId id="378" r:id="rId6"/>
    <p:sldId id="379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7" autoAdjust="0"/>
    <p:restoredTop sz="96096" autoAdjust="0"/>
  </p:normalViewPr>
  <p:slideViewPr>
    <p:cSldViewPr showGuides="1">
      <p:cViewPr varScale="1">
        <p:scale>
          <a:sx n="82" d="100"/>
          <a:sy n="82" d="100"/>
        </p:scale>
        <p:origin x="19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ec-23-0206-01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eatured/802/index.html" TargetMode="External"/><Relationship Id="rId2" Type="http://schemas.openxmlformats.org/officeDocument/2006/relationships/hyperlink" Target="https://www.linkedin.com/company/ieee80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400"/>
              <a:t>2023 Social Media Report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512176" cy="5135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1600" u="sng" dirty="0">
                <a:cs typeface="Calibri" panose="020F0502020204030204" pitchFamily="34" charset="0"/>
              </a:rPr>
              <a:t>Scope </a:t>
            </a:r>
          </a:p>
          <a:p>
            <a:pPr marL="457200" lvl="1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To raise industry awareness in timely fashion of IEEE 802 WG / TAG activities 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Develop social media content based on IEEE 802 WG / TAG activities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LinkedIn – </a:t>
            </a:r>
            <a:r>
              <a:rPr lang="en-US" altLang="en-US" sz="1600" dirty="0">
                <a:cs typeface="Calibri" panose="020F0502020204030204" pitchFamily="34" charset="0"/>
                <a:hlinkClick r:id="rId2"/>
              </a:rPr>
              <a:t>https://www.linkedin.com/company/ieee802</a:t>
            </a:r>
            <a:r>
              <a:rPr lang="en-US" altLang="en-US" sz="1600" dirty="0">
                <a:cs typeface="Calibri" panose="020F0502020204030204" pitchFamily="34" charset="0"/>
              </a:rPr>
              <a:t> </a:t>
            </a:r>
          </a:p>
          <a:p>
            <a:pPr marL="914400" lvl="2" indent="0"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IEEE-SA 802  - </a:t>
            </a:r>
            <a:r>
              <a:rPr lang="en-US" altLang="en-US" sz="1600" dirty="0">
                <a:hlinkClick r:id="rId3"/>
              </a:rPr>
              <a:t>https://standards.ieee.org/featured/802/index.html</a:t>
            </a:r>
            <a:endParaRPr lang="en-US" altLang="en-US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88A8-F6B9-6BF7-7F4A-1B546C0C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2023 Public Visibility SC Activities </a:t>
            </a:r>
            <a:r>
              <a:rPr lang="en-US" sz="2400" dirty="0" err="1"/>
              <a:t>Linkedin</a:t>
            </a:r>
            <a:r>
              <a:rPr lang="en-US" sz="2400" dirty="0"/>
              <a:t>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CA9A2-403C-F1F5-5384-51FEDA3DA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4,348 total followers. </a:t>
            </a:r>
            <a:r>
              <a:rPr lang="en-US" dirty="0"/>
              <a:t>3856 are added in 2023.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Between 1/6/2023 and 1/7/2024 we got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15,829 Reactions,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234 Comments,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851 Reposts and 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625,861 Impressions.</a:t>
            </a:r>
          </a:p>
          <a:p>
            <a:pPr lvl="1"/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0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9667E-96CD-7BE5-426E-504B6F82A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023BE8A-B39F-8DD4-87F0-684DA1F34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6" y="228600"/>
            <a:ext cx="7901473" cy="639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7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56783-0F5B-C4C2-94DB-5131C5303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E4B2CB-1233-E92B-B00F-10B7D3063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27" y="20216"/>
            <a:ext cx="7929563" cy="639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26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1D96E-EDD6-4FCA-CC02-78EAA6E78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EF3727F-A366-35C1-F72F-4501B43D7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6675"/>
            <a:ext cx="7639050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08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B70D-45B7-5A68-C910-23EB5647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99F23-2B66-DA1C-314D-8E8F88882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600" u="none" strike="noStrike" dirty="0">
                <a:effectLst/>
                <a:latin typeface="+mj-lt"/>
              </a:rPr>
              <a:t>Why Li-Fi Might Be Better Than Wi-Fi </a:t>
            </a:r>
            <a:r>
              <a:rPr lang="en-US" sz="1600" i="0" u="none" strike="noStrike" dirty="0">
                <a:solidFill>
                  <a:srgbClr val="595959"/>
                </a:solidFill>
                <a:effectLst/>
                <a:latin typeface="+mj-lt"/>
              </a:rPr>
              <a:t>An expert on IEEE’s new standard weighs in</a:t>
            </a:r>
          </a:p>
          <a:p>
            <a:pPr algn="just"/>
            <a:r>
              <a:rPr lang="en-US" sz="1600" dirty="0">
                <a:solidFill>
                  <a:srgbClr val="595959"/>
                </a:solidFill>
                <a:latin typeface="+mj-lt"/>
              </a:rPr>
              <a:t>IEEE Spectrum Dec 2023</a:t>
            </a:r>
          </a:p>
          <a:p>
            <a:pPr algn="just"/>
            <a:r>
              <a:rPr lang="en-US" sz="1600" i="0" u="none" strike="noStrike" dirty="0">
                <a:solidFill>
                  <a:srgbClr val="595959"/>
                </a:solidFill>
                <a:effectLst/>
                <a:latin typeface="+mj-lt"/>
              </a:rPr>
              <a:t>Interview with Volker </a:t>
            </a:r>
            <a:r>
              <a:rPr lang="en-US" sz="1600" i="0" u="none" strike="noStrike" dirty="0" err="1">
                <a:solidFill>
                  <a:srgbClr val="595959"/>
                </a:solidFill>
                <a:effectLst/>
                <a:latin typeface="+mj-lt"/>
              </a:rPr>
              <a:t>Jungnickel</a:t>
            </a:r>
            <a:r>
              <a:rPr lang="en-US" sz="1600" i="0" u="none" strike="noStrike" dirty="0">
                <a:solidFill>
                  <a:srgbClr val="595959"/>
                </a:solidFill>
                <a:effectLst/>
                <a:latin typeface="+mj-lt"/>
              </a:rPr>
              <a:t> (802.15.3c chair, 802.11bb editor)</a:t>
            </a:r>
          </a:p>
          <a:p>
            <a:pPr algn="just"/>
            <a:endParaRPr lang="en-US" sz="1600" i="0" cap="all" dirty="0">
              <a:solidFill>
                <a:srgbClr val="404041"/>
              </a:solidFill>
              <a:effectLst/>
              <a:latin typeface="+mj-lt"/>
            </a:endParaRPr>
          </a:p>
          <a:p>
            <a:pPr algn="just"/>
            <a:r>
              <a:rPr lang="en-US" sz="1600" dirty="0"/>
              <a:t>IEEE GEPS Webinar on 802.11: (2024-01-24)</a:t>
            </a:r>
          </a:p>
          <a:p>
            <a:pPr algn="just"/>
            <a:r>
              <a:rPr lang="en-US" sz="1600" dirty="0"/>
              <a:t>Speaker D. Stanley, H. Yaghoobi, R. </a:t>
            </a:r>
            <a:r>
              <a:rPr lang="en-US" sz="1600" dirty="0" err="1"/>
              <a:t>DeVegt</a:t>
            </a:r>
            <a:r>
              <a:rPr lang="en-US" sz="1600" dirty="0"/>
              <a:t>, E. Au</a:t>
            </a:r>
            <a:endParaRPr lang="en-US" sz="1600" cap="all" dirty="0">
              <a:solidFill>
                <a:srgbClr val="404041"/>
              </a:solidFill>
              <a:latin typeface="+mj-lt"/>
            </a:endParaRPr>
          </a:p>
          <a:p>
            <a:pPr algn="just"/>
            <a:endParaRPr lang="en-US" sz="1600" i="0" cap="all" dirty="0">
              <a:solidFill>
                <a:srgbClr val="404041"/>
              </a:solidFill>
              <a:effectLst/>
              <a:latin typeface="+mj-lt"/>
            </a:endParaRPr>
          </a:p>
          <a:p>
            <a:pPr algn="just"/>
            <a:r>
              <a:rPr lang="en-US" sz="1600" i="0" cap="all" dirty="0">
                <a:solidFill>
                  <a:srgbClr val="404041"/>
                </a:solidFill>
                <a:effectLst/>
                <a:latin typeface="+mj-lt"/>
              </a:rPr>
              <a:t>WI-FI SENSING: USE CASES, STANDARD TECHNOLOGIES, AND ECOSYSTEM ENABLEMENT (IEEE 2024 </a:t>
            </a:r>
            <a:r>
              <a:rPr lang="it-IT" sz="1600" i="0" cap="all" dirty="0">
                <a:solidFill>
                  <a:srgbClr val="404041"/>
                </a:solidFill>
                <a:effectLst/>
                <a:latin typeface="+mj-lt"/>
              </a:rPr>
              <a:t>9–13 June // Denver</a:t>
            </a:r>
            <a:r>
              <a:rPr lang="en-US" sz="1600" i="0" cap="all" dirty="0">
                <a:solidFill>
                  <a:srgbClr val="404041"/>
                </a:solidFill>
                <a:effectLst/>
                <a:latin typeface="+mj-lt"/>
              </a:rPr>
              <a:t>)</a:t>
            </a:r>
          </a:p>
          <a:p>
            <a:pPr algn="just"/>
            <a:r>
              <a:rPr lang="en-US" sz="1600" i="0" dirty="0">
                <a:solidFill>
                  <a:srgbClr val="404041"/>
                </a:solidFill>
                <a:effectLst/>
                <a:latin typeface="+mj-lt"/>
              </a:rPr>
              <a:t>Speakers:  Cheng Chen and Carlos Cordeiro (Intel Corporation, USA)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23C66-B5D4-ACA7-E46B-8B45F133C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06FD1-D048-1A6D-F6FF-390D663E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7776"/>
            <a:ext cx="8229600" cy="792162"/>
          </a:xfrm>
        </p:spPr>
        <p:txBody>
          <a:bodyPr/>
          <a:lstStyle/>
          <a:p>
            <a:r>
              <a:rPr lang="en-US" dirty="0"/>
              <a:t>Possible Panel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3823CA-8F34-671E-9957-5F66E5CAC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1" y="609600"/>
            <a:ext cx="8715375" cy="41624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A70D12-5B5D-CC0D-75D7-D324E8988E01}"/>
              </a:ext>
            </a:extLst>
          </p:cNvPr>
          <p:cNvSpPr txBox="1"/>
          <p:nvPr/>
        </p:nvSpPr>
        <p:spPr>
          <a:xfrm>
            <a:off x="304800" y="4909572"/>
            <a:ext cx="7696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90 Minutes Deadline March 3</a:t>
            </a:r>
            <a:r>
              <a:rPr lang="en-US" sz="2400" i="0" u="none" strike="noStrike" baseline="30000" dirty="0">
                <a:solidFill>
                  <a:srgbClr val="595959"/>
                </a:solidFill>
                <a:effectLst/>
                <a:latin typeface="+mj-lt"/>
              </a:rPr>
              <a:t>rd</a:t>
            </a:r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 2024</a:t>
            </a:r>
          </a:p>
          <a:p>
            <a:pPr algn="just"/>
            <a:r>
              <a:rPr lang="en-US" sz="2400" i="0" u="none" strike="noStrike" dirty="0">
                <a:solidFill>
                  <a:srgbClr val="595959"/>
                </a:solidFill>
                <a:effectLst/>
                <a:latin typeface="+mj-lt"/>
              </a:rPr>
              <a:t>Options:</a:t>
            </a:r>
          </a:p>
          <a:p>
            <a:pPr algn="just"/>
            <a:r>
              <a:rPr lang="en-US" dirty="0">
                <a:solidFill>
                  <a:srgbClr val="595959"/>
                </a:solidFill>
                <a:latin typeface="+mj-lt"/>
              </a:rPr>
              <a:t>Future of IEEE 802 </a:t>
            </a:r>
          </a:p>
          <a:p>
            <a:pPr algn="just"/>
            <a:r>
              <a:rPr lang="en-US" dirty="0">
                <a:solidFill>
                  <a:srgbClr val="595959"/>
                </a:solidFill>
                <a:latin typeface="+mj-lt"/>
              </a:rPr>
              <a:t>Next Generation IEEE 802 Wireless Standards </a:t>
            </a:r>
            <a:endParaRPr lang="en-US" sz="2400" i="0" u="none" strike="noStrike" dirty="0">
              <a:solidFill>
                <a:srgbClr val="595959"/>
              </a:solidFill>
              <a:effectLst/>
              <a:latin typeface="+mj-lt"/>
            </a:endParaRPr>
          </a:p>
          <a:p>
            <a:pPr algn="just"/>
            <a:endParaRPr lang="en-US" sz="2400" i="0" u="none" strike="noStrike" dirty="0">
              <a:solidFill>
                <a:srgbClr val="595959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355816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9032</TotalTime>
  <Words>207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Title slide</vt:lpstr>
      <vt:lpstr>Title only</vt:lpstr>
      <vt:lpstr>2023 Social Media Report </vt:lpstr>
      <vt:lpstr>2023 Public Visibility SC Activities Linkedin Report</vt:lpstr>
      <vt:lpstr>PowerPoint Presentation</vt:lpstr>
      <vt:lpstr>PowerPoint Presentation</vt:lpstr>
      <vt:lpstr>PowerPoint Presentation</vt:lpstr>
      <vt:lpstr>New events</vt:lpstr>
      <vt:lpstr>Possible Panel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Tuncer Baykas</cp:lastModifiedBy>
  <cp:revision>119</cp:revision>
  <dcterms:created xsi:type="dcterms:W3CDTF">2017-02-01T20:21:43Z</dcterms:created>
  <dcterms:modified xsi:type="dcterms:W3CDTF">2024-02-06T16:56:52Z</dcterms:modified>
</cp:coreProperties>
</file>