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70" r:id="rId2"/>
  </p:sldMasterIdLst>
  <p:notesMasterIdLst>
    <p:notesMasterId r:id="rId16"/>
  </p:notesMasterIdLst>
  <p:handoutMasterIdLst>
    <p:handoutMasterId r:id="rId17"/>
  </p:handoutMasterIdLst>
  <p:sldIdLst>
    <p:sldId id="278" r:id="rId3"/>
    <p:sldId id="342" r:id="rId4"/>
    <p:sldId id="524" r:id="rId5"/>
    <p:sldId id="265" r:id="rId6"/>
    <p:sldId id="267" r:id="rId7"/>
    <p:sldId id="605" r:id="rId8"/>
    <p:sldId id="610" r:id="rId9"/>
    <p:sldId id="608" r:id="rId10"/>
    <p:sldId id="611" r:id="rId11"/>
    <p:sldId id="609" r:id="rId12"/>
    <p:sldId id="607" r:id="rId13"/>
    <p:sldId id="612" r:id="rId14"/>
    <p:sldId id="513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ader and Safety" id="{3B8FA370-D2B0-46B1-AFF6-599C114D0677}">
          <p14:sldIdLst>
            <p14:sldId id="278"/>
          </p14:sldIdLst>
        </p14:section>
        <p14:section name="January 9th Telecon" id="{12A12E1B-8C3F-4A33-B548-A011E5170083}">
          <p14:sldIdLst>
            <p14:sldId id="342"/>
            <p14:sldId id="524"/>
            <p14:sldId id="265"/>
            <p14:sldId id="267"/>
            <p14:sldId id="605"/>
            <p14:sldId id="610"/>
            <p14:sldId id="608"/>
            <p14:sldId id="611"/>
            <p14:sldId id="609"/>
            <p14:sldId id="607"/>
            <p14:sldId id="612"/>
            <p14:sldId id="51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FF"/>
    <a:srgbClr val="99FF99"/>
    <a:srgbClr val="69BE28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71B3B-A8BC-4AAD-A34F-C3D0CB7EC816}" v="21" dt="2024-01-09T19:37:18.8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0" autoAdjust="0"/>
    <p:restoredTop sz="83019" autoAdjust="0"/>
  </p:normalViewPr>
  <p:slideViewPr>
    <p:cSldViewPr>
      <p:cViewPr varScale="1">
        <p:scale>
          <a:sx n="82" d="100"/>
          <a:sy n="82" d="100"/>
        </p:scale>
        <p:origin x="282" y="66"/>
      </p:cViewPr>
      <p:guideLst/>
    </p:cSldViewPr>
  </p:slideViewPr>
  <p:outlineViewPr>
    <p:cViewPr>
      <p:scale>
        <a:sx n="33" d="100"/>
        <a:sy n="33" d="100"/>
      </p:scale>
      <p:origin x="0" y="-7593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3F971B3B-A8BC-4AAD-A34F-C3D0CB7EC816}"/>
    <pc:docChg chg="undo custSel addSld delSld modSld sldOrd modMainMaster delSection modSection">
      <pc:chgData name="Jon Rosdahl" userId="2820f357-2dd4-4127-8713-e0bfde0fd756" providerId="ADAL" clId="{3F971B3B-A8BC-4AAD-A34F-C3D0CB7EC816}" dt="2024-01-09T19:41:12.280" v="1875" actId="113"/>
      <pc:docMkLst>
        <pc:docMk/>
      </pc:docMkLst>
      <pc:sldChg chg="del">
        <pc:chgData name="Jon Rosdahl" userId="2820f357-2dd4-4127-8713-e0bfde0fd756" providerId="ADAL" clId="{3F971B3B-A8BC-4AAD-A34F-C3D0CB7EC816}" dt="2024-01-09T18:50:17.819" v="178" actId="47"/>
        <pc:sldMkLst>
          <pc:docMk/>
          <pc:sldMk cId="0" sldId="256"/>
        </pc:sldMkLst>
      </pc:sldChg>
      <pc:sldChg chg="del">
        <pc:chgData name="Jon Rosdahl" userId="2820f357-2dd4-4127-8713-e0bfde0fd756" providerId="ADAL" clId="{3F971B3B-A8BC-4AAD-A34F-C3D0CB7EC816}" dt="2024-01-09T18:50:18.629" v="181" actId="47"/>
        <pc:sldMkLst>
          <pc:docMk/>
          <pc:sldMk cId="0" sldId="257"/>
        </pc:sldMkLst>
      </pc:sldChg>
      <pc:sldChg chg="del">
        <pc:chgData name="Jon Rosdahl" userId="2820f357-2dd4-4127-8713-e0bfde0fd756" providerId="ADAL" clId="{3F971B3B-A8BC-4AAD-A34F-C3D0CB7EC816}" dt="2024-01-09T18:52:02.185" v="208" actId="47"/>
        <pc:sldMkLst>
          <pc:docMk/>
          <pc:sldMk cId="0" sldId="258"/>
        </pc:sldMkLst>
      </pc:sldChg>
      <pc:sldChg chg="del">
        <pc:chgData name="Jon Rosdahl" userId="2820f357-2dd4-4127-8713-e0bfde0fd756" providerId="ADAL" clId="{3F971B3B-A8BC-4AAD-A34F-C3D0CB7EC816}" dt="2024-01-09T18:50:18.101" v="179" actId="47"/>
        <pc:sldMkLst>
          <pc:docMk/>
          <pc:sldMk cId="0" sldId="259"/>
        </pc:sldMkLst>
      </pc:sldChg>
      <pc:sldChg chg="del">
        <pc:chgData name="Jon Rosdahl" userId="2820f357-2dd4-4127-8713-e0bfde0fd756" providerId="ADAL" clId="{3F971B3B-A8BC-4AAD-A34F-C3D0CB7EC816}" dt="2024-01-09T18:50:18.331" v="180" actId="47"/>
        <pc:sldMkLst>
          <pc:docMk/>
          <pc:sldMk cId="0" sldId="260"/>
        </pc:sldMkLst>
      </pc:sldChg>
      <pc:sldChg chg="del">
        <pc:chgData name="Jon Rosdahl" userId="2820f357-2dd4-4127-8713-e0bfde0fd756" providerId="ADAL" clId="{3F971B3B-A8BC-4AAD-A34F-C3D0CB7EC816}" dt="2024-01-09T18:50:19.012" v="182" actId="47"/>
        <pc:sldMkLst>
          <pc:docMk/>
          <pc:sldMk cId="0" sldId="261"/>
        </pc:sldMkLst>
      </pc:sldChg>
      <pc:sldChg chg="del">
        <pc:chgData name="Jon Rosdahl" userId="2820f357-2dd4-4127-8713-e0bfde0fd756" providerId="ADAL" clId="{3F971B3B-A8BC-4AAD-A34F-C3D0CB7EC816}" dt="2024-01-09T18:50:19.326" v="183" actId="47"/>
        <pc:sldMkLst>
          <pc:docMk/>
          <pc:sldMk cId="0" sldId="262"/>
        </pc:sldMkLst>
      </pc:sldChg>
      <pc:sldChg chg="del">
        <pc:chgData name="Jon Rosdahl" userId="2820f357-2dd4-4127-8713-e0bfde0fd756" providerId="ADAL" clId="{3F971B3B-A8BC-4AAD-A34F-C3D0CB7EC816}" dt="2024-01-09T18:50:19.755" v="184" actId="47"/>
        <pc:sldMkLst>
          <pc:docMk/>
          <pc:sldMk cId="0" sldId="263"/>
        </pc:sldMkLst>
      </pc:sldChg>
      <pc:sldChg chg="del">
        <pc:chgData name="Jon Rosdahl" userId="2820f357-2dd4-4127-8713-e0bfde0fd756" providerId="ADAL" clId="{3F971B3B-A8BC-4AAD-A34F-C3D0CB7EC816}" dt="2024-01-09T18:50:20.283" v="185" actId="47"/>
        <pc:sldMkLst>
          <pc:docMk/>
          <pc:sldMk cId="0" sldId="264"/>
        </pc:sldMkLst>
      </pc:sldChg>
      <pc:sldChg chg="modSp mod">
        <pc:chgData name="Jon Rosdahl" userId="2820f357-2dd4-4127-8713-e0bfde0fd756" providerId="ADAL" clId="{3F971B3B-A8BC-4AAD-A34F-C3D0CB7EC816}" dt="2024-01-09T19:01:17.103" v="433" actId="20577"/>
        <pc:sldMkLst>
          <pc:docMk/>
          <pc:sldMk cId="0" sldId="265"/>
        </pc:sldMkLst>
        <pc:spChg chg="mod">
          <ac:chgData name="Jon Rosdahl" userId="2820f357-2dd4-4127-8713-e0bfde0fd756" providerId="ADAL" clId="{3F971B3B-A8BC-4AAD-A34F-C3D0CB7EC816}" dt="2024-01-09T18:59:34.145" v="320" actId="6549"/>
          <ac:spMkLst>
            <pc:docMk/>
            <pc:sldMk cId="0" sldId="265"/>
            <ac:spMk id="126" creationId="{00000000-0000-0000-0000-000000000000}"/>
          </ac:spMkLst>
        </pc:spChg>
        <pc:spChg chg="mod">
          <ac:chgData name="Jon Rosdahl" userId="2820f357-2dd4-4127-8713-e0bfde0fd756" providerId="ADAL" clId="{3F971B3B-A8BC-4AAD-A34F-C3D0CB7EC816}" dt="2024-01-09T19:01:17.103" v="433" actId="20577"/>
          <ac:spMkLst>
            <pc:docMk/>
            <pc:sldMk cId="0" sldId="265"/>
            <ac:spMk id="127" creationId="{00000000-0000-0000-0000-000000000000}"/>
          </ac:spMkLst>
        </pc:spChg>
      </pc:sldChg>
      <pc:sldChg chg="del">
        <pc:chgData name="Jon Rosdahl" userId="2820f357-2dd4-4127-8713-e0bfde0fd756" providerId="ADAL" clId="{3F971B3B-A8BC-4AAD-A34F-C3D0CB7EC816}" dt="2024-01-09T18:50:26.105" v="187" actId="47"/>
        <pc:sldMkLst>
          <pc:docMk/>
          <pc:sldMk cId="0" sldId="266"/>
        </pc:sldMkLst>
      </pc:sldChg>
      <pc:sldChg chg="del">
        <pc:chgData name="Jon Rosdahl" userId="2820f357-2dd4-4127-8713-e0bfde0fd756" providerId="ADAL" clId="{3F971B3B-A8BC-4AAD-A34F-C3D0CB7EC816}" dt="2024-01-09T18:52:07.613" v="216" actId="47"/>
        <pc:sldMkLst>
          <pc:docMk/>
          <pc:sldMk cId="0" sldId="269"/>
        </pc:sldMkLst>
      </pc:sldChg>
      <pc:sldChg chg="del">
        <pc:chgData name="Jon Rosdahl" userId="2820f357-2dd4-4127-8713-e0bfde0fd756" providerId="ADAL" clId="{3F971B3B-A8BC-4AAD-A34F-C3D0CB7EC816}" dt="2024-01-09T18:52:09.012" v="217" actId="47"/>
        <pc:sldMkLst>
          <pc:docMk/>
          <pc:sldMk cId="0" sldId="270"/>
        </pc:sldMkLst>
      </pc:sldChg>
      <pc:sldChg chg="del">
        <pc:chgData name="Jon Rosdahl" userId="2820f357-2dd4-4127-8713-e0bfde0fd756" providerId="ADAL" clId="{3F971B3B-A8BC-4AAD-A34F-C3D0CB7EC816}" dt="2024-01-09T18:52:10.557" v="219" actId="47"/>
        <pc:sldMkLst>
          <pc:docMk/>
          <pc:sldMk cId="0" sldId="271"/>
        </pc:sldMkLst>
      </pc:sldChg>
      <pc:sldChg chg="del">
        <pc:chgData name="Jon Rosdahl" userId="2820f357-2dd4-4127-8713-e0bfde0fd756" providerId="ADAL" clId="{3F971B3B-A8BC-4AAD-A34F-C3D0CB7EC816}" dt="2024-01-09T18:52:11.032" v="220" actId="47"/>
        <pc:sldMkLst>
          <pc:docMk/>
          <pc:sldMk cId="0" sldId="272"/>
        </pc:sldMkLst>
      </pc:sldChg>
      <pc:sldChg chg="del">
        <pc:chgData name="Jon Rosdahl" userId="2820f357-2dd4-4127-8713-e0bfde0fd756" providerId="ADAL" clId="{3F971B3B-A8BC-4AAD-A34F-C3D0CB7EC816}" dt="2024-01-09T18:52:11.826" v="221" actId="47"/>
        <pc:sldMkLst>
          <pc:docMk/>
          <pc:sldMk cId="0" sldId="274"/>
        </pc:sldMkLst>
      </pc:sldChg>
      <pc:sldChg chg="del">
        <pc:chgData name="Jon Rosdahl" userId="2820f357-2dd4-4127-8713-e0bfde0fd756" providerId="ADAL" clId="{3F971B3B-A8BC-4AAD-A34F-C3D0CB7EC816}" dt="2024-01-09T18:52:12.286" v="222" actId="47"/>
        <pc:sldMkLst>
          <pc:docMk/>
          <pc:sldMk cId="0" sldId="275"/>
        </pc:sldMkLst>
      </pc:sldChg>
      <pc:sldChg chg="modSp mod">
        <pc:chgData name="Jon Rosdahl" userId="2820f357-2dd4-4127-8713-e0bfde0fd756" providerId="ADAL" clId="{3F971B3B-A8BC-4AAD-A34F-C3D0CB7EC816}" dt="2024-01-09T18:45:45.553" v="25" actId="20577"/>
        <pc:sldMkLst>
          <pc:docMk/>
          <pc:sldMk cId="0" sldId="278"/>
        </pc:sldMkLst>
        <pc:spChg chg="mod">
          <ac:chgData name="Jon Rosdahl" userId="2820f357-2dd4-4127-8713-e0bfde0fd756" providerId="ADAL" clId="{3F971B3B-A8BC-4AAD-A34F-C3D0CB7EC816}" dt="2024-01-09T18:45:45.553" v="25" actId="20577"/>
          <ac:spMkLst>
            <pc:docMk/>
            <pc:sldMk cId="0" sldId="278"/>
            <ac:spMk id="111620" creationId="{53B2155B-CFEF-47E6-921E-45594A6364EC}"/>
          </ac:spMkLst>
        </pc:spChg>
      </pc:sldChg>
      <pc:sldChg chg="del">
        <pc:chgData name="Jon Rosdahl" userId="2820f357-2dd4-4127-8713-e0bfde0fd756" providerId="ADAL" clId="{3F971B3B-A8BC-4AAD-A34F-C3D0CB7EC816}" dt="2024-01-09T18:52:15.126" v="225" actId="47"/>
        <pc:sldMkLst>
          <pc:docMk/>
          <pc:sldMk cId="0" sldId="279"/>
        </pc:sldMkLst>
      </pc:sldChg>
      <pc:sldChg chg="modSp mod">
        <pc:chgData name="Jon Rosdahl" userId="2820f357-2dd4-4127-8713-e0bfde0fd756" providerId="ADAL" clId="{3F971B3B-A8BC-4AAD-A34F-C3D0CB7EC816}" dt="2024-01-09T18:58:08.117" v="295" actId="20577"/>
        <pc:sldMkLst>
          <pc:docMk/>
          <pc:sldMk cId="0" sldId="342"/>
        </pc:sldMkLst>
        <pc:spChg chg="mod">
          <ac:chgData name="Jon Rosdahl" userId="2820f357-2dd4-4127-8713-e0bfde0fd756" providerId="ADAL" clId="{3F971B3B-A8BC-4AAD-A34F-C3D0CB7EC816}" dt="2024-01-09T18:58:08.117" v="295" actId="20577"/>
          <ac:spMkLst>
            <pc:docMk/>
            <pc:sldMk cId="0" sldId="342"/>
            <ac:spMk id="273414" creationId="{A8DD74F1-78FD-43C5-92B7-9C87A242921B}"/>
          </ac:spMkLst>
        </pc:spChg>
      </pc:sldChg>
      <pc:sldChg chg="del">
        <pc:chgData name="Jon Rosdahl" userId="2820f357-2dd4-4127-8713-e0bfde0fd756" providerId="ADAL" clId="{3F971B3B-A8BC-4AAD-A34F-C3D0CB7EC816}" dt="2024-01-09T18:52:45.977" v="234" actId="47"/>
        <pc:sldMkLst>
          <pc:docMk/>
          <pc:sldMk cId="0" sldId="343"/>
        </pc:sldMkLst>
      </pc:sldChg>
      <pc:sldChg chg="del">
        <pc:chgData name="Jon Rosdahl" userId="2820f357-2dd4-4127-8713-e0bfde0fd756" providerId="ADAL" clId="{3F971B3B-A8BC-4AAD-A34F-C3D0CB7EC816}" dt="2024-01-09T18:51:11.487" v="194" actId="47"/>
        <pc:sldMkLst>
          <pc:docMk/>
          <pc:sldMk cId="2843269439" sldId="350"/>
        </pc:sldMkLst>
      </pc:sldChg>
      <pc:sldChg chg="del">
        <pc:chgData name="Jon Rosdahl" userId="2820f357-2dd4-4127-8713-e0bfde0fd756" providerId="ADAL" clId="{3F971B3B-A8BC-4AAD-A34F-C3D0CB7EC816}" dt="2024-01-09T18:52:48.135" v="235" actId="47"/>
        <pc:sldMkLst>
          <pc:docMk/>
          <pc:sldMk cId="2761304245" sldId="377"/>
        </pc:sldMkLst>
      </pc:sldChg>
      <pc:sldChg chg="del">
        <pc:chgData name="Jon Rosdahl" userId="2820f357-2dd4-4127-8713-e0bfde0fd756" providerId="ADAL" clId="{3F971B3B-A8BC-4AAD-A34F-C3D0CB7EC816}" dt="2024-01-09T18:50:35.122" v="189" actId="47"/>
        <pc:sldMkLst>
          <pc:docMk/>
          <pc:sldMk cId="3960265333" sldId="385"/>
        </pc:sldMkLst>
      </pc:sldChg>
      <pc:sldChg chg="del">
        <pc:chgData name="Jon Rosdahl" userId="2820f357-2dd4-4127-8713-e0bfde0fd756" providerId="ADAL" clId="{3F971B3B-A8BC-4AAD-A34F-C3D0CB7EC816}" dt="2024-01-09T18:50:32.436" v="188" actId="47"/>
        <pc:sldMkLst>
          <pc:docMk/>
          <pc:sldMk cId="1874758214" sldId="386"/>
        </pc:sldMkLst>
      </pc:sldChg>
      <pc:sldChg chg="del">
        <pc:chgData name="Jon Rosdahl" userId="2820f357-2dd4-4127-8713-e0bfde0fd756" providerId="ADAL" clId="{3F971B3B-A8BC-4AAD-A34F-C3D0CB7EC816}" dt="2024-01-09T18:52:38.045" v="231" actId="47"/>
        <pc:sldMkLst>
          <pc:docMk/>
          <pc:sldMk cId="2180411671" sldId="404"/>
        </pc:sldMkLst>
      </pc:sldChg>
      <pc:sldChg chg="del">
        <pc:chgData name="Jon Rosdahl" userId="2820f357-2dd4-4127-8713-e0bfde0fd756" providerId="ADAL" clId="{3F971B3B-A8BC-4AAD-A34F-C3D0CB7EC816}" dt="2024-01-09T18:52:40.013" v="232" actId="47"/>
        <pc:sldMkLst>
          <pc:docMk/>
          <pc:sldMk cId="2484205519" sldId="405"/>
        </pc:sldMkLst>
      </pc:sldChg>
      <pc:sldChg chg="del">
        <pc:chgData name="Jon Rosdahl" userId="2820f357-2dd4-4127-8713-e0bfde0fd756" providerId="ADAL" clId="{3F971B3B-A8BC-4AAD-A34F-C3D0CB7EC816}" dt="2024-01-09T18:52:42.056" v="233" actId="47"/>
        <pc:sldMkLst>
          <pc:docMk/>
          <pc:sldMk cId="3255595961" sldId="406"/>
        </pc:sldMkLst>
      </pc:sldChg>
      <pc:sldChg chg="del">
        <pc:chgData name="Jon Rosdahl" userId="2820f357-2dd4-4127-8713-e0bfde0fd756" providerId="ADAL" clId="{3F971B3B-A8BC-4AAD-A34F-C3D0CB7EC816}" dt="2024-01-09T18:51:23.737" v="197" actId="47"/>
        <pc:sldMkLst>
          <pc:docMk/>
          <pc:sldMk cId="1347016404" sldId="422"/>
        </pc:sldMkLst>
      </pc:sldChg>
      <pc:sldChg chg="del">
        <pc:chgData name="Jon Rosdahl" userId="2820f357-2dd4-4127-8713-e0bfde0fd756" providerId="ADAL" clId="{3F971B3B-A8BC-4AAD-A34F-C3D0CB7EC816}" dt="2024-01-09T18:45:50.146" v="26" actId="47"/>
        <pc:sldMkLst>
          <pc:docMk/>
          <pc:sldMk cId="3101734152" sldId="488"/>
        </pc:sldMkLst>
      </pc:sldChg>
      <pc:sldChg chg="del">
        <pc:chgData name="Jon Rosdahl" userId="2820f357-2dd4-4127-8713-e0bfde0fd756" providerId="ADAL" clId="{3F971B3B-A8BC-4AAD-A34F-C3D0CB7EC816}" dt="2024-01-09T18:45:50.962" v="27" actId="47"/>
        <pc:sldMkLst>
          <pc:docMk/>
          <pc:sldMk cId="3903587978" sldId="489"/>
        </pc:sldMkLst>
      </pc:sldChg>
      <pc:sldChg chg="modSp del mod">
        <pc:chgData name="Jon Rosdahl" userId="2820f357-2dd4-4127-8713-e0bfde0fd756" providerId="ADAL" clId="{3F971B3B-A8BC-4AAD-A34F-C3D0CB7EC816}" dt="2024-01-09T18:51:37.250" v="203" actId="47"/>
        <pc:sldMkLst>
          <pc:docMk/>
          <pc:sldMk cId="4262204718" sldId="501"/>
        </pc:sldMkLst>
        <pc:spChg chg="mod">
          <ac:chgData name="Jon Rosdahl" userId="2820f357-2dd4-4127-8713-e0bfde0fd756" providerId="ADAL" clId="{3F971B3B-A8BC-4AAD-A34F-C3D0CB7EC816}" dt="2024-01-09T18:50:49.710" v="193" actId="313"/>
          <ac:spMkLst>
            <pc:docMk/>
            <pc:sldMk cId="4262204718" sldId="501"/>
            <ac:spMk id="3" creationId="{06C2C8B8-206C-4A99-8624-93A2C2F3839F}"/>
          </ac:spMkLst>
        </pc:spChg>
      </pc:sldChg>
      <pc:sldChg chg="delSp modSp add del mod">
        <pc:chgData name="Jon Rosdahl" userId="2820f357-2dd4-4127-8713-e0bfde0fd756" providerId="ADAL" clId="{3F971B3B-A8BC-4AAD-A34F-C3D0CB7EC816}" dt="2024-01-09T19:06:34.334" v="512" actId="478"/>
        <pc:sldMkLst>
          <pc:docMk/>
          <pc:sldMk cId="813526153" sldId="513"/>
        </pc:sldMkLst>
        <pc:spChg chg="mod">
          <ac:chgData name="Jon Rosdahl" userId="2820f357-2dd4-4127-8713-e0bfde0fd756" providerId="ADAL" clId="{3F971B3B-A8BC-4AAD-A34F-C3D0CB7EC816}" dt="2024-01-09T19:03:26.992" v="453" actId="14100"/>
          <ac:spMkLst>
            <pc:docMk/>
            <pc:sldMk cId="813526153" sldId="513"/>
            <ac:spMk id="2" creationId="{CB788EC4-F522-8CFB-0E8C-418F0DA1546B}"/>
          </ac:spMkLst>
        </pc:spChg>
        <pc:spChg chg="del mod">
          <ac:chgData name="Jon Rosdahl" userId="2820f357-2dd4-4127-8713-e0bfde0fd756" providerId="ADAL" clId="{3F971B3B-A8BC-4AAD-A34F-C3D0CB7EC816}" dt="2024-01-09T19:06:34.334" v="512" actId="478"/>
          <ac:spMkLst>
            <pc:docMk/>
            <pc:sldMk cId="813526153" sldId="513"/>
            <ac:spMk id="4" creationId="{5A8170E6-45ED-1302-DFB2-9009FD2D822D}"/>
          </ac:spMkLst>
        </pc:spChg>
        <pc:spChg chg="del mod">
          <ac:chgData name="Jon Rosdahl" userId="2820f357-2dd4-4127-8713-e0bfde0fd756" providerId="ADAL" clId="{3F971B3B-A8BC-4AAD-A34F-C3D0CB7EC816}" dt="2024-01-09T19:04:42.415" v="482" actId="478"/>
          <ac:spMkLst>
            <pc:docMk/>
            <pc:sldMk cId="813526153" sldId="513"/>
            <ac:spMk id="5" creationId="{A69EE029-D6A4-B1F8-79E0-06AA36E15A9A}"/>
          </ac:spMkLst>
        </pc:spChg>
        <pc:spChg chg="del mod">
          <ac:chgData name="Jon Rosdahl" userId="2820f357-2dd4-4127-8713-e0bfde0fd756" providerId="ADAL" clId="{3F971B3B-A8BC-4AAD-A34F-C3D0CB7EC816}" dt="2024-01-09T19:04:47.758" v="483" actId="478"/>
          <ac:spMkLst>
            <pc:docMk/>
            <pc:sldMk cId="813526153" sldId="513"/>
            <ac:spMk id="6" creationId="{B6967BAC-5007-C2DA-00E1-D29ED7742ECE}"/>
          </ac:spMkLst>
        </pc:spChg>
        <pc:spChg chg="mod">
          <ac:chgData name="Jon Rosdahl" userId="2820f357-2dd4-4127-8713-e0bfde0fd756" providerId="ADAL" clId="{3F971B3B-A8BC-4AAD-A34F-C3D0CB7EC816}" dt="2024-01-09T19:05:19.979" v="490" actId="404"/>
          <ac:spMkLst>
            <pc:docMk/>
            <pc:sldMk cId="813526153" sldId="513"/>
            <ac:spMk id="7" creationId="{17FDD5D3-927B-D528-7C38-1CBD10F55698}"/>
          </ac:spMkLst>
        </pc:spChg>
        <pc:spChg chg="mod">
          <ac:chgData name="Jon Rosdahl" userId="2820f357-2dd4-4127-8713-e0bfde0fd756" providerId="ADAL" clId="{3F971B3B-A8BC-4AAD-A34F-C3D0CB7EC816}" dt="2024-01-09T19:04:58.951" v="485" actId="1076"/>
          <ac:spMkLst>
            <pc:docMk/>
            <pc:sldMk cId="813526153" sldId="513"/>
            <ac:spMk id="8" creationId="{BABB8EDA-4C9B-BACF-CD7D-805D4554F0BE}"/>
          </ac:spMkLst>
        </pc:spChg>
      </pc:sldChg>
      <pc:sldChg chg="del">
        <pc:chgData name="Jon Rosdahl" userId="2820f357-2dd4-4127-8713-e0bfde0fd756" providerId="ADAL" clId="{3F971B3B-A8BC-4AAD-A34F-C3D0CB7EC816}" dt="2024-01-09T18:50:35.570" v="190" actId="47"/>
        <pc:sldMkLst>
          <pc:docMk/>
          <pc:sldMk cId="3657650537" sldId="517"/>
        </pc:sldMkLst>
      </pc:sldChg>
      <pc:sldChg chg="del">
        <pc:chgData name="Jon Rosdahl" userId="2820f357-2dd4-4127-8713-e0bfde0fd756" providerId="ADAL" clId="{3F971B3B-A8BC-4AAD-A34F-C3D0CB7EC816}" dt="2024-01-09T18:50:36.912" v="191" actId="47"/>
        <pc:sldMkLst>
          <pc:docMk/>
          <pc:sldMk cId="2066374209" sldId="518"/>
        </pc:sldMkLst>
      </pc:sldChg>
      <pc:sldChg chg="del">
        <pc:chgData name="Jon Rosdahl" userId="2820f357-2dd4-4127-8713-e0bfde0fd756" providerId="ADAL" clId="{3F971B3B-A8BC-4AAD-A34F-C3D0CB7EC816}" dt="2024-01-09T18:50:39.406" v="192" actId="47"/>
        <pc:sldMkLst>
          <pc:docMk/>
          <pc:sldMk cId="623233320" sldId="519"/>
        </pc:sldMkLst>
      </pc:sldChg>
      <pc:sldChg chg="del">
        <pc:chgData name="Jon Rosdahl" userId="2820f357-2dd4-4127-8713-e0bfde0fd756" providerId="ADAL" clId="{3F971B3B-A8BC-4AAD-A34F-C3D0CB7EC816}" dt="2024-01-09T18:52:36.758" v="230" actId="47"/>
        <pc:sldMkLst>
          <pc:docMk/>
          <pc:sldMk cId="3368590183" sldId="520"/>
        </pc:sldMkLst>
      </pc:sldChg>
      <pc:sldChg chg="del">
        <pc:chgData name="Jon Rosdahl" userId="2820f357-2dd4-4127-8713-e0bfde0fd756" providerId="ADAL" clId="{3F971B3B-A8BC-4AAD-A34F-C3D0CB7EC816}" dt="2024-01-09T18:52:36.758" v="230" actId="47"/>
        <pc:sldMkLst>
          <pc:docMk/>
          <pc:sldMk cId="2142990563" sldId="523"/>
        </pc:sldMkLst>
      </pc:sldChg>
      <pc:sldChg chg="addSp delSp modSp mod">
        <pc:chgData name="Jon Rosdahl" userId="2820f357-2dd4-4127-8713-e0bfde0fd756" providerId="ADAL" clId="{3F971B3B-A8BC-4AAD-A34F-C3D0CB7EC816}" dt="2024-01-09T19:41:12.280" v="1875" actId="113"/>
        <pc:sldMkLst>
          <pc:docMk/>
          <pc:sldMk cId="3264010107" sldId="524"/>
        </pc:sldMkLst>
        <pc:spChg chg="mod">
          <ac:chgData name="Jon Rosdahl" userId="2820f357-2dd4-4127-8713-e0bfde0fd756" providerId="ADAL" clId="{3F971B3B-A8BC-4AAD-A34F-C3D0CB7EC816}" dt="2024-01-09T19:37:35.707" v="1818" actId="255"/>
          <ac:spMkLst>
            <pc:docMk/>
            <pc:sldMk cId="3264010107" sldId="524"/>
            <ac:spMk id="2" creationId="{AC850CA5-918E-59DC-0183-83E1B35A7D03}"/>
          </ac:spMkLst>
        </pc:spChg>
        <pc:spChg chg="add del mod">
          <ac:chgData name="Jon Rosdahl" userId="2820f357-2dd4-4127-8713-e0bfde0fd756" providerId="ADAL" clId="{3F971B3B-A8BC-4AAD-A34F-C3D0CB7EC816}" dt="2024-01-09T19:34:12.325" v="1790" actId="478"/>
          <ac:spMkLst>
            <pc:docMk/>
            <pc:sldMk cId="3264010107" sldId="524"/>
            <ac:spMk id="3" creationId="{13B5D27B-C9A4-DDE5-6FF5-141273176070}"/>
          </ac:spMkLst>
        </pc:spChg>
        <pc:spChg chg="add mod">
          <ac:chgData name="Jon Rosdahl" userId="2820f357-2dd4-4127-8713-e0bfde0fd756" providerId="ADAL" clId="{3F971B3B-A8BC-4AAD-A34F-C3D0CB7EC816}" dt="2024-01-09T19:41:12.280" v="1875" actId="113"/>
          <ac:spMkLst>
            <pc:docMk/>
            <pc:sldMk cId="3264010107" sldId="524"/>
            <ac:spMk id="6" creationId="{76BDEFD7-C426-897C-9BEC-3BC4F8D6B7EB}"/>
          </ac:spMkLst>
        </pc:spChg>
        <pc:picChg chg="del">
          <ac:chgData name="Jon Rosdahl" userId="2820f357-2dd4-4127-8713-e0bfde0fd756" providerId="ADAL" clId="{3F971B3B-A8BC-4AAD-A34F-C3D0CB7EC816}" dt="2024-01-09T18:59:08.512" v="296" actId="478"/>
          <ac:picMkLst>
            <pc:docMk/>
            <pc:sldMk cId="3264010107" sldId="524"/>
            <ac:picMk id="4" creationId="{4CE6CB9D-8CB3-C1D9-D76B-5FDD753E37D4}"/>
          </ac:picMkLst>
        </pc:picChg>
      </pc:sldChg>
      <pc:sldChg chg="del">
        <pc:chgData name="Jon Rosdahl" userId="2820f357-2dd4-4127-8713-e0bfde0fd756" providerId="ADAL" clId="{3F971B3B-A8BC-4AAD-A34F-C3D0CB7EC816}" dt="2024-01-09T18:51:29.231" v="202" actId="47"/>
        <pc:sldMkLst>
          <pc:docMk/>
          <pc:sldMk cId="1041195392" sldId="565"/>
        </pc:sldMkLst>
      </pc:sldChg>
      <pc:sldChg chg="del">
        <pc:chgData name="Jon Rosdahl" userId="2820f357-2dd4-4127-8713-e0bfde0fd756" providerId="ADAL" clId="{3F971B3B-A8BC-4AAD-A34F-C3D0CB7EC816}" dt="2024-01-09T18:51:25.583" v="200" actId="47"/>
        <pc:sldMkLst>
          <pc:docMk/>
          <pc:sldMk cId="3830246994" sldId="570"/>
        </pc:sldMkLst>
      </pc:sldChg>
      <pc:sldChg chg="del">
        <pc:chgData name="Jon Rosdahl" userId="2820f357-2dd4-4127-8713-e0bfde0fd756" providerId="ADAL" clId="{3F971B3B-A8BC-4AAD-A34F-C3D0CB7EC816}" dt="2024-01-09T18:51:17.311" v="195" actId="47"/>
        <pc:sldMkLst>
          <pc:docMk/>
          <pc:sldMk cId="437669365" sldId="576"/>
        </pc:sldMkLst>
      </pc:sldChg>
      <pc:sldChg chg="del">
        <pc:chgData name="Jon Rosdahl" userId="2820f357-2dd4-4127-8713-e0bfde0fd756" providerId="ADAL" clId="{3F971B3B-A8BC-4AAD-A34F-C3D0CB7EC816}" dt="2024-01-09T18:51:21.538" v="196" actId="47"/>
        <pc:sldMkLst>
          <pc:docMk/>
          <pc:sldMk cId="1640261041" sldId="578"/>
        </pc:sldMkLst>
      </pc:sldChg>
      <pc:sldChg chg="del">
        <pc:chgData name="Jon Rosdahl" userId="2820f357-2dd4-4127-8713-e0bfde0fd756" providerId="ADAL" clId="{3F971B3B-A8BC-4AAD-A34F-C3D0CB7EC816}" dt="2024-01-09T18:51:24.562" v="198" actId="47"/>
        <pc:sldMkLst>
          <pc:docMk/>
          <pc:sldMk cId="3373978571" sldId="579"/>
        </pc:sldMkLst>
      </pc:sldChg>
      <pc:sldChg chg="del">
        <pc:chgData name="Jon Rosdahl" userId="2820f357-2dd4-4127-8713-e0bfde0fd756" providerId="ADAL" clId="{3F971B3B-A8BC-4AAD-A34F-C3D0CB7EC816}" dt="2024-01-09T18:51:25.163" v="199" actId="47"/>
        <pc:sldMkLst>
          <pc:docMk/>
          <pc:sldMk cId="1303961553" sldId="580"/>
        </pc:sldMkLst>
      </pc:sldChg>
      <pc:sldChg chg="del">
        <pc:chgData name="Jon Rosdahl" userId="2820f357-2dd4-4127-8713-e0bfde0fd756" providerId="ADAL" clId="{3F971B3B-A8BC-4AAD-A34F-C3D0CB7EC816}" dt="2024-01-09T18:50:21.006" v="186" actId="47"/>
        <pc:sldMkLst>
          <pc:docMk/>
          <pc:sldMk cId="1581640479" sldId="581"/>
        </pc:sldMkLst>
      </pc:sldChg>
      <pc:sldChg chg="del">
        <pc:chgData name="Jon Rosdahl" userId="2820f357-2dd4-4127-8713-e0bfde0fd756" providerId="ADAL" clId="{3F971B3B-A8BC-4AAD-A34F-C3D0CB7EC816}" dt="2024-01-09T18:51:58.842" v="206" actId="47"/>
        <pc:sldMkLst>
          <pc:docMk/>
          <pc:sldMk cId="0" sldId="582"/>
        </pc:sldMkLst>
      </pc:sldChg>
      <pc:sldChg chg="del">
        <pc:chgData name="Jon Rosdahl" userId="2820f357-2dd4-4127-8713-e0bfde0fd756" providerId="ADAL" clId="{3F971B3B-A8BC-4AAD-A34F-C3D0CB7EC816}" dt="2024-01-09T18:52:01.360" v="207" actId="47"/>
        <pc:sldMkLst>
          <pc:docMk/>
          <pc:sldMk cId="0" sldId="583"/>
        </pc:sldMkLst>
      </pc:sldChg>
      <pc:sldChg chg="del">
        <pc:chgData name="Jon Rosdahl" userId="2820f357-2dd4-4127-8713-e0bfde0fd756" providerId="ADAL" clId="{3F971B3B-A8BC-4AAD-A34F-C3D0CB7EC816}" dt="2024-01-09T18:52:04.142" v="210" actId="47"/>
        <pc:sldMkLst>
          <pc:docMk/>
          <pc:sldMk cId="0" sldId="584"/>
        </pc:sldMkLst>
      </pc:sldChg>
      <pc:sldChg chg="del">
        <pc:chgData name="Jon Rosdahl" userId="2820f357-2dd4-4127-8713-e0bfde0fd756" providerId="ADAL" clId="{3F971B3B-A8BC-4AAD-A34F-C3D0CB7EC816}" dt="2024-01-09T18:52:04.558" v="211" actId="47"/>
        <pc:sldMkLst>
          <pc:docMk/>
          <pc:sldMk cId="0" sldId="587"/>
        </pc:sldMkLst>
      </pc:sldChg>
      <pc:sldChg chg="del">
        <pc:chgData name="Jon Rosdahl" userId="2820f357-2dd4-4127-8713-e0bfde0fd756" providerId="ADAL" clId="{3F971B3B-A8BC-4AAD-A34F-C3D0CB7EC816}" dt="2024-01-09T18:52:05.574" v="213" actId="47"/>
        <pc:sldMkLst>
          <pc:docMk/>
          <pc:sldMk cId="0" sldId="590"/>
        </pc:sldMkLst>
      </pc:sldChg>
      <pc:sldChg chg="del">
        <pc:chgData name="Jon Rosdahl" userId="2820f357-2dd4-4127-8713-e0bfde0fd756" providerId="ADAL" clId="{3F971B3B-A8BC-4AAD-A34F-C3D0CB7EC816}" dt="2024-01-09T18:52:06.027" v="214" actId="47"/>
        <pc:sldMkLst>
          <pc:docMk/>
          <pc:sldMk cId="0" sldId="591"/>
        </pc:sldMkLst>
      </pc:sldChg>
      <pc:sldChg chg="del">
        <pc:chgData name="Jon Rosdahl" userId="2820f357-2dd4-4127-8713-e0bfde0fd756" providerId="ADAL" clId="{3F971B3B-A8BC-4AAD-A34F-C3D0CB7EC816}" dt="2024-01-09T18:52:13.416" v="224" actId="47"/>
        <pc:sldMkLst>
          <pc:docMk/>
          <pc:sldMk cId="0" sldId="593"/>
        </pc:sldMkLst>
      </pc:sldChg>
      <pc:sldChg chg="del">
        <pc:chgData name="Jon Rosdahl" userId="2820f357-2dd4-4127-8713-e0bfde0fd756" providerId="ADAL" clId="{3F971B3B-A8BC-4AAD-A34F-C3D0CB7EC816}" dt="2024-01-09T18:52:03.438" v="209" actId="47"/>
        <pc:sldMkLst>
          <pc:docMk/>
          <pc:sldMk cId="2525224272" sldId="594"/>
        </pc:sldMkLst>
      </pc:sldChg>
      <pc:sldChg chg="del">
        <pc:chgData name="Jon Rosdahl" userId="2820f357-2dd4-4127-8713-e0bfde0fd756" providerId="ADAL" clId="{3F971B3B-A8BC-4AAD-A34F-C3D0CB7EC816}" dt="2024-01-09T18:52:05.047" v="212" actId="47"/>
        <pc:sldMkLst>
          <pc:docMk/>
          <pc:sldMk cId="198332136" sldId="597"/>
        </pc:sldMkLst>
      </pc:sldChg>
      <pc:sldChg chg="del">
        <pc:chgData name="Jon Rosdahl" userId="2820f357-2dd4-4127-8713-e0bfde0fd756" providerId="ADAL" clId="{3F971B3B-A8BC-4AAD-A34F-C3D0CB7EC816}" dt="2024-01-09T18:52:06.583" v="215" actId="47"/>
        <pc:sldMkLst>
          <pc:docMk/>
          <pc:sldMk cId="3424835570" sldId="599"/>
        </pc:sldMkLst>
      </pc:sldChg>
      <pc:sldChg chg="del">
        <pc:chgData name="Jon Rosdahl" userId="2820f357-2dd4-4127-8713-e0bfde0fd756" providerId="ADAL" clId="{3F971B3B-A8BC-4AAD-A34F-C3D0CB7EC816}" dt="2024-01-09T18:52:12.764" v="223" actId="47"/>
        <pc:sldMkLst>
          <pc:docMk/>
          <pc:sldMk cId="2459830796" sldId="600"/>
        </pc:sldMkLst>
      </pc:sldChg>
      <pc:sldChg chg="del">
        <pc:chgData name="Jon Rosdahl" userId="2820f357-2dd4-4127-8713-e0bfde0fd756" providerId="ADAL" clId="{3F971B3B-A8BC-4AAD-A34F-C3D0CB7EC816}" dt="2024-01-09T18:52:18.031" v="226" actId="47"/>
        <pc:sldMkLst>
          <pc:docMk/>
          <pc:sldMk cId="3211451955" sldId="601"/>
        </pc:sldMkLst>
      </pc:sldChg>
      <pc:sldChg chg="del">
        <pc:chgData name="Jon Rosdahl" userId="2820f357-2dd4-4127-8713-e0bfde0fd756" providerId="ADAL" clId="{3F971B3B-A8BC-4AAD-A34F-C3D0CB7EC816}" dt="2024-01-09T18:52:18.650" v="227" actId="47"/>
        <pc:sldMkLst>
          <pc:docMk/>
          <pc:sldMk cId="3727492075" sldId="602"/>
        </pc:sldMkLst>
      </pc:sldChg>
      <pc:sldChg chg="del">
        <pc:chgData name="Jon Rosdahl" userId="2820f357-2dd4-4127-8713-e0bfde0fd756" providerId="ADAL" clId="{3F971B3B-A8BC-4AAD-A34F-C3D0CB7EC816}" dt="2024-01-09T18:52:20.730" v="229" actId="47"/>
        <pc:sldMkLst>
          <pc:docMk/>
          <pc:sldMk cId="3515083472" sldId="603"/>
        </pc:sldMkLst>
      </pc:sldChg>
      <pc:sldChg chg="modSp del mod ord">
        <pc:chgData name="Jon Rosdahl" userId="2820f357-2dd4-4127-8713-e0bfde0fd756" providerId="ADAL" clId="{3F971B3B-A8BC-4AAD-A34F-C3D0CB7EC816}" dt="2024-01-09T19:19:14.990" v="997" actId="47"/>
        <pc:sldMkLst>
          <pc:docMk/>
          <pc:sldMk cId="2063405023" sldId="604"/>
        </pc:sldMkLst>
        <pc:spChg chg="mod">
          <ac:chgData name="Jon Rosdahl" userId="2820f357-2dd4-4127-8713-e0bfde0fd756" providerId="ADAL" clId="{3F971B3B-A8BC-4AAD-A34F-C3D0CB7EC816}" dt="2024-01-09T19:01:49.702" v="446" actId="20577"/>
          <ac:spMkLst>
            <pc:docMk/>
            <pc:sldMk cId="2063405023" sldId="604"/>
            <ac:spMk id="2" creationId="{2D9C6D76-1503-655A-2494-3D32F90B8D61}"/>
          </ac:spMkLst>
        </pc:spChg>
        <pc:spChg chg="mod">
          <ac:chgData name="Jon Rosdahl" userId="2820f357-2dd4-4127-8713-e0bfde0fd756" providerId="ADAL" clId="{3F971B3B-A8BC-4AAD-A34F-C3D0CB7EC816}" dt="2024-01-09T19:01:57.170" v="447" actId="6549"/>
          <ac:spMkLst>
            <pc:docMk/>
            <pc:sldMk cId="2063405023" sldId="604"/>
            <ac:spMk id="3" creationId="{23A02E60-6718-A77C-6141-F0C66FD0DCF1}"/>
          </ac:spMkLst>
        </pc:spChg>
      </pc:sldChg>
      <pc:sldChg chg="ord">
        <pc:chgData name="Jon Rosdahl" userId="2820f357-2dd4-4127-8713-e0bfde0fd756" providerId="ADAL" clId="{3F971B3B-A8BC-4AAD-A34F-C3D0CB7EC816}" dt="2024-01-09T19:01:42.904" v="435"/>
        <pc:sldMkLst>
          <pc:docMk/>
          <pc:sldMk cId="1050540672" sldId="605"/>
        </pc:sldMkLst>
      </pc:sldChg>
      <pc:sldChg chg="del">
        <pc:chgData name="Jon Rosdahl" userId="2820f357-2dd4-4127-8713-e0bfde0fd756" providerId="ADAL" clId="{3F971B3B-A8BC-4AAD-A34F-C3D0CB7EC816}" dt="2024-01-09T18:51:27.302" v="201" actId="47"/>
        <pc:sldMkLst>
          <pc:docMk/>
          <pc:sldMk cId="4147266254" sldId="606"/>
        </pc:sldMkLst>
      </pc:sldChg>
      <pc:sldChg chg="modSp mod ord">
        <pc:chgData name="Jon Rosdahl" userId="2820f357-2dd4-4127-8713-e0bfde0fd756" providerId="ADAL" clId="{3F971B3B-A8BC-4AAD-A34F-C3D0CB7EC816}" dt="2024-01-09T19:19:57.968" v="1062" actId="20577"/>
        <pc:sldMkLst>
          <pc:docMk/>
          <pc:sldMk cId="2480966546" sldId="607"/>
        </pc:sldMkLst>
        <pc:spChg chg="mod">
          <ac:chgData name="Jon Rosdahl" userId="2820f357-2dd4-4127-8713-e0bfde0fd756" providerId="ADAL" clId="{3F971B3B-A8BC-4AAD-A34F-C3D0CB7EC816}" dt="2024-01-09T19:05:59.991" v="494"/>
          <ac:spMkLst>
            <pc:docMk/>
            <pc:sldMk cId="2480966546" sldId="607"/>
            <ac:spMk id="2" creationId="{522CF24E-3BA0-8A5F-2ABC-F0FFD7777BC6}"/>
          </ac:spMkLst>
        </pc:spChg>
        <pc:spChg chg="mod">
          <ac:chgData name="Jon Rosdahl" userId="2820f357-2dd4-4127-8713-e0bfde0fd756" providerId="ADAL" clId="{3F971B3B-A8BC-4AAD-A34F-C3D0CB7EC816}" dt="2024-01-09T19:19:57.968" v="1062" actId="20577"/>
          <ac:spMkLst>
            <pc:docMk/>
            <pc:sldMk cId="2480966546" sldId="607"/>
            <ac:spMk id="3" creationId="{4A7295C6-1BD7-FE25-913F-ABD2775FEA36}"/>
          </ac:spMkLst>
        </pc:spChg>
      </pc:sldChg>
      <pc:sldChg chg="addSp delSp modSp new mod ord modClrScheme chgLayout">
        <pc:chgData name="Jon Rosdahl" userId="2820f357-2dd4-4127-8713-e0bfde0fd756" providerId="ADAL" clId="{3F971B3B-A8BC-4AAD-A34F-C3D0CB7EC816}" dt="2024-01-09T19:13:50.336" v="565" actId="1076"/>
        <pc:sldMkLst>
          <pc:docMk/>
          <pc:sldMk cId="3134357555" sldId="608"/>
        </pc:sldMkLst>
        <pc:spChg chg="mod ord">
          <ac:chgData name="Jon Rosdahl" userId="2820f357-2dd4-4127-8713-e0bfde0fd756" providerId="ADAL" clId="{3F971B3B-A8BC-4AAD-A34F-C3D0CB7EC816}" dt="2024-01-09T19:12:09.302" v="548" actId="120"/>
          <ac:spMkLst>
            <pc:docMk/>
            <pc:sldMk cId="3134357555" sldId="608"/>
            <ac:spMk id="2" creationId="{5CC9636B-948D-2D02-B640-5D9175BA6EED}"/>
          </ac:spMkLst>
        </pc:spChg>
        <pc:spChg chg="del">
          <ac:chgData name="Jon Rosdahl" userId="2820f357-2dd4-4127-8713-e0bfde0fd756" providerId="ADAL" clId="{3F971B3B-A8BC-4AAD-A34F-C3D0CB7EC816}" dt="2024-01-09T19:10:10.985" v="523"/>
          <ac:spMkLst>
            <pc:docMk/>
            <pc:sldMk cId="3134357555" sldId="608"/>
            <ac:spMk id="3" creationId="{2D43F847-36DD-D90F-1873-813249BC67E2}"/>
          </ac:spMkLst>
        </pc:spChg>
        <pc:spChg chg="add del mod">
          <ac:chgData name="Jon Rosdahl" userId="2820f357-2dd4-4127-8713-e0bfde0fd756" providerId="ADAL" clId="{3F971B3B-A8BC-4AAD-A34F-C3D0CB7EC816}" dt="2024-01-09T19:11:08.642" v="532" actId="700"/>
          <ac:spMkLst>
            <pc:docMk/>
            <pc:sldMk cId="3134357555" sldId="608"/>
            <ac:spMk id="6" creationId="{4A1456D7-E166-04A5-012C-400EEB4597D4}"/>
          </ac:spMkLst>
        </pc:spChg>
        <pc:graphicFrameChg chg="add del mod">
          <ac:chgData name="Jon Rosdahl" userId="2820f357-2dd4-4127-8713-e0bfde0fd756" providerId="ADAL" clId="{3F971B3B-A8BC-4AAD-A34F-C3D0CB7EC816}" dt="2024-01-09T19:10:55.194" v="531" actId="478"/>
          <ac:graphicFrameMkLst>
            <pc:docMk/>
            <pc:sldMk cId="3134357555" sldId="608"/>
            <ac:graphicFrameMk id="4" creationId="{5602BC11-61BA-1660-5FB3-4A278DE57A5C}"/>
          </ac:graphicFrameMkLst>
        </pc:graphicFrameChg>
        <pc:graphicFrameChg chg="add del mod modGraphic">
          <ac:chgData name="Jon Rosdahl" userId="2820f357-2dd4-4127-8713-e0bfde0fd756" providerId="ADAL" clId="{3F971B3B-A8BC-4AAD-A34F-C3D0CB7EC816}" dt="2024-01-09T19:12:47.787" v="556" actId="478"/>
          <ac:graphicFrameMkLst>
            <pc:docMk/>
            <pc:sldMk cId="3134357555" sldId="608"/>
            <ac:graphicFrameMk id="8" creationId="{C7E3BBAE-880E-91AD-72ED-90FC6A308D3C}"/>
          </ac:graphicFrameMkLst>
        </pc:graphicFrameChg>
        <pc:graphicFrameChg chg="add mod modGraphic">
          <ac:chgData name="Jon Rosdahl" userId="2820f357-2dd4-4127-8713-e0bfde0fd756" providerId="ADAL" clId="{3F971B3B-A8BC-4AAD-A34F-C3D0CB7EC816}" dt="2024-01-09T19:13:50.336" v="565" actId="1076"/>
          <ac:graphicFrameMkLst>
            <pc:docMk/>
            <pc:sldMk cId="3134357555" sldId="608"/>
            <ac:graphicFrameMk id="9" creationId="{8F1D909B-97BE-2B1A-08E7-6AE2CCB0B065}"/>
          </ac:graphicFrameMkLst>
        </pc:graphicFrameChg>
        <pc:picChg chg="add del mod">
          <ac:chgData name="Jon Rosdahl" userId="2820f357-2dd4-4127-8713-e0bfde0fd756" providerId="ADAL" clId="{3F971B3B-A8BC-4AAD-A34F-C3D0CB7EC816}" dt="2024-01-09T19:11:36.247" v="538"/>
          <ac:picMkLst>
            <pc:docMk/>
            <pc:sldMk cId="3134357555" sldId="608"/>
            <ac:picMk id="7" creationId="{2AA62802-BF36-3903-7F2F-63153A302385}"/>
          </ac:picMkLst>
        </pc:picChg>
      </pc:sldChg>
      <pc:sldChg chg="del">
        <pc:chgData name="Jon Rosdahl" userId="2820f357-2dd4-4127-8713-e0bfde0fd756" providerId="ADAL" clId="{3F971B3B-A8BC-4AAD-A34F-C3D0CB7EC816}" dt="2024-01-09T18:52:19.531" v="228" actId="47"/>
        <pc:sldMkLst>
          <pc:docMk/>
          <pc:sldMk cId="3385423556" sldId="608"/>
        </pc:sldMkLst>
      </pc:sldChg>
      <pc:sldChg chg="addSp modSp new mod">
        <pc:chgData name="Jon Rosdahl" userId="2820f357-2dd4-4127-8713-e0bfde0fd756" providerId="ADAL" clId="{3F971B3B-A8BC-4AAD-A34F-C3D0CB7EC816}" dt="2024-01-09T19:15:23.593" v="601" actId="14100"/>
        <pc:sldMkLst>
          <pc:docMk/>
          <pc:sldMk cId="3095710572" sldId="609"/>
        </pc:sldMkLst>
        <pc:spChg chg="mod">
          <ac:chgData name="Jon Rosdahl" userId="2820f357-2dd4-4127-8713-e0bfde0fd756" providerId="ADAL" clId="{3F971B3B-A8BC-4AAD-A34F-C3D0CB7EC816}" dt="2024-01-09T19:14:16.479" v="592" actId="20577"/>
          <ac:spMkLst>
            <pc:docMk/>
            <pc:sldMk cId="3095710572" sldId="609"/>
            <ac:spMk id="2" creationId="{1E8F834F-C4C3-3A22-2809-D4BA5DF68D6C}"/>
          </ac:spMkLst>
        </pc:spChg>
        <pc:graphicFrameChg chg="add mod modGraphic">
          <ac:chgData name="Jon Rosdahl" userId="2820f357-2dd4-4127-8713-e0bfde0fd756" providerId="ADAL" clId="{3F971B3B-A8BC-4AAD-A34F-C3D0CB7EC816}" dt="2024-01-09T19:15:23.593" v="601" actId="14100"/>
          <ac:graphicFrameMkLst>
            <pc:docMk/>
            <pc:sldMk cId="3095710572" sldId="609"/>
            <ac:graphicFrameMk id="3" creationId="{7FF08234-7C40-B43B-2014-98F19FC30038}"/>
          </ac:graphicFrameMkLst>
        </pc:graphicFrameChg>
      </pc:sldChg>
      <pc:sldChg chg="del">
        <pc:chgData name="Jon Rosdahl" userId="2820f357-2dd4-4127-8713-e0bfde0fd756" providerId="ADAL" clId="{3F971B3B-A8BC-4AAD-A34F-C3D0CB7EC816}" dt="2024-01-09T18:52:09.773" v="218" actId="47"/>
        <pc:sldMkLst>
          <pc:docMk/>
          <pc:sldMk cId="3020662543" sldId="610"/>
        </pc:sldMkLst>
      </pc:sldChg>
      <pc:sldChg chg="modSp new mod">
        <pc:chgData name="Jon Rosdahl" userId="2820f357-2dd4-4127-8713-e0bfde0fd756" providerId="ADAL" clId="{3F971B3B-A8BC-4AAD-A34F-C3D0CB7EC816}" dt="2024-01-09T19:18:08.254" v="966" actId="20577"/>
        <pc:sldMkLst>
          <pc:docMk/>
          <pc:sldMk cId="3518849555" sldId="610"/>
        </pc:sldMkLst>
        <pc:spChg chg="mod">
          <ac:chgData name="Jon Rosdahl" userId="2820f357-2dd4-4127-8713-e0bfde0fd756" providerId="ADAL" clId="{3F971B3B-A8BC-4AAD-A34F-C3D0CB7EC816}" dt="2024-01-09T19:15:42.631" v="622" actId="20577"/>
          <ac:spMkLst>
            <pc:docMk/>
            <pc:sldMk cId="3518849555" sldId="610"/>
            <ac:spMk id="2" creationId="{E65F95C9-D389-9EC7-18B1-E66AC01365B0}"/>
          </ac:spMkLst>
        </pc:spChg>
        <pc:spChg chg="mod">
          <ac:chgData name="Jon Rosdahl" userId="2820f357-2dd4-4127-8713-e0bfde0fd756" providerId="ADAL" clId="{3F971B3B-A8BC-4AAD-A34F-C3D0CB7EC816}" dt="2024-01-09T19:18:08.254" v="966" actId="20577"/>
          <ac:spMkLst>
            <pc:docMk/>
            <pc:sldMk cId="3518849555" sldId="610"/>
            <ac:spMk id="3" creationId="{02275D8C-3799-1319-8C40-3DDBADC6E9E8}"/>
          </ac:spMkLst>
        </pc:spChg>
      </pc:sldChg>
      <pc:sldChg chg="del">
        <pc:chgData name="Jon Rosdahl" userId="2820f357-2dd4-4127-8713-e0bfde0fd756" providerId="ADAL" clId="{3F971B3B-A8BC-4AAD-A34F-C3D0CB7EC816}" dt="2024-01-09T18:52:36.758" v="230" actId="47"/>
        <pc:sldMkLst>
          <pc:docMk/>
          <pc:sldMk cId="2070420494" sldId="611"/>
        </pc:sldMkLst>
      </pc:sldChg>
      <pc:sldChg chg="addSp modSp new mod modClrScheme chgLayout">
        <pc:chgData name="Jon Rosdahl" userId="2820f357-2dd4-4127-8713-e0bfde0fd756" providerId="ADAL" clId="{3F971B3B-A8BC-4AAD-A34F-C3D0CB7EC816}" dt="2024-01-09T19:26:30.220" v="1493" actId="404"/>
        <pc:sldMkLst>
          <pc:docMk/>
          <pc:sldMk cId="2998330210" sldId="611"/>
        </pc:sldMkLst>
        <pc:spChg chg="mod ord">
          <ac:chgData name="Jon Rosdahl" userId="2820f357-2dd4-4127-8713-e0bfde0fd756" providerId="ADAL" clId="{3F971B3B-A8BC-4AAD-A34F-C3D0CB7EC816}" dt="2024-01-09T19:18:47.192" v="996" actId="700"/>
          <ac:spMkLst>
            <pc:docMk/>
            <pc:sldMk cId="2998330210" sldId="611"/>
            <ac:spMk id="2" creationId="{8D7A6E84-0B51-F146-AF6B-2823D0A01AB4}"/>
          </ac:spMkLst>
        </pc:spChg>
        <pc:spChg chg="add mod ord">
          <ac:chgData name="Jon Rosdahl" userId="2820f357-2dd4-4127-8713-e0bfde0fd756" providerId="ADAL" clId="{3F971B3B-A8BC-4AAD-A34F-C3D0CB7EC816}" dt="2024-01-09T19:26:30.220" v="1493" actId="404"/>
          <ac:spMkLst>
            <pc:docMk/>
            <pc:sldMk cId="2998330210" sldId="611"/>
            <ac:spMk id="3" creationId="{CB1808F9-5676-5B28-097A-831097728916}"/>
          </ac:spMkLst>
        </pc:spChg>
      </pc:sldChg>
      <pc:sldChg chg="del">
        <pc:chgData name="Jon Rosdahl" userId="2820f357-2dd4-4127-8713-e0bfde0fd756" providerId="ADAL" clId="{3F971B3B-A8BC-4AAD-A34F-C3D0CB7EC816}" dt="2024-01-09T19:06:41.008" v="513" actId="2696"/>
        <pc:sldMkLst>
          <pc:docMk/>
          <pc:sldMk cId="1470267581" sldId="612"/>
        </pc:sldMkLst>
      </pc:sldChg>
      <pc:sldChg chg="modSp new mod">
        <pc:chgData name="Jon Rosdahl" userId="2820f357-2dd4-4127-8713-e0bfde0fd756" providerId="ADAL" clId="{3F971B3B-A8BC-4AAD-A34F-C3D0CB7EC816}" dt="2024-01-09T19:30:20.376" v="1789" actId="20577"/>
        <pc:sldMkLst>
          <pc:docMk/>
          <pc:sldMk cId="3289705978" sldId="612"/>
        </pc:sldMkLst>
        <pc:spChg chg="mod">
          <ac:chgData name="Jon Rosdahl" userId="2820f357-2dd4-4127-8713-e0bfde0fd756" providerId="ADAL" clId="{3F971B3B-A8BC-4AAD-A34F-C3D0CB7EC816}" dt="2024-01-09T19:27:10.743" v="1534" actId="20577"/>
          <ac:spMkLst>
            <pc:docMk/>
            <pc:sldMk cId="3289705978" sldId="612"/>
            <ac:spMk id="2" creationId="{D79E97E7-09C7-BACB-6BF4-CAC0D04939B9}"/>
          </ac:spMkLst>
        </pc:spChg>
        <pc:spChg chg="mod">
          <ac:chgData name="Jon Rosdahl" userId="2820f357-2dd4-4127-8713-e0bfde0fd756" providerId="ADAL" clId="{3F971B3B-A8BC-4AAD-A34F-C3D0CB7EC816}" dt="2024-01-09T19:30:20.376" v="1789" actId="20577"/>
          <ac:spMkLst>
            <pc:docMk/>
            <pc:sldMk cId="3289705978" sldId="612"/>
            <ac:spMk id="3" creationId="{11F4AD9D-A891-7B6B-4308-1AB7C09792A4}"/>
          </ac:spMkLst>
        </pc:spChg>
      </pc:sldChg>
      <pc:sldMasterChg chg="modSp mod modSldLayout sldLayoutOrd">
        <pc:chgData name="Jon Rosdahl" userId="2820f357-2dd4-4127-8713-e0bfde0fd756" providerId="ADAL" clId="{3F971B3B-A8BC-4AAD-A34F-C3D0CB7EC816}" dt="2024-01-09T18:57:49.841" v="294" actId="20577"/>
        <pc:sldMasterMkLst>
          <pc:docMk/>
          <pc:sldMasterMk cId="0" sldId="2147483657"/>
        </pc:sldMasterMkLst>
        <pc:spChg chg="mod">
          <ac:chgData name="Jon Rosdahl" userId="2820f357-2dd4-4127-8713-e0bfde0fd756" providerId="ADAL" clId="{3F971B3B-A8BC-4AAD-A34F-C3D0CB7EC816}" dt="2024-01-09T18:57:28.727" v="275" actId="20577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3F971B3B-A8BC-4AAD-A34F-C3D0CB7EC816}" dt="2024-01-09T18:57:04.103" v="257" actId="6549"/>
          <ac:spMkLst>
            <pc:docMk/>
            <pc:sldMasterMk cId="0" sldId="2147483657"/>
            <ac:spMk id="329737" creationId="{B6922251-FEB2-42BE-A274-06E32B974A01}"/>
          </ac:spMkLst>
        </pc:spChg>
        <pc:sldLayoutChg chg="modSp mod ord">
          <pc:chgData name="Jon Rosdahl" userId="2820f357-2dd4-4127-8713-e0bfde0fd756" providerId="ADAL" clId="{3F971B3B-A8BC-4AAD-A34F-C3D0CB7EC816}" dt="2024-01-09T18:57:49.841" v="294" actId="20577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3F971B3B-A8BC-4AAD-A34F-C3D0CB7EC816}" dt="2024-01-09T18:57:49.841" v="294" actId="20577"/>
            <ac:spMkLst>
              <pc:docMk/>
              <pc:sldMasterMk cId="0" sldId="2147483657"/>
              <pc:sldLayoutMk cId="0" sldId="2147483658"/>
              <ac:spMk id="2" creationId="{74FF4054-022A-D0F2-B623-A36C797ED32B}"/>
            </ac:spMkLst>
          </pc:spChg>
          <pc:spChg chg="mod">
            <ac:chgData name="Jon Rosdahl" userId="2820f357-2dd4-4127-8713-e0bfde0fd756" providerId="ADAL" clId="{3F971B3B-A8BC-4AAD-A34F-C3D0CB7EC816}" dt="2024-01-09T18:57:40.379" v="276"/>
            <ac:spMkLst>
              <pc:docMk/>
              <pc:sldMasterMk cId="0" sldId="2147483657"/>
              <pc:sldLayoutMk cId="0" sldId="2147483658"/>
              <ac:spMk id="3" creationId="{423ED666-F47B-91BB-92D2-4985B832B87E}"/>
            </ac:spMkLst>
          </pc:spChg>
        </pc:sldLayoutChg>
      </pc:sldMasterChg>
      <pc:sldMasterChg chg="delSldLayout">
        <pc:chgData name="Jon Rosdahl" userId="2820f357-2dd4-4127-8713-e0bfde0fd756" providerId="ADAL" clId="{3F971B3B-A8BC-4AAD-A34F-C3D0CB7EC816}" dt="2024-01-09T18:50:26.105" v="187" actId="47"/>
        <pc:sldMasterMkLst>
          <pc:docMk/>
          <pc:sldMasterMk cId="1508612766" sldId="2147483670"/>
        </pc:sldMasterMkLst>
        <pc:sldLayoutChg chg="del">
          <pc:chgData name="Jon Rosdahl" userId="2820f357-2dd4-4127-8713-e0bfde0fd756" providerId="ADAL" clId="{3F971B3B-A8BC-4AAD-A34F-C3D0CB7EC816}" dt="2024-01-09T18:50:17.819" v="178" actId="47"/>
          <pc:sldLayoutMkLst>
            <pc:docMk/>
            <pc:sldMasterMk cId="1508612766" sldId="2147483670"/>
            <pc:sldLayoutMk cId="911693226" sldId="2147483671"/>
          </pc:sldLayoutMkLst>
        </pc:sldLayoutChg>
        <pc:sldLayoutChg chg="del">
          <pc:chgData name="Jon Rosdahl" userId="2820f357-2dd4-4127-8713-e0bfde0fd756" providerId="ADAL" clId="{3F971B3B-A8BC-4AAD-A34F-C3D0CB7EC816}" dt="2024-01-09T18:50:26.105" v="187" actId="47"/>
          <pc:sldLayoutMkLst>
            <pc:docMk/>
            <pc:sldMasterMk cId="1508612766" sldId="2147483670"/>
            <pc:sldLayoutMk cId="73181674" sldId="214748367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January 2024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EC-24-0008r0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January 2024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EC-24-0008r0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January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EC-24-0008r0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January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EC-24-0008r0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23/0001r08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1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72913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74FF4054-022A-D0F2-B623-A36C797ED3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25" y="6546191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2024 January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23ED666-F47B-91BB-92D2-4985B832B87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EC-24-0008-00-00EC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4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2"/>
          </p:nvPr>
        </p:nvSpPr>
        <p:spPr>
          <a:xfrm>
            <a:off x="62590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2999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40403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/>
        </p:nvSpPr>
        <p:spPr>
          <a:xfrm rot="10800000" flipH="1">
            <a:off x="4368800" y="33"/>
            <a:ext cx="78232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6"/>
          <p:cNvSpPr/>
          <p:nvPr/>
        </p:nvSpPr>
        <p:spPr>
          <a:xfrm rot="-5400000">
            <a:off x="1012200" y="3356600"/>
            <a:ext cx="6858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301437" y="477067"/>
            <a:ext cx="3744000" cy="12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301433" y="1954400"/>
            <a:ext cx="3744000" cy="42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600">
                <a:solidFill>
                  <a:schemeClr val="lt1"/>
                </a:solidFill>
              </a:defRPr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600">
                <a:solidFill>
                  <a:schemeClr val="lt1"/>
                </a:solidFill>
              </a:defRPr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600">
                <a:solidFill>
                  <a:schemeClr val="lt1"/>
                </a:solidFill>
              </a:defRPr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600">
                <a:solidFill>
                  <a:schemeClr val="lt1"/>
                </a:solidFill>
              </a:defRPr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600">
                <a:solidFill>
                  <a:schemeClr val="lt1"/>
                </a:solidFill>
              </a:defRPr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600">
                <a:solidFill>
                  <a:schemeClr val="lt1"/>
                </a:solidFill>
              </a:defRPr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600">
                <a:solidFill>
                  <a:schemeClr val="lt1"/>
                </a:solidFill>
              </a:defRPr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600">
                <a:solidFill>
                  <a:schemeClr val="lt1"/>
                </a:solidFill>
              </a:defRPr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200"/>
              <a:buChar char="■"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665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7"/>
          <p:cNvSpPr txBox="1">
            <a:spLocks noGrp="1"/>
          </p:cNvSpPr>
          <p:nvPr>
            <p:ph type="title"/>
          </p:nvPr>
        </p:nvSpPr>
        <p:spPr>
          <a:xfrm>
            <a:off x="614600" y="2753800"/>
            <a:ext cx="10962800" cy="13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63163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9"/>
          <p:cNvSpPr txBox="1">
            <a:spLocks noGrp="1"/>
          </p:cNvSpPr>
          <p:nvPr>
            <p:ph type="title"/>
          </p:nvPr>
        </p:nvSpPr>
        <p:spPr>
          <a:xfrm>
            <a:off x="653667" y="651000"/>
            <a:ext cx="83028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56765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/>
          <p:nvPr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20"/>
          <p:cNvSpPr/>
          <p:nvPr/>
        </p:nvSpPr>
        <p:spPr>
          <a:xfrm rot="5400000">
            <a:off x="2595233" y="3357000"/>
            <a:ext cx="68572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ubTitle" idx="1"/>
          </p:nvPr>
        </p:nvSpPr>
        <p:spPr>
          <a:xfrm>
            <a:off x="354000" y="3705956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body" idx="2"/>
          </p:nvPr>
        </p:nvSpPr>
        <p:spPr>
          <a:xfrm>
            <a:off x="6586000" y="965600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92226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/>
          <p:nvPr/>
        </p:nvSpPr>
        <p:spPr>
          <a:xfrm rot="10800000" flipH="1">
            <a:off x="0" y="0"/>
            <a:ext cx="12192000" cy="6261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1"/>
          <p:cNvSpPr/>
          <p:nvPr/>
        </p:nvSpPr>
        <p:spPr>
          <a:xfrm rot="10800000" flipH="1">
            <a:off x="0" y="6163633"/>
            <a:ext cx="12192000" cy="98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1"/>
          <p:cNvSpPr txBox="1">
            <a:spLocks noGrp="1"/>
          </p:cNvSpPr>
          <p:nvPr>
            <p:ph type="body" idx="1"/>
          </p:nvPr>
        </p:nvSpPr>
        <p:spPr>
          <a:xfrm>
            <a:off x="76200" y="6262433"/>
            <a:ext cx="11176000" cy="5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6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44111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 hasCustomPrompt="1"/>
          </p:nvPr>
        </p:nvSpPr>
        <p:spPr>
          <a:xfrm>
            <a:off x="634000" y="1678033"/>
            <a:ext cx="10962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6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1"/>
          </p:nvPr>
        </p:nvSpPr>
        <p:spPr>
          <a:xfrm>
            <a:off x="634000" y="4406167"/>
            <a:ext cx="10962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7943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0950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4" y="6589712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2024 January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100" kern="1200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EC-24-0008-00-00EC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86127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802world.org/plenary/future-plenary-session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Executive Secretary Agenda Items </a:t>
            </a:r>
            <a:br>
              <a:rPr lang="en-US" altLang="en-US" dirty="0"/>
            </a:br>
            <a:r>
              <a:rPr lang="en-US" altLang="en-US" dirty="0"/>
              <a:t>2024 January 9</a:t>
            </a:r>
            <a:r>
              <a:rPr lang="en-US" altLang="en-US" baseline="30000" dirty="0"/>
              <a:t>th</a:t>
            </a:r>
            <a:r>
              <a:rPr lang="en-US" altLang="en-US" dirty="0"/>
              <a:t> Telecon 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</a:t>
            </a:r>
            <a:r>
              <a:rPr lang="en-US" altLang="en-US"/>
              <a:t>.org 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834F-C4C3-3A22-2809-D4BA5DF68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Milestone Preview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F08234-7C40-B43B-2014-98F19FC30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78976"/>
              </p:ext>
            </p:extLst>
          </p:nvPr>
        </p:nvGraphicFramePr>
        <p:xfrm>
          <a:off x="1820862" y="1828800"/>
          <a:ext cx="7932738" cy="3896360"/>
        </p:xfrm>
        <a:graphic>
          <a:graphicData uri="http://schemas.openxmlformats.org/drawingml/2006/table">
            <a:tbl>
              <a:tblPr/>
              <a:tblGrid>
                <a:gridCol w="3903411">
                  <a:extLst>
                    <a:ext uri="{9D8B030D-6E8A-4147-A177-3AD203B41FA5}">
                      <a16:colId xmlns:a16="http://schemas.microsoft.com/office/drawing/2014/main" val="3044709370"/>
                    </a:ext>
                  </a:extLst>
                </a:gridCol>
                <a:gridCol w="1372489">
                  <a:extLst>
                    <a:ext uri="{9D8B030D-6E8A-4147-A177-3AD203B41FA5}">
                      <a16:colId xmlns:a16="http://schemas.microsoft.com/office/drawing/2014/main" val="3894867500"/>
                    </a:ext>
                  </a:extLst>
                </a:gridCol>
                <a:gridCol w="692353">
                  <a:extLst>
                    <a:ext uri="{9D8B030D-6E8A-4147-A177-3AD203B41FA5}">
                      <a16:colId xmlns:a16="http://schemas.microsoft.com/office/drawing/2014/main" val="2974428484"/>
                    </a:ext>
                  </a:extLst>
                </a:gridCol>
                <a:gridCol w="1964485">
                  <a:extLst>
                    <a:ext uri="{9D8B030D-6E8A-4147-A177-3AD203B41FA5}">
                      <a16:colId xmlns:a16="http://schemas.microsoft.com/office/drawing/2014/main" val="645321841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Milestone Preview Event Expenses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8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44211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Decor + Lighting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04174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Signage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14914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Photographer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4956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 Presentation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73584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 Package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3756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Shipping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74678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Milestone Plaque (Bronze)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1034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IEEE Invited Special Guests - Hotel Accomodations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$253.49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$2,534.90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238284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Berg , IEEE Milestone Coordinator and Historian Region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32386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Society Grant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-$10,000.00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60732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$2,834.90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852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71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F24E-3BA0-8A5F-2ABC-F0FFD7777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Approved Registration fees for Denver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95C6-1BD7-FE25-913F-ABD2775F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meeting fees for the 2024 March IEEE 802 Plenary to be held at the Hyatt Regency Denver are set as the following:</a:t>
            </a:r>
          </a:p>
          <a:p>
            <a:pPr lvl="1"/>
            <a:r>
              <a:rPr lang="en-US" sz="2000" dirty="0"/>
              <a:t>Early-bird $800 until January 12, 2024</a:t>
            </a:r>
          </a:p>
          <a:p>
            <a:pPr lvl="1"/>
            <a:r>
              <a:rPr lang="en-US" sz="2000" dirty="0"/>
              <a:t>Standard $1150 until March 1, 2024</a:t>
            </a:r>
          </a:p>
          <a:p>
            <a:pPr lvl="1"/>
            <a:r>
              <a:rPr lang="en-US" sz="2000" dirty="0"/>
              <a:t>Late/On-site $1500 after March 1, 2024</a:t>
            </a:r>
          </a:p>
          <a:p>
            <a:pPr lvl="1"/>
            <a:r>
              <a:rPr lang="en-US" sz="2000" dirty="0"/>
              <a:t>A in Hotel Discount of $300 for a 3-night stay</a:t>
            </a:r>
          </a:p>
          <a:p>
            <a:pPr lvl="1"/>
            <a:r>
              <a:rPr lang="en-US" sz="2000" dirty="0"/>
              <a:t>Cancellation Fees:</a:t>
            </a:r>
          </a:p>
          <a:p>
            <a:pPr lvl="2"/>
            <a:r>
              <a:rPr lang="en-US" sz="2000" dirty="0"/>
              <a:t>Full Refund - No Fee until January 12, 2024</a:t>
            </a:r>
          </a:p>
          <a:p>
            <a:pPr lvl="2"/>
            <a:r>
              <a:rPr lang="en-US" sz="2000" dirty="0"/>
              <a:t>Cancellation fee  $150 January 13 until  March 1;</a:t>
            </a:r>
          </a:p>
          <a:p>
            <a:pPr lvl="2"/>
            <a:r>
              <a:rPr lang="en-US" sz="2000" dirty="0"/>
              <a:t>Cancelation - No refund after March 1</a:t>
            </a:r>
          </a:p>
          <a:p>
            <a:pPr lvl="1"/>
            <a:r>
              <a:rPr lang="en-US" sz="2400" dirty="0"/>
              <a:t>Social fee set at $24.99 offset portion of meal/bar expenses.</a:t>
            </a:r>
          </a:p>
        </p:txBody>
      </p:sp>
    </p:spTree>
    <p:extLst>
      <p:ext uri="{BB962C8B-B14F-4D97-AF65-F5344CB8AC3E}">
        <p14:creationId xmlns:p14="http://schemas.microsoft.com/office/powerpoint/2010/main" val="2480966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E97E7-09C7-BACB-6BF4-CAC0D049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Brian Berg Expense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4AD9D-A891-7B6B-4308-1AB7C0979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714567" cy="4525962"/>
          </a:xfrm>
        </p:spPr>
        <p:txBody>
          <a:bodyPr/>
          <a:lstStyle/>
          <a:p>
            <a:r>
              <a:rPr lang="en-US" dirty="0"/>
              <a:t>Move to approve reimbursement of travel expenses not to exceed $1,000 for Brian Berg to attend the IEEE 802 Milestone Unveiling </a:t>
            </a:r>
            <a:r>
              <a:rPr lang="en-US" sz="2400" dirty="0"/>
              <a:t>(Subject to IEEE FOM Reimbursement rules).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Move: Jon Rosdahl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</p:spTree>
    <p:extLst>
      <p:ext uri="{BB962C8B-B14F-4D97-AF65-F5344CB8AC3E}">
        <p14:creationId xmlns:p14="http://schemas.microsoft.com/office/powerpoint/2010/main" val="3289705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8EC4-F522-8CFB-0E8C-418F0DA1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FDD5D3-927B-D528-7C38-1CBD10F5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98576"/>
            <a:ext cx="10667999" cy="5102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March 10-15 – Hyatt Regency Denver at Colorado Convention Center, Denver, CO, (March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July 14-19 – Sheraton Le Centre Montreal, Montreal, Quebec, Canada (July 2020)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2024 November 10-15 –Hyatt Regency Vancouver, Vancouver, Canada (Nov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2025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FFFF00"/>
                </a:highlight>
              </a:rPr>
              <a:t>2025 July 27-August 1 –Melia Castilla Madrid, Madrid, Spain (Changing Week to July 27)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2025 November 9-14 – Marriott Marquis Queen’s Park, Bangkok, Thailand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2026 March 8-13 - Hyatt Regency Vancouver, Vancouver, Canada (Change from Chicago)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>
                <a:highlight>
                  <a:srgbClr val="33CCFF"/>
                </a:highlight>
              </a:rPr>
              <a:t>2026 July 13-18 – Le Centre Sheraton Montreal, Montreal (July 2022 attrition offset)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2026 November 8-13 -  </a:t>
            </a:r>
            <a:r>
              <a:rPr lang="en-US" sz="1900" b="0" kern="1200" dirty="0">
                <a:highlight>
                  <a:srgbClr val="00FF00"/>
                </a:highlight>
                <a:cs typeface="+mn-cs"/>
              </a:rPr>
              <a:t>Marriott Marquis Queen’s Park, Bangkok, Thailand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900" b="0" dirty="0">
                <a:highlight>
                  <a:srgbClr val="33CCFF"/>
                </a:highlight>
              </a:rPr>
              <a:t>2027 March 14-19 – Hilton Atlanta, Atlanta, GA, United States </a:t>
            </a:r>
            <a:r>
              <a:rPr lang="en-US" sz="1600" b="0" dirty="0">
                <a:highlight>
                  <a:srgbClr val="33CCFF"/>
                </a:highlight>
              </a:rPr>
              <a:t>(offset potential shortfall 2023/2025)</a:t>
            </a:r>
            <a:endParaRPr lang="en-US" sz="1900" b="0" dirty="0">
              <a:highlight>
                <a:srgbClr val="33CCFF"/>
              </a:highligh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highlight>
                  <a:srgbClr val="00FF00"/>
                </a:highlight>
              </a:rPr>
              <a:t>2027 July  11-16 -  </a:t>
            </a:r>
            <a:r>
              <a:rPr lang="en-US" sz="1900" b="0" kern="1200" dirty="0" err="1">
                <a:highlight>
                  <a:srgbClr val="00FF00"/>
                </a:highlight>
                <a:cs typeface="+mn-cs"/>
              </a:rPr>
              <a:t>Gothia</a:t>
            </a:r>
            <a:r>
              <a:rPr lang="en-US" sz="1900" b="0" kern="1200" dirty="0">
                <a:highlight>
                  <a:srgbClr val="00FF00"/>
                </a:highlight>
                <a:cs typeface="+mn-cs"/>
              </a:rPr>
              <a:t> Towers, Gothenburg, Sweden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b="0" dirty="0"/>
              <a:t>2027 November 14-19 – Hawaiian Village, Oahu, Hawaii, United States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b="0" dirty="0">
                <a:solidFill>
                  <a:srgbClr val="0070C0"/>
                </a:solidFill>
              </a:rPr>
              <a:t>802 EC Approved – Contract is being Negotiated.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600" b="0" dirty="0">
                <a:solidFill>
                  <a:srgbClr val="0070C0"/>
                </a:solidFill>
              </a:rPr>
              <a:t>Contracts Executed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BB8EDA-4C9B-BACF-CD7D-805D4554F0BE}"/>
              </a:ext>
            </a:extLst>
          </p:cNvPr>
          <p:cNvSpPr txBox="1"/>
          <p:nvPr/>
        </p:nvSpPr>
        <p:spPr>
          <a:xfrm>
            <a:off x="8534400" y="6062246"/>
            <a:ext cx="26267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As of Dec 13, 2023</a:t>
            </a:r>
          </a:p>
        </p:txBody>
      </p:sp>
    </p:spTree>
    <p:extLst>
      <p:ext uri="{BB962C8B-B14F-4D97-AF65-F5344CB8AC3E}">
        <p14:creationId xmlns:p14="http://schemas.microsoft.com/office/powerpoint/2010/main" val="81352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IEEE 802 Opening EC Mtg – November 12, 2023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599" y="1341438"/>
            <a:ext cx="10439401" cy="4983162"/>
          </a:xfrm>
        </p:spPr>
        <p:txBody>
          <a:bodyPr/>
          <a:lstStyle/>
          <a:p>
            <a:r>
              <a:rPr lang="en-US" altLang="en-US" sz="2400" dirty="0"/>
              <a:t>Agenda Items </a:t>
            </a:r>
          </a:p>
          <a:p>
            <a:pPr lvl="1"/>
            <a:r>
              <a:rPr lang="en-US" altLang="en-US" sz="2000" dirty="0"/>
              <a:t>3.01 – MI Future Venue update				30 Mins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March Social Event Summary and Important Information</a:t>
            </a:r>
          </a:p>
          <a:p>
            <a:pPr marL="1371600" lvl="2" indent="-514350">
              <a:buAutoNum type="alphaLcPeriod"/>
            </a:pPr>
            <a:r>
              <a:rPr lang="en-US" altLang="en-US" dirty="0"/>
              <a:t>Registration Reminder</a:t>
            </a:r>
          </a:p>
          <a:p>
            <a:pPr marL="1371600" lvl="2" indent="-514350">
              <a:buAutoNum type="alphaLcPeriod"/>
            </a:pPr>
            <a:r>
              <a:rPr lang="en-US" dirty="0"/>
              <a:t>Straw Poll for WGs</a:t>
            </a:r>
          </a:p>
          <a:p>
            <a:pPr marL="1371600" lvl="2" indent="-514350">
              <a:buFontTx/>
              <a:buAutoNum type="alphaLcPeriod"/>
            </a:pPr>
            <a:r>
              <a:rPr lang="en-US" altLang="en-US" dirty="0"/>
              <a:t>Future Venue Contract Status</a:t>
            </a:r>
          </a:p>
          <a:p>
            <a:pPr marL="857250" lvl="2" indent="0">
              <a:buNone/>
            </a:pPr>
            <a:endParaRPr lang="en-US" altLang="en-US" dirty="0"/>
          </a:p>
          <a:p>
            <a:pPr lvl="1">
              <a:buFontTx/>
              <a:buChar char="-"/>
            </a:pPr>
            <a:r>
              <a:rPr lang="en-US" sz="2000" dirty="0"/>
              <a:t>3.04 – MI IEEE 802 Milestone Preview discussion</a:t>
            </a:r>
          </a:p>
          <a:p>
            <a:pPr marL="914400" lvl="2" indent="0">
              <a:buNone/>
            </a:pPr>
            <a:endParaRPr lang="en-US" sz="1600" dirty="0"/>
          </a:p>
          <a:p>
            <a:pPr marL="971550" lvl="1" indent="-514350">
              <a:buAutoNum type="alphaLcPeriod"/>
            </a:pPr>
            <a:endParaRPr lang="en-US" altLang="en-US" sz="2400" dirty="0"/>
          </a:p>
          <a:p>
            <a:pPr marL="971550" lvl="1" indent="-514350">
              <a:buAutoNum type="alphaLcPeriod"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50CA5-918E-59DC-0183-83E1B35A7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15975"/>
          </a:xfrm>
        </p:spPr>
        <p:txBody>
          <a:bodyPr/>
          <a:lstStyle/>
          <a:p>
            <a:r>
              <a:rPr lang="en-US" sz="3200" dirty="0"/>
              <a:t>2024 March 802 Plenary Registration report as of 1/09/24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BDEFD7-C426-897C-9BEC-3BC4F8D6B7EB}"/>
              </a:ext>
            </a:extLst>
          </p:cNvPr>
          <p:cNvSpPr txBox="1"/>
          <p:nvPr/>
        </p:nvSpPr>
        <p:spPr>
          <a:xfrm>
            <a:off x="1447800" y="2125341"/>
            <a:ext cx="101346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Quick summary of the registration status for the </a:t>
            </a:r>
          </a:p>
          <a:p>
            <a:r>
              <a:rPr lang="en-US" dirty="0"/>
              <a:t>March 2024 IEEE 802 Plenary: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Person $500 (in hotel) 	- 203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Person $800 (out of hotel) 	- 21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Virtual $800 			- 116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Student $100			- 1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Total = 			</a:t>
            </a:r>
            <a:r>
              <a:rPr lang="en-US" b="1" dirty="0"/>
              <a:t>341</a:t>
            </a:r>
          </a:p>
        </p:txBody>
      </p:sp>
    </p:spTree>
    <p:extLst>
      <p:ext uri="{BB962C8B-B14F-4D97-AF65-F5344CB8AC3E}">
        <p14:creationId xmlns:p14="http://schemas.microsoft.com/office/powerpoint/2010/main" val="326401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>
            <a:spLocks noGrp="1"/>
          </p:cNvSpPr>
          <p:nvPr>
            <p:ph type="title"/>
          </p:nvPr>
        </p:nvSpPr>
        <p:spPr>
          <a:xfrm>
            <a:off x="629200" y="116233"/>
            <a:ext cx="10962800" cy="18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endParaRPr sz="3867" b="1" i="1" dirty="0"/>
          </a:p>
          <a:p>
            <a:pPr algn="ctr"/>
            <a:endParaRPr sz="3867" b="1" i="1" dirty="0"/>
          </a:p>
          <a:p>
            <a:pPr algn="ctr"/>
            <a:r>
              <a:rPr lang="en" sz="3867" b="1" i="1" dirty="0"/>
              <a:t>IEEE 802 Networking Social</a:t>
            </a:r>
            <a:endParaRPr sz="3867" b="1" i="1" dirty="0"/>
          </a:p>
          <a:p>
            <a:pPr algn="ctr"/>
            <a:endParaRPr sz="2400" b="1" i="1" dirty="0"/>
          </a:p>
          <a:p>
            <a:pPr algn="ctr"/>
            <a:r>
              <a:rPr lang="en" sz="3867" dirty="0"/>
              <a:t>Wednesday March13th at 6:30 PM</a:t>
            </a:r>
            <a:endParaRPr sz="3867" dirty="0"/>
          </a:p>
        </p:txBody>
      </p:sp>
      <p:sp>
        <p:nvSpPr>
          <p:cNvPr id="127" name="Google Shape;127;p9"/>
          <p:cNvSpPr txBox="1">
            <a:spLocks noGrp="1"/>
          </p:cNvSpPr>
          <p:nvPr>
            <p:ph type="body" idx="1"/>
          </p:nvPr>
        </p:nvSpPr>
        <p:spPr>
          <a:xfrm>
            <a:off x="629200" y="2413500"/>
            <a:ext cx="11195200" cy="43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b="1" dirty="0"/>
              <a:t>WHO: </a:t>
            </a:r>
            <a:r>
              <a:rPr lang="en" dirty="0"/>
              <a:t>All registered attendees and their guests.</a:t>
            </a:r>
            <a:endParaRPr dirty="0"/>
          </a:p>
          <a:p>
            <a:pPr marL="0" indent="0">
              <a:buNone/>
            </a:pPr>
            <a:endParaRPr b="1" dirty="0"/>
          </a:p>
          <a:p>
            <a:pPr marL="0" indent="0">
              <a:buNone/>
            </a:pPr>
            <a:r>
              <a:rPr lang="en" b="1" dirty="0"/>
              <a:t>WHAT:</a:t>
            </a:r>
            <a:r>
              <a:rPr lang="en" dirty="0"/>
              <a:t>  Casual Networking Reception with refreshments, bar service and musical entertainment. </a:t>
            </a:r>
            <a:endParaRPr dirty="0"/>
          </a:p>
          <a:p>
            <a:pPr marL="0" indent="0">
              <a:buNone/>
            </a:pPr>
            <a:endParaRPr b="1" dirty="0"/>
          </a:p>
          <a:p>
            <a:pPr marL="0" indent="0">
              <a:buNone/>
            </a:pPr>
            <a:r>
              <a:rPr lang="en" b="1" dirty="0"/>
              <a:t>WHERE: </a:t>
            </a:r>
            <a:r>
              <a:rPr lang="en" dirty="0"/>
              <a:t>Reception hall</a:t>
            </a:r>
          </a:p>
          <a:p>
            <a:pPr marL="0" indent="0">
              <a:buNone/>
            </a:pPr>
            <a:endParaRPr b="1" dirty="0"/>
          </a:p>
          <a:p>
            <a:pPr marL="0" indent="0">
              <a:buNone/>
            </a:pPr>
            <a:r>
              <a:rPr lang="en" b="1" dirty="0"/>
              <a:t>PARTICIPATION by badging:</a:t>
            </a:r>
            <a:endParaRPr dirty="0"/>
          </a:p>
          <a:p>
            <a:pPr marL="0" indent="0">
              <a:buNone/>
            </a:pPr>
            <a:r>
              <a:rPr lang="en" dirty="0"/>
              <a:t>All individuals (including children over the age 8) attending the Social event </a:t>
            </a:r>
            <a:r>
              <a:rPr lang="en" b="1" dirty="0">
                <a:highlight>
                  <a:srgbClr val="FFFF00"/>
                </a:highlight>
              </a:rPr>
              <a:t>must wear a Name/Guest Badge</a:t>
            </a:r>
            <a:r>
              <a:rPr lang="en" dirty="0"/>
              <a:t>. Name Badges at the Plenary Session registration desk. If you plan to have guests attend please pick up their wrist bands prior to Wednesday M</a:t>
            </a:r>
            <a:r>
              <a:rPr lang="en-US" dirty="0"/>
              <a:t>a</a:t>
            </a:r>
            <a:r>
              <a:rPr lang="en" dirty="0"/>
              <a:t>rch 13</a:t>
            </a:r>
            <a:r>
              <a:rPr lang="en" baseline="30000" dirty="0"/>
              <a:t>th</a:t>
            </a:r>
            <a:r>
              <a:rPr lang="en" dirty="0"/>
              <a:t> noon. Late requests may not be accommodated. </a:t>
            </a: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lang="en" dirty="0"/>
              <a:t>Please contact the Meeting Planner if have any questions.</a:t>
            </a: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endParaRPr dirty="0"/>
          </a:p>
          <a:p>
            <a:pPr indent="0" algn="ctr">
              <a:spcBef>
                <a:spcPts val="1333"/>
              </a:spcBef>
              <a:buNone/>
            </a:pPr>
            <a:endParaRPr dirty="0"/>
          </a:p>
          <a:p>
            <a:pPr marL="0" indent="0" algn="ctr">
              <a:spcBef>
                <a:spcPts val="1333"/>
              </a:spcBef>
              <a:spcAft>
                <a:spcPts val="2133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"/>
          <p:cNvSpPr txBox="1">
            <a:spLocks noGrp="1"/>
          </p:cNvSpPr>
          <p:nvPr>
            <p:ph type="body" idx="1"/>
          </p:nvPr>
        </p:nvSpPr>
        <p:spPr>
          <a:xfrm>
            <a:off x="349800" y="2380965"/>
            <a:ext cx="11242200" cy="4375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>
              <a:buNone/>
            </a:pPr>
            <a:r>
              <a:rPr lang="en" sz="2133" dirty="0"/>
              <a:t>The next IEEE 802 Plenary Session will be March 10-15, 2024. The session will be a Mixed Mode with In-Person participation at the Hyatt Regency Denver. If you have any questions please email: </a:t>
            </a:r>
            <a:r>
              <a:rPr lang="en" sz="2133" u="sng" dirty="0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sz="2133" dirty="0"/>
          </a:p>
          <a:p>
            <a:pPr indent="-423323">
              <a:buSzPts val="1400"/>
            </a:pPr>
            <a:r>
              <a:rPr lang="en" sz="2133" b="1"/>
              <a:t>Information </a:t>
            </a:r>
            <a:r>
              <a:rPr lang="en" sz="2133" b="1" dirty="0"/>
              <a:t>and Registration</a:t>
            </a:r>
          </a:p>
          <a:p>
            <a:pPr lvl="1">
              <a:spcBef>
                <a:spcPts val="0"/>
              </a:spcBef>
              <a:buChar char="●"/>
            </a:pPr>
            <a:r>
              <a:rPr lang="en" sz="2133" dirty="0"/>
              <a:t>IEEE 802 Session Registration opens Dec 1, 2023</a:t>
            </a:r>
            <a:endParaRPr sz="2133" dirty="0"/>
          </a:p>
          <a:p>
            <a:pPr lvl="2">
              <a:spcBef>
                <a:spcPts val="0"/>
              </a:spcBef>
              <a:buChar char="○"/>
            </a:pPr>
            <a:r>
              <a:rPr lang="en" sz="2133" dirty="0"/>
              <a:t>Early Registration Deadline : Friday January 12, 202</a:t>
            </a:r>
            <a:r>
              <a:rPr lang="en-US" sz="2133" dirty="0"/>
              <a:t>4</a:t>
            </a:r>
            <a:endParaRPr sz="2133" dirty="0"/>
          </a:p>
          <a:p>
            <a:pPr lvl="1">
              <a:spcBef>
                <a:spcPts val="0"/>
              </a:spcBef>
            </a:pPr>
            <a:r>
              <a:rPr lang="en" sz="2133" dirty="0"/>
              <a:t>Group Hotel Reservations: Hyatt Regency Denver at Colorado Convention Center</a:t>
            </a:r>
            <a:endParaRPr sz="2133" dirty="0"/>
          </a:p>
          <a:p>
            <a:pPr lvl="2">
              <a:spcBef>
                <a:spcPts val="0"/>
              </a:spcBef>
            </a:pPr>
            <a:r>
              <a:rPr lang="en" sz="2133" dirty="0"/>
              <a:t>Available Soon</a:t>
            </a:r>
            <a:endParaRPr sz="2133" dirty="0"/>
          </a:p>
          <a:p>
            <a:pPr lvl="1">
              <a:spcBef>
                <a:spcPts val="0"/>
              </a:spcBef>
            </a:pPr>
            <a:r>
              <a:rPr lang="en" sz="2133" dirty="0"/>
              <a:t>Hotel Reservation Booking Cut Off Date: February 16, 202</a:t>
            </a:r>
            <a:r>
              <a:rPr lang="en-US" sz="2133" dirty="0"/>
              <a:t>4</a:t>
            </a:r>
          </a:p>
          <a:p>
            <a:pPr lvl="1">
              <a:spcBef>
                <a:spcPts val="0"/>
              </a:spcBef>
            </a:pPr>
            <a:endParaRPr sz="2133" dirty="0"/>
          </a:p>
          <a:p>
            <a:pPr marL="0" indent="0">
              <a:buNone/>
            </a:pPr>
            <a:r>
              <a:rPr lang="en-US" sz="2133" dirty="0">
                <a:hlinkClick r:id="rId4"/>
              </a:rPr>
              <a:t>Future Plenary Sessions (802world.org)</a:t>
            </a:r>
            <a:endParaRPr sz="2133" dirty="0"/>
          </a:p>
          <a:p>
            <a:pPr marL="0" indent="0">
              <a:buNone/>
            </a:pPr>
            <a:endParaRPr sz="2133" dirty="0"/>
          </a:p>
          <a:p>
            <a:pPr marL="0" indent="0">
              <a:buNone/>
            </a:pPr>
            <a:r>
              <a:rPr lang="en" sz="2133" dirty="0"/>
              <a:t> </a:t>
            </a:r>
            <a:endParaRPr sz="2133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478627-FF8D-8DB8-8745-DDFB15C7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800" y="984967"/>
            <a:ext cx="11376035" cy="1023600"/>
          </a:xfrm>
        </p:spPr>
        <p:txBody>
          <a:bodyPr/>
          <a:lstStyle/>
          <a:p>
            <a:r>
              <a:rPr lang="en-US" dirty="0"/>
              <a:t>Next IEEE 802 Plenary Session – March 2024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FE2-D0E4-2D80-7741-56EA5AA81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Lunches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80659-3A5A-8B72-4D54-F4186007E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802 Wireless Interim has lunches.</a:t>
            </a:r>
          </a:p>
          <a:p>
            <a:r>
              <a:rPr lang="en-US" sz="2000" dirty="0"/>
              <a:t>802.3 straw poll </a:t>
            </a:r>
          </a:p>
          <a:p>
            <a:pPr lvl="1"/>
            <a:r>
              <a:rPr lang="en-US" sz="2000" dirty="0"/>
              <a:t>“ </a:t>
            </a:r>
            <a:r>
              <a:rPr lang="en-US" sz="2000" dirty="0">
                <a:solidFill>
                  <a:srgbClr val="000000"/>
                </a:solidFill>
                <a:effectLst/>
              </a:rPr>
              <a:t>Would you approve a $100 extra registration fee to provide onsite lunch? Y-106  N-13</a:t>
            </a:r>
          </a:p>
          <a:p>
            <a:r>
              <a:rPr lang="en-US" sz="2000" dirty="0">
                <a:solidFill>
                  <a:srgbClr val="000000"/>
                </a:solidFill>
              </a:rPr>
              <a:t>802.1 straw poll: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Would you prefer lunch to be provided at plenaries (which may increase the meeting fee)? Yes –29   No -13   Did not respond -  7</a:t>
            </a:r>
          </a:p>
          <a:p>
            <a:r>
              <a:rPr lang="en-US" sz="2000" dirty="0">
                <a:solidFill>
                  <a:srgbClr val="000000"/>
                </a:solidFill>
                <a:effectLst/>
              </a:rPr>
              <a:t>802.15 straw poll in the room (this does not include remote participants):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effectLst/>
              </a:rPr>
              <a:t>Do you prefer having a lunch as part of the plenary? Y 28 : N 0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Providing Lunches ensures a potential location for cross discussions and collaboration. 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Not providing lunches – may take longer to find restaurant and returning in a timely manner.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054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95C9-D389-9EC7-18B1-E66AC013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Socials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75D8C-3799-1319-8C40-3DDBADC6E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 we have Socials?</a:t>
            </a:r>
          </a:p>
          <a:p>
            <a:pPr lvl="1"/>
            <a:r>
              <a:rPr lang="en-US" dirty="0"/>
              <a:t>Provide venue for offline discussion to facilitate consensus building for Standards Development.</a:t>
            </a:r>
          </a:p>
          <a:p>
            <a:pPr lvl="1"/>
            <a:r>
              <a:rPr lang="en-US" dirty="0"/>
              <a:t>Create/Enhance comradery among 802 attendees</a:t>
            </a:r>
          </a:p>
          <a:p>
            <a:pPr lvl="1"/>
            <a:r>
              <a:rPr lang="en-US" dirty="0"/>
              <a:t>Enjoy light refreshments</a:t>
            </a:r>
          </a:p>
          <a:p>
            <a:r>
              <a:rPr lang="en-US" dirty="0"/>
              <a:t>What costs are typically budgeted?</a:t>
            </a:r>
          </a:p>
          <a:p>
            <a:pPr lvl="1"/>
            <a:r>
              <a:rPr lang="en-US" dirty="0"/>
              <a:t>About $100 per person.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849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636B-948D-2D02-B640-5D9175BA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Social Budget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F1D909B-97BE-2B1A-08E7-6AE2CCB0B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98002"/>
              </p:ext>
            </p:extLst>
          </p:nvPr>
        </p:nvGraphicFramePr>
        <p:xfrm>
          <a:off x="4724400" y="288584"/>
          <a:ext cx="6172200" cy="6280831"/>
        </p:xfrm>
        <a:graphic>
          <a:graphicData uri="http://schemas.openxmlformats.org/drawingml/2006/table">
            <a:tbl>
              <a:tblPr/>
              <a:tblGrid>
                <a:gridCol w="3039527">
                  <a:extLst>
                    <a:ext uri="{9D8B030D-6E8A-4147-A177-3AD203B41FA5}">
                      <a16:colId xmlns:a16="http://schemas.microsoft.com/office/drawing/2014/main" val="2871820291"/>
                    </a:ext>
                  </a:extLst>
                </a:gridCol>
                <a:gridCol w="1066285">
                  <a:extLst>
                    <a:ext uri="{9D8B030D-6E8A-4147-A177-3AD203B41FA5}">
                      <a16:colId xmlns:a16="http://schemas.microsoft.com/office/drawing/2014/main" val="3279386325"/>
                    </a:ext>
                  </a:extLst>
                </a:gridCol>
                <a:gridCol w="1331019">
                  <a:extLst>
                    <a:ext uri="{9D8B030D-6E8A-4147-A177-3AD203B41FA5}">
                      <a16:colId xmlns:a16="http://schemas.microsoft.com/office/drawing/2014/main" val="1204224620"/>
                    </a:ext>
                  </a:extLst>
                </a:gridCol>
                <a:gridCol w="735369">
                  <a:extLst>
                    <a:ext uri="{9D8B030D-6E8A-4147-A177-3AD203B41FA5}">
                      <a16:colId xmlns:a16="http://schemas.microsoft.com/office/drawing/2014/main" val="4178136901"/>
                    </a:ext>
                  </a:extLst>
                </a:gridCol>
              </a:tblGrid>
              <a:tr h="32108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March 13, 2024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Venue: Hyatt Regency Denver - Room: TBC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Version 1.0-DSLR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710195"/>
                  </a:ext>
                </a:extLst>
              </a:tr>
              <a:tr h="309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6:30pm-8:30pm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Attendees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A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9-Jan-24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2282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78798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Item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75713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TICKET REVENUE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35826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Sales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$24.99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$9,996.00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97645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44662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Flat Irons Dinner Buffert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313716"/>
                  </a:ext>
                </a:extLst>
              </a:tr>
              <a:tr h="1755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25386"/>
                  </a:ext>
                </a:extLst>
              </a:tr>
              <a:tr h="175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38567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FOOD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$45,900.00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88614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BEVERAGE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86335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Hosted Bar Service - 1 Hour 6:30-7:30pm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675242"/>
                  </a:ext>
                </a:extLst>
              </a:tr>
              <a:tr h="39842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Bars include Liquor, Domestic/Imported/Specialty Beer, Wine, Soft Drinks, Juices, Mixers and Bottled Water and appropriate garnishes.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35202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Bar Service - 7:30 PM - 9:30 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20232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16200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82097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308185"/>
                  </a:ext>
                </a:extLst>
              </a:tr>
              <a:tr h="3098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BEVERAGE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951329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ENTERTAINMENT - MUSICAL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361579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Artist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4985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1863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121913"/>
                  </a:ext>
                </a:extLst>
              </a:tr>
              <a:tr h="167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$2,025.00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09403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F&amp; B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679006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Bartenders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713351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001917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93442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Grat (25%)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104544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Tax (8%)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215618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$1,080.00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46390"/>
                  </a:ext>
                </a:extLst>
              </a:tr>
              <a:tr h="175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BASIC SOCIAL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$55,209.00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853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35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6E84-0B51-F146-AF6B-2823D0A01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Milestone 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808F9-5676-5B28-097A-831097728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Geoff has worked for a couple years to get this to the finish line.  The Milestone plaque is being brought to the 2024 March Plenary for a ceremonial unveiling.</a:t>
            </a:r>
          </a:p>
          <a:p>
            <a:r>
              <a:rPr lang="en-US" dirty="0"/>
              <a:t>Computer Society has provided $10k toward the event expenses.</a:t>
            </a:r>
          </a:p>
          <a:p>
            <a:r>
              <a:rPr lang="en-US" dirty="0"/>
              <a:t>We have about 10 VIPs invited/attending</a:t>
            </a:r>
          </a:p>
          <a:p>
            <a:r>
              <a:rPr lang="en-US" dirty="0"/>
              <a:t>Some costs to be offset by 802 (1 night for VIPs).</a:t>
            </a:r>
          </a:p>
          <a:p>
            <a:pPr lvl="1"/>
            <a:r>
              <a:rPr lang="en-US" sz="2400" dirty="0"/>
              <a:t>Note that we have a hotel credit that we can use for this cost.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3021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56253</TotalTime>
  <Words>1335</Words>
  <Application>Microsoft Office PowerPoint</Application>
  <PresentationFormat>Widescreen</PresentationFormat>
  <Paragraphs>284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Roboto</vt:lpstr>
      <vt:lpstr>Wingdings</vt:lpstr>
      <vt:lpstr>Title slide</vt:lpstr>
      <vt:lpstr>Material</vt:lpstr>
      <vt:lpstr>Executive Secretary Agenda Items  2024 January 9th Telecon </vt:lpstr>
      <vt:lpstr>IEEE 802 Opening EC Mtg – November 12, 2023</vt:lpstr>
      <vt:lpstr>2024 March 802 Plenary Registration report as of 1/09/24</vt:lpstr>
      <vt:lpstr>  IEEE 802 Networking Social  Wednesday March13th at 6:30 PM</vt:lpstr>
      <vt:lpstr>Next IEEE 802 Plenary Session – March 2024</vt:lpstr>
      <vt:lpstr>Value of Lunches </vt:lpstr>
      <vt:lpstr>Value of Socials</vt:lpstr>
      <vt:lpstr>Social Budget</vt:lpstr>
      <vt:lpstr>IEEE 802 Milestone Preview</vt:lpstr>
      <vt:lpstr>IEEE 802 Milestone Preview</vt:lpstr>
      <vt:lpstr>Approved Registration fees for Denver</vt:lpstr>
      <vt:lpstr>Motion to approve Brian Berg Expense</vt:lpstr>
      <vt:lpstr>Future 802 Plenary Venue Contract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2024 Jan Telecon</dc:title>
  <dc:subject>Executive Secretary Report for 2024 Jan Telecon</dc:subject>
  <dc:creator>Jon Rosdahl</dc:creator>
  <cp:keywords>IEEE 802 Plenary</cp:keywords>
  <dc:description>Jon Rosdahl, Qualcomm</dc:description>
  <cp:lastModifiedBy>Jon Rosdahl</cp:lastModifiedBy>
  <cp:revision>29</cp:revision>
  <dcterms:created xsi:type="dcterms:W3CDTF">2021-09-07T16:57:28Z</dcterms:created>
  <dcterms:modified xsi:type="dcterms:W3CDTF">2024-01-09T19:41:15Z</dcterms:modified>
  <cp:category>January 2024</cp:category>
</cp:coreProperties>
</file>