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348" r:id="rId7"/>
    <p:sldId id="509" r:id="rId8"/>
    <p:sldId id="525" r:id="rId9"/>
    <p:sldId id="526" r:id="rId10"/>
    <p:sldId id="524" r:id="rId11"/>
    <p:sldId id="530" r:id="rId12"/>
    <p:sldId id="372" r:id="rId13"/>
    <p:sldId id="527" r:id="rId14"/>
    <p:sldId id="528" r:id="rId15"/>
    <p:sldId id="519" r:id="rId16"/>
    <p:sldId id="339" r:id="rId17"/>
    <p:sldId id="366" r:id="rId18"/>
    <p:sldId id="507" r:id="rId19"/>
    <p:sldId id="373" r:id="rId20"/>
    <p:sldId id="529" r:id="rId21"/>
    <p:sldId id="510" r:id="rId22"/>
    <p:sldId id="342" r:id="rId23"/>
    <p:sldId id="370" r:id="rId24"/>
    <p:sldId id="365" r:id="rId25"/>
    <p:sldId id="333" r:id="rId26"/>
    <p:sldId id="325" r:id="rId27"/>
    <p:sldId id="332" r:id="rId28"/>
    <p:sldId id="328" r:id="rId29"/>
    <p:sldId id="312" r:id="rId30"/>
    <p:sldId id="308" r:id="rId31"/>
    <p:sldId id="304" r:id="rId32"/>
    <p:sldId id="303" r:id="rId33"/>
    <p:sldId id="291" r:id="rId34"/>
    <p:sldId id="374" r:id="rId35"/>
    <p:sldId id="269"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25"/>
            <p14:sldId id="526"/>
            <p14:sldId id="524"/>
            <p14:sldId id="530"/>
            <p14:sldId id="372"/>
            <p14:sldId id="527"/>
            <p14:sldId id="528"/>
            <p14:sldId id="519"/>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529"/>
            <p14:sldId id="510"/>
            <p14:sldId id="342"/>
            <p14:sldId id="370"/>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28B227-115F-47AE-9B01-7C2E7DEA07B0}" v="8" dt="2024-03-10T22:19:10.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77" autoAdjust="0"/>
    <p:restoredTop sz="90074" autoAdjust="0"/>
  </p:normalViewPr>
  <p:slideViewPr>
    <p:cSldViewPr>
      <p:cViewPr varScale="1">
        <p:scale>
          <a:sx n="97" d="100"/>
          <a:sy n="97" d="100"/>
        </p:scale>
        <p:origin x="180"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828B227-115F-47AE-9B01-7C2E7DEA07B0}"/>
    <pc:docChg chg="undo custSel addSld delSld modSld sldOrd modMainMaster modSection">
      <pc:chgData name="Jon Rosdahl" userId="2820f357-2dd4-4127-8713-e0bfde0fd756" providerId="ADAL" clId="{5828B227-115F-47AE-9B01-7C2E7DEA07B0}" dt="2024-03-10T22:19:17.377" v="727" actId="478"/>
      <pc:docMkLst>
        <pc:docMk/>
      </pc:docMkLst>
      <pc:sldChg chg="modSp mod">
        <pc:chgData name="Jon Rosdahl" userId="2820f357-2dd4-4127-8713-e0bfde0fd756" providerId="ADAL" clId="{5828B227-115F-47AE-9B01-7C2E7DEA07B0}" dt="2024-03-10T12:45:33.159" v="60" actId="20577"/>
        <pc:sldMkLst>
          <pc:docMk/>
          <pc:sldMk cId="0" sldId="256"/>
        </pc:sldMkLst>
        <pc:spChg chg="mod">
          <ac:chgData name="Jon Rosdahl" userId="2820f357-2dd4-4127-8713-e0bfde0fd756" providerId="ADAL" clId="{5828B227-115F-47AE-9B01-7C2E7DEA07B0}" dt="2024-03-10T12:45:33.159" v="60" actId="20577"/>
          <ac:spMkLst>
            <pc:docMk/>
            <pc:sldMk cId="0" sldId="256"/>
            <ac:spMk id="3074" creationId="{00000000-0000-0000-0000-000000000000}"/>
          </ac:spMkLst>
        </pc:spChg>
      </pc:sldChg>
      <pc:sldChg chg="modSp mod">
        <pc:chgData name="Jon Rosdahl" userId="2820f357-2dd4-4127-8713-e0bfde0fd756" providerId="ADAL" clId="{5828B227-115F-47AE-9B01-7C2E7DEA07B0}" dt="2024-03-10T12:45:24.361" v="58" actId="20577"/>
        <pc:sldMkLst>
          <pc:docMk/>
          <pc:sldMk cId="0" sldId="257"/>
        </pc:sldMkLst>
        <pc:spChg chg="mod">
          <ac:chgData name="Jon Rosdahl" userId="2820f357-2dd4-4127-8713-e0bfde0fd756" providerId="ADAL" clId="{5828B227-115F-47AE-9B01-7C2E7DEA07B0}" dt="2024-03-10T12:45:24.361" v="58" actId="20577"/>
          <ac:spMkLst>
            <pc:docMk/>
            <pc:sldMk cId="0" sldId="257"/>
            <ac:spMk id="4098" creationId="{00000000-0000-0000-0000-000000000000}"/>
          </ac:spMkLst>
        </pc:spChg>
      </pc:sldChg>
      <pc:sldChg chg="ord">
        <pc:chgData name="Jon Rosdahl" userId="2820f357-2dd4-4127-8713-e0bfde0fd756" providerId="ADAL" clId="{5828B227-115F-47AE-9B01-7C2E7DEA07B0}" dt="2024-03-10T13:57:03.399" v="159"/>
        <pc:sldMkLst>
          <pc:docMk/>
          <pc:sldMk cId="2891964828" sldId="342"/>
        </pc:sldMkLst>
      </pc:sldChg>
      <pc:sldChg chg="addSp delSp modSp mod">
        <pc:chgData name="Jon Rosdahl" userId="2820f357-2dd4-4127-8713-e0bfde0fd756" providerId="ADAL" clId="{5828B227-115F-47AE-9B01-7C2E7DEA07B0}" dt="2024-03-10T13:00:04.216" v="76" actId="6549"/>
        <pc:sldMkLst>
          <pc:docMk/>
          <pc:sldMk cId="4047295227" sldId="348"/>
        </pc:sldMkLst>
        <pc:spChg chg="mod">
          <ac:chgData name="Jon Rosdahl" userId="2820f357-2dd4-4127-8713-e0bfde0fd756" providerId="ADAL" clId="{5828B227-115F-47AE-9B01-7C2E7DEA07B0}" dt="2024-03-10T12:48:06.405" v="65" actId="20577"/>
          <ac:spMkLst>
            <pc:docMk/>
            <pc:sldMk cId="4047295227" sldId="348"/>
            <ac:spMk id="2" creationId="{13D9545A-3CB6-47F0-9D70-71B1C3FC6F76}"/>
          </ac:spMkLst>
        </pc:spChg>
        <pc:spChg chg="mod">
          <ac:chgData name="Jon Rosdahl" userId="2820f357-2dd4-4127-8713-e0bfde0fd756" providerId="ADAL" clId="{5828B227-115F-47AE-9B01-7C2E7DEA07B0}" dt="2024-03-10T13:00:04.216" v="76" actId="6549"/>
          <ac:spMkLst>
            <pc:docMk/>
            <pc:sldMk cId="4047295227" sldId="348"/>
            <ac:spMk id="18" creationId="{C6C43CA6-452B-FED2-C5D1-883372BAB706}"/>
          </ac:spMkLst>
        </pc:spChg>
        <pc:picChg chg="add mod">
          <ac:chgData name="Jon Rosdahl" userId="2820f357-2dd4-4127-8713-e0bfde0fd756" providerId="ADAL" clId="{5828B227-115F-47AE-9B01-7C2E7DEA07B0}" dt="2024-03-10T12:53:25.970" v="70" actId="1076"/>
          <ac:picMkLst>
            <pc:docMk/>
            <pc:sldMk cId="4047295227" sldId="348"/>
            <ac:picMk id="7" creationId="{AC499BDF-A848-B97D-99DF-041374B8D613}"/>
          </ac:picMkLst>
        </pc:picChg>
        <pc:picChg chg="del">
          <ac:chgData name="Jon Rosdahl" userId="2820f357-2dd4-4127-8713-e0bfde0fd756" providerId="ADAL" clId="{5828B227-115F-47AE-9B01-7C2E7DEA07B0}" dt="2024-03-10T12:52:53.188" v="66" actId="478"/>
          <ac:picMkLst>
            <pc:docMk/>
            <pc:sldMk cId="4047295227" sldId="348"/>
            <ac:picMk id="8" creationId="{A0D8EC23-3DBA-74E3-3343-2A1FDAC8B985}"/>
          </ac:picMkLst>
        </pc:picChg>
      </pc:sldChg>
      <pc:sldChg chg="modSp mod">
        <pc:chgData name="Jon Rosdahl" userId="2820f357-2dd4-4127-8713-e0bfde0fd756" providerId="ADAL" clId="{5828B227-115F-47AE-9B01-7C2E7DEA07B0}" dt="2024-03-10T13:59:23.104" v="168" actId="14100"/>
        <pc:sldMkLst>
          <pc:docMk/>
          <pc:sldMk cId="1707231956" sldId="365"/>
        </pc:sldMkLst>
        <pc:spChg chg="mod">
          <ac:chgData name="Jon Rosdahl" userId="2820f357-2dd4-4127-8713-e0bfde0fd756" providerId="ADAL" clId="{5828B227-115F-47AE-9B01-7C2E7DEA07B0}" dt="2024-03-10T13:59:16.798" v="166" actId="1076"/>
          <ac:spMkLst>
            <pc:docMk/>
            <pc:sldMk cId="1707231956" sldId="365"/>
            <ac:spMk id="2" creationId="{B4C32EAE-4A58-4BD4-9B68-0F30EC667B80}"/>
          </ac:spMkLst>
        </pc:spChg>
        <pc:graphicFrameChg chg="mod modGraphic">
          <ac:chgData name="Jon Rosdahl" userId="2820f357-2dd4-4127-8713-e0bfde0fd756" providerId="ADAL" clId="{5828B227-115F-47AE-9B01-7C2E7DEA07B0}" dt="2024-03-10T13:59:23.104" v="168" actId="14100"/>
          <ac:graphicFrameMkLst>
            <pc:docMk/>
            <pc:sldMk cId="1707231956" sldId="365"/>
            <ac:graphicFrameMk id="3" creationId="{00D6DCDF-0F6A-69A7-F06F-1BED925FF2F1}"/>
          </ac:graphicFrameMkLst>
        </pc:graphicFrameChg>
      </pc:sldChg>
      <pc:sldChg chg="ord">
        <pc:chgData name="Jon Rosdahl" userId="2820f357-2dd4-4127-8713-e0bfde0fd756" providerId="ADAL" clId="{5828B227-115F-47AE-9B01-7C2E7DEA07B0}" dt="2024-03-10T13:59:40.358" v="170"/>
        <pc:sldMkLst>
          <pc:docMk/>
          <pc:sldMk cId="1266677033" sldId="370"/>
        </pc:sldMkLst>
      </pc:sldChg>
      <pc:sldChg chg="del">
        <pc:chgData name="Jon Rosdahl" userId="2820f357-2dd4-4127-8713-e0bfde0fd756" providerId="ADAL" clId="{5828B227-115F-47AE-9B01-7C2E7DEA07B0}" dt="2024-03-10T13:02:30.065" v="78" actId="47"/>
        <pc:sldMkLst>
          <pc:docMk/>
          <pc:sldMk cId="1736768604" sldId="372"/>
        </pc:sldMkLst>
      </pc:sldChg>
      <pc:sldChg chg="modSp mod">
        <pc:chgData name="Jon Rosdahl" userId="2820f357-2dd4-4127-8713-e0bfde0fd756" providerId="ADAL" clId="{5828B227-115F-47AE-9B01-7C2E7DEA07B0}" dt="2024-03-10T13:56:09.264" v="157" actId="20577"/>
        <pc:sldMkLst>
          <pc:docMk/>
          <pc:sldMk cId="1790584663" sldId="507"/>
        </pc:sldMkLst>
        <pc:spChg chg="mod">
          <ac:chgData name="Jon Rosdahl" userId="2820f357-2dd4-4127-8713-e0bfde0fd756" providerId="ADAL" clId="{5828B227-115F-47AE-9B01-7C2E7DEA07B0}" dt="2024-03-10T13:56:09.264" v="157" actId="20577"/>
          <ac:spMkLst>
            <pc:docMk/>
            <pc:sldMk cId="1790584663" sldId="507"/>
            <ac:spMk id="8200" creationId="{00000000-0000-0000-0000-000000000000}"/>
          </ac:spMkLst>
        </pc:spChg>
      </pc:sldChg>
      <pc:sldChg chg="addSp delSp modSp mod">
        <pc:chgData name="Jon Rosdahl" userId="2820f357-2dd4-4127-8713-e0bfde0fd756" providerId="ADAL" clId="{5828B227-115F-47AE-9B01-7C2E7DEA07B0}" dt="2024-03-10T13:20:24.926" v="120" actId="1076"/>
        <pc:sldMkLst>
          <pc:docMk/>
          <pc:sldMk cId="4028864305" sldId="509"/>
        </pc:sldMkLst>
        <pc:spChg chg="mod">
          <ac:chgData name="Jon Rosdahl" userId="2820f357-2dd4-4127-8713-e0bfde0fd756" providerId="ADAL" clId="{5828B227-115F-47AE-9B01-7C2E7DEA07B0}" dt="2024-03-10T13:10:46.309" v="98" actId="20577"/>
          <ac:spMkLst>
            <pc:docMk/>
            <pc:sldMk cId="4028864305" sldId="509"/>
            <ac:spMk id="2" creationId="{B4C32EAE-4A58-4BD4-9B68-0F30EC667B80}"/>
          </ac:spMkLst>
        </pc:spChg>
        <pc:picChg chg="add mod">
          <ac:chgData name="Jon Rosdahl" userId="2820f357-2dd4-4127-8713-e0bfde0fd756" providerId="ADAL" clId="{5828B227-115F-47AE-9B01-7C2E7DEA07B0}" dt="2024-03-10T13:20:24.926" v="120" actId="1076"/>
          <ac:picMkLst>
            <pc:docMk/>
            <pc:sldMk cId="4028864305" sldId="509"/>
            <ac:picMk id="7" creationId="{ABE64C90-6E51-1E61-0244-F4FA9AC0BD50}"/>
          </ac:picMkLst>
        </pc:picChg>
        <pc:picChg chg="del">
          <ac:chgData name="Jon Rosdahl" userId="2820f357-2dd4-4127-8713-e0bfde0fd756" providerId="ADAL" clId="{5828B227-115F-47AE-9B01-7C2E7DEA07B0}" dt="2024-03-10T13:19:50.666" v="116" actId="478"/>
          <ac:picMkLst>
            <pc:docMk/>
            <pc:sldMk cId="4028864305" sldId="509"/>
            <ac:picMk id="8" creationId="{5C6EB15D-D694-0613-5F9C-653E2D3A1362}"/>
          </ac:picMkLst>
        </pc:picChg>
      </pc:sldChg>
      <pc:sldChg chg="modSp mod">
        <pc:chgData name="Jon Rosdahl" userId="2820f357-2dd4-4127-8713-e0bfde0fd756" providerId="ADAL" clId="{5828B227-115F-47AE-9B01-7C2E7DEA07B0}" dt="2024-03-10T13:45:17.376" v="139" actId="6549"/>
        <pc:sldMkLst>
          <pc:docMk/>
          <pc:sldMk cId="494374442" sldId="519"/>
        </pc:sldMkLst>
        <pc:spChg chg="mod">
          <ac:chgData name="Jon Rosdahl" userId="2820f357-2dd4-4127-8713-e0bfde0fd756" providerId="ADAL" clId="{5828B227-115F-47AE-9B01-7C2E7DEA07B0}" dt="2024-03-10T13:42:05.859" v="138" actId="6549"/>
          <ac:spMkLst>
            <pc:docMk/>
            <pc:sldMk cId="494374442" sldId="519"/>
            <ac:spMk id="2" creationId="{6F183B09-FD36-4A9E-1281-9EDBD7512CD9}"/>
          </ac:spMkLst>
        </pc:spChg>
        <pc:spChg chg="mod">
          <ac:chgData name="Jon Rosdahl" userId="2820f357-2dd4-4127-8713-e0bfde0fd756" providerId="ADAL" clId="{5828B227-115F-47AE-9B01-7C2E7DEA07B0}" dt="2024-03-10T13:45:17.376" v="139" actId="6549"/>
          <ac:spMkLst>
            <pc:docMk/>
            <pc:sldMk cId="494374442" sldId="519"/>
            <ac:spMk id="7" creationId="{355C28BA-1AA8-BB42-2ACA-F4CE7DBE5711}"/>
          </ac:spMkLst>
        </pc:spChg>
      </pc:sldChg>
      <pc:sldChg chg="del">
        <pc:chgData name="Jon Rosdahl" userId="2820f357-2dd4-4127-8713-e0bfde0fd756" providerId="ADAL" clId="{5828B227-115F-47AE-9B01-7C2E7DEA07B0}" dt="2024-03-10T13:41:55.019" v="137" actId="47"/>
        <pc:sldMkLst>
          <pc:docMk/>
          <pc:sldMk cId="0" sldId="523"/>
        </pc:sldMkLst>
      </pc:sldChg>
      <pc:sldChg chg="addSp delSp modSp mod chgLayout">
        <pc:chgData name="Jon Rosdahl" userId="2820f357-2dd4-4127-8713-e0bfde0fd756" providerId="ADAL" clId="{5828B227-115F-47AE-9B01-7C2E7DEA07B0}" dt="2024-03-10T13:06:23.580" v="93"/>
        <pc:sldMkLst>
          <pc:docMk/>
          <pc:sldMk cId="2581705839" sldId="524"/>
        </pc:sldMkLst>
        <pc:spChg chg="mod ord">
          <ac:chgData name="Jon Rosdahl" userId="2820f357-2dd4-4127-8713-e0bfde0fd756" providerId="ADAL" clId="{5828B227-115F-47AE-9B01-7C2E7DEA07B0}" dt="2024-03-10T13:04:57.675" v="88" actId="700"/>
          <ac:spMkLst>
            <pc:docMk/>
            <pc:sldMk cId="2581705839" sldId="524"/>
            <ac:spMk id="2" creationId="{187B0185-00EE-839F-204B-7DD0F7EB65D6}"/>
          </ac:spMkLst>
        </pc:spChg>
        <pc:spChg chg="mod">
          <ac:chgData name="Jon Rosdahl" userId="2820f357-2dd4-4127-8713-e0bfde0fd756" providerId="ADAL" clId="{5828B227-115F-47AE-9B01-7C2E7DEA07B0}" dt="2024-03-10T13:03:52.124" v="84" actId="33524"/>
          <ac:spMkLst>
            <pc:docMk/>
            <pc:sldMk cId="2581705839" sldId="524"/>
            <ac:spMk id="3" creationId="{B98B8899-554E-3308-D92C-C1F571C7BB53}"/>
          </ac:spMkLst>
        </pc:spChg>
        <pc:spChg chg="add del mod">
          <ac:chgData name="Jon Rosdahl" userId="2820f357-2dd4-4127-8713-e0bfde0fd756" providerId="ADAL" clId="{5828B227-115F-47AE-9B01-7C2E7DEA07B0}" dt="2024-03-10T13:04:39.714" v="86" actId="6264"/>
          <ac:spMkLst>
            <pc:docMk/>
            <pc:sldMk cId="2581705839" sldId="524"/>
            <ac:spMk id="4" creationId="{CB621841-2047-3733-522A-9F70F1958F9A}"/>
          </ac:spMkLst>
        </pc:spChg>
        <pc:spChg chg="add del mod">
          <ac:chgData name="Jon Rosdahl" userId="2820f357-2dd4-4127-8713-e0bfde0fd756" providerId="ADAL" clId="{5828B227-115F-47AE-9B01-7C2E7DEA07B0}" dt="2024-03-10T13:04:39.714" v="86" actId="6264"/>
          <ac:spMkLst>
            <pc:docMk/>
            <pc:sldMk cId="2581705839" sldId="524"/>
            <ac:spMk id="5" creationId="{949BB942-A95F-DB4E-32CC-CCCBC24602B8}"/>
          </ac:spMkLst>
        </pc:spChg>
        <pc:spChg chg="mod ord">
          <ac:chgData name="Jon Rosdahl" userId="2820f357-2dd4-4127-8713-e0bfde0fd756" providerId="ADAL" clId="{5828B227-115F-47AE-9B01-7C2E7DEA07B0}" dt="2024-03-10T13:04:57.675" v="88" actId="700"/>
          <ac:spMkLst>
            <pc:docMk/>
            <pc:sldMk cId="2581705839" sldId="524"/>
            <ac:spMk id="6" creationId="{981BA998-5C28-7735-BC41-90E810CC7216}"/>
          </ac:spMkLst>
        </pc:spChg>
        <pc:spChg chg="add del mod ord">
          <ac:chgData name="Jon Rosdahl" userId="2820f357-2dd4-4127-8713-e0bfde0fd756" providerId="ADAL" clId="{5828B227-115F-47AE-9B01-7C2E7DEA07B0}" dt="2024-03-10T13:04:39.714" v="86" actId="6264"/>
          <ac:spMkLst>
            <pc:docMk/>
            <pc:sldMk cId="2581705839" sldId="524"/>
            <ac:spMk id="8" creationId="{637F75BC-E2ED-B4A4-1FAC-6E74693ADE9A}"/>
          </ac:spMkLst>
        </pc:spChg>
        <pc:spChg chg="add del mod ord">
          <ac:chgData name="Jon Rosdahl" userId="2820f357-2dd4-4127-8713-e0bfde0fd756" providerId="ADAL" clId="{5828B227-115F-47AE-9B01-7C2E7DEA07B0}" dt="2024-03-10T13:04:57.675" v="88" actId="700"/>
          <ac:spMkLst>
            <pc:docMk/>
            <pc:sldMk cId="2581705839" sldId="524"/>
            <ac:spMk id="9" creationId="{C18F4B32-34D9-1905-8139-9F135A978D9E}"/>
          </ac:spMkLst>
        </pc:spChg>
        <pc:spChg chg="mod">
          <ac:chgData name="Jon Rosdahl" userId="2820f357-2dd4-4127-8713-e0bfde0fd756" providerId="ADAL" clId="{5828B227-115F-47AE-9B01-7C2E7DEA07B0}" dt="2024-03-10T13:03:21.280" v="81" actId="20577"/>
          <ac:spMkLst>
            <pc:docMk/>
            <pc:sldMk cId="2581705839" sldId="524"/>
            <ac:spMk id="11" creationId="{91086BEC-D8DB-5069-F45F-3E7F9D90C2EE}"/>
          </ac:spMkLst>
        </pc:spChg>
        <pc:spChg chg="add mod">
          <ac:chgData name="Jon Rosdahl" userId="2820f357-2dd4-4127-8713-e0bfde0fd756" providerId="ADAL" clId="{5828B227-115F-47AE-9B01-7C2E7DEA07B0}" dt="2024-03-10T13:06:23.580" v="93"/>
          <ac:spMkLst>
            <pc:docMk/>
            <pc:sldMk cId="2581705839" sldId="524"/>
            <ac:spMk id="12" creationId="{F46AED6F-BA8C-B399-5960-4023C59EDE77}"/>
          </ac:spMkLst>
        </pc:spChg>
      </pc:sldChg>
      <pc:sldChg chg="addSp delSp modSp mod">
        <pc:chgData name="Jon Rosdahl" userId="2820f357-2dd4-4127-8713-e0bfde0fd756" providerId="ADAL" clId="{5828B227-115F-47AE-9B01-7C2E7DEA07B0}" dt="2024-03-10T13:26:38.332" v="129" actId="1076"/>
        <pc:sldMkLst>
          <pc:docMk/>
          <pc:sldMk cId="939634510" sldId="525"/>
        </pc:sldMkLst>
        <pc:spChg chg="mod">
          <ac:chgData name="Jon Rosdahl" userId="2820f357-2dd4-4127-8713-e0bfde0fd756" providerId="ADAL" clId="{5828B227-115F-47AE-9B01-7C2E7DEA07B0}" dt="2024-03-10T13:25:39.372" v="123" actId="1076"/>
          <ac:spMkLst>
            <pc:docMk/>
            <pc:sldMk cId="939634510" sldId="525"/>
            <ac:spMk id="7" creationId="{7502658D-89B3-3111-2B48-43378C0E9C71}"/>
          </ac:spMkLst>
        </pc:spChg>
        <pc:picChg chg="add del mod">
          <ac:chgData name="Jon Rosdahl" userId="2820f357-2dd4-4127-8713-e0bfde0fd756" providerId="ADAL" clId="{5828B227-115F-47AE-9B01-7C2E7DEA07B0}" dt="2024-03-10T13:17:18.337" v="104" actId="478"/>
          <ac:picMkLst>
            <pc:docMk/>
            <pc:sldMk cId="939634510" sldId="525"/>
            <ac:picMk id="3" creationId="{4C8ACF89-2CED-8B8E-C7B4-91226F5EC8AC}"/>
          </ac:picMkLst>
        </pc:picChg>
        <pc:picChg chg="del">
          <ac:chgData name="Jon Rosdahl" userId="2820f357-2dd4-4127-8713-e0bfde0fd756" providerId="ADAL" clId="{5828B227-115F-47AE-9B01-7C2E7DEA07B0}" dt="2024-03-10T13:16:53.720" v="99" actId="478"/>
          <ac:picMkLst>
            <pc:docMk/>
            <pc:sldMk cId="939634510" sldId="525"/>
            <ac:picMk id="9" creationId="{B1AE049C-14CD-41E2-1548-19992771B6C9}"/>
          </ac:picMkLst>
        </pc:picChg>
        <pc:picChg chg="add del mod">
          <ac:chgData name="Jon Rosdahl" userId="2820f357-2dd4-4127-8713-e0bfde0fd756" providerId="ADAL" clId="{5828B227-115F-47AE-9B01-7C2E7DEA07B0}" dt="2024-03-10T13:18:05.906" v="109" actId="478"/>
          <ac:picMkLst>
            <pc:docMk/>
            <pc:sldMk cId="939634510" sldId="525"/>
            <ac:picMk id="10" creationId="{51541023-4442-F1C3-7819-114248D9577B}"/>
          </ac:picMkLst>
        </pc:picChg>
        <pc:picChg chg="add del mod">
          <ac:chgData name="Jon Rosdahl" userId="2820f357-2dd4-4127-8713-e0bfde0fd756" providerId="ADAL" clId="{5828B227-115F-47AE-9B01-7C2E7DEA07B0}" dt="2024-03-10T13:25:32.095" v="121" actId="478"/>
          <ac:picMkLst>
            <pc:docMk/>
            <pc:sldMk cId="939634510" sldId="525"/>
            <ac:picMk id="12" creationId="{89C19210-28E3-60D8-3DAE-15622B75ED75}"/>
          </ac:picMkLst>
        </pc:picChg>
        <pc:picChg chg="add mod">
          <ac:chgData name="Jon Rosdahl" userId="2820f357-2dd4-4127-8713-e0bfde0fd756" providerId="ADAL" clId="{5828B227-115F-47AE-9B01-7C2E7DEA07B0}" dt="2024-03-10T13:26:38.332" v="129" actId="1076"/>
          <ac:picMkLst>
            <pc:docMk/>
            <pc:sldMk cId="939634510" sldId="525"/>
            <ac:picMk id="14" creationId="{3B25B072-982E-1EE1-5E42-9DB453419392}"/>
          </ac:picMkLst>
        </pc:picChg>
      </pc:sldChg>
      <pc:sldChg chg="addSp delSp modSp mod">
        <pc:chgData name="Jon Rosdahl" userId="2820f357-2dd4-4127-8713-e0bfde0fd756" providerId="ADAL" clId="{5828B227-115F-47AE-9B01-7C2E7DEA07B0}" dt="2024-03-10T13:53:37.390" v="145" actId="1076"/>
        <pc:sldMkLst>
          <pc:docMk/>
          <pc:sldMk cId="1757126943" sldId="526"/>
        </pc:sldMkLst>
        <pc:picChg chg="add mod">
          <ac:chgData name="Jon Rosdahl" userId="2820f357-2dd4-4127-8713-e0bfde0fd756" providerId="ADAL" clId="{5828B227-115F-47AE-9B01-7C2E7DEA07B0}" dt="2024-03-10T13:53:37.390" v="145" actId="1076"/>
          <ac:picMkLst>
            <pc:docMk/>
            <pc:sldMk cId="1757126943" sldId="526"/>
            <ac:picMk id="7" creationId="{CEEF66B3-0A13-D785-9473-0B5C4E6C4E74}"/>
          </ac:picMkLst>
        </pc:picChg>
        <pc:picChg chg="del">
          <ac:chgData name="Jon Rosdahl" userId="2820f357-2dd4-4127-8713-e0bfde0fd756" providerId="ADAL" clId="{5828B227-115F-47AE-9B01-7C2E7DEA07B0}" dt="2024-03-10T13:53:10.315" v="140" actId="478"/>
          <ac:picMkLst>
            <pc:docMk/>
            <pc:sldMk cId="1757126943" sldId="526"/>
            <ac:picMk id="12" creationId="{3C4D8139-5CCF-B6A5-0B9F-FAAAED8EE91C}"/>
          </ac:picMkLst>
        </pc:picChg>
      </pc:sldChg>
      <pc:sldChg chg="addSp delSp modSp mod">
        <pc:chgData name="Jon Rosdahl" userId="2820f357-2dd4-4127-8713-e0bfde0fd756" providerId="ADAL" clId="{5828B227-115F-47AE-9B01-7C2E7DEA07B0}" dt="2024-03-10T22:19:17.377" v="727" actId="478"/>
        <pc:sldMkLst>
          <pc:docMk/>
          <pc:sldMk cId="3764164253" sldId="527"/>
        </pc:sldMkLst>
        <pc:spChg chg="mod">
          <ac:chgData name="Jon Rosdahl" userId="2820f357-2dd4-4127-8713-e0bfde0fd756" providerId="ADAL" clId="{5828B227-115F-47AE-9B01-7C2E7DEA07B0}" dt="2024-03-10T13:41:07.212" v="136" actId="33524"/>
          <ac:spMkLst>
            <pc:docMk/>
            <pc:sldMk cId="3764164253" sldId="527"/>
            <ac:spMk id="3" creationId="{B9AA9BDC-F9DD-6E8C-684A-1AFC871CA876}"/>
          </ac:spMkLst>
        </pc:spChg>
        <pc:spChg chg="mod">
          <ac:chgData name="Jon Rosdahl" userId="2820f357-2dd4-4127-8713-e0bfde0fd756" providerId="ADAL" clId="{5828B227-115F-47AE-9B01-7C2E7DEA07B0}" dt="2024-03-10T13:06:03.237" v="92" actId="14100"/>
          <ac:spMkLst>
            <pc:docMk/>
            <pc:sldMk cId="3764164253" sldId="527"/>
            <ac:spMk id="5" creationId="{57B44ED8-7E81-7FA1-1190-027AF41ACA09}"/>
          </ac:spMkLst>
        </pc:spChg>
        <pc:spChg chg="add del mod">
          <ac:chgData name="Jon Rosdahl" userId="2820f357-2dd4-4127-8713-e0bfde0fd756" providerId="ADAL" clId="{5828B227-115F-47AE-9B01-7C2E7DEA07B0}" dt="2024-03-10T22:19:08.146" v="725" actId="478"/>
          <ac:spMkLst>
            <pc:docMk/>
            <pc:sldMk cId="3764164253" sldId="527"/>
            <ac:spMk id="7" creationId="{179EE053-E643-AEE5-748C-C3DA2EDE3704}"/>
          </ac:spMkLst>
        </pc:spChg>
        <pc:spChg chg="add del mod">
          <ac:chgData name="Jon Rosdahl" userId="2820f357-2dd4-4127-8713-e0bfde0fd756" providerId="ADAL" clId="{5828B227-115F-47AE-9B01-7C2E7DEA07B0}" dt="2024-03-10T22:19:17.377" v="727" actId="478"/>
          <ac:spMkLst>
            <pc:docMk/>
            <pc:sldMk cId="3764164253" sldId="527"/>
            <ac:spMk id="9" creationId="{56A38F0C-898B-47A0-38A6-F72C3E0C4F7B}"/>
          </ac:spMkLst>
        </pc:spChg>
        <pc:spChg chg="add mod">
          <ac:chgData name="Jon Rosdahl" userId="2820f357-2dd4-4127-8713-e0bfde0fd756" providerId="ADAL" clId="{5828B227-115F-47AE-9B01-7C2E7DEA07B0}" dt="2024-03-10T22:19:10.338" v="726"/>
          <ac:spMkLst>
            <pc:docMk/>
            <pc:sldMk cId="3764164253" sldId="527"/>
            <ac:spMk id="10" creationId="{0807C1D4-2911-23DD-2391-4B131552B4FC}"/>
          </ac:spMkLst>
        </pc:spChg>
        <pc:picChg chg="del">
          <ac:chgData name="Jon Rosdahl" userId="2820f357-2dd4-4127-8713-e0bfde0fd756" providerId="ADAL" clId="{5828B227-115F-47AE-9B01-7C2E7DEA07B0}" dt="2024-03-10T14:33:01.611" v="723" actId="478"/>
          <ac:picMkLst>
            <pc:docMk/>
            <pc:sldMk cId="3764164253" sldId="527"/>
            <ac:picMk id="11" creationId="{6A202642-9BFE-3DED-EAE9-E23ECB46029A}"/>
          </ac:picMkLst>
        </pc:picChg>
      </pc:sldChg>
      <pc:sldChg chg="modNotesTx">
        <pc:chgData name="Jon Rosdahl" userId="2820f357-2dd4-4127-8713-e0bfde0fd756" providerId="ADAL" clId="{5828B227-115F-47AE-9B01-7C2E7DEA07B0}" dt="2024-03-10T14:02:14.433" v="173" actId="6549"/>
        <pc:sldMkLst>
          <pc:docMk/>
          <pc:sldMk cId="253301959" sldId="528"/>
        </pc:sldMkLst>
      </pc:sldChg>
      <pc:sldChg chg="addSp delSp modSp mod ord">
        <pc:chgData name="Jon Rosdahl" userId="2820f357-2dd4-4127-8713-e0bfde0fd756" providerId="ADAL" clId="{5828B227-115F-47AE-9B01-7C2E7DEA07B0}" dt="2024-03-10T13:59:50.151" v="172"/>
        <pc:sldMkLst>
          <pc:docMk/>
          <pc:sldMk cId="2788348978" sldId="529"/>
        </pc:sldMkLst>
        <pc:spChg chg="mod">
          <ac:chgData name="Jon Rosdahl" userId="2820f357-2dd4-4127-8713-e0bfde0fd756" providerId="ADAL" clId="{5828B227-115F-47AE-9B01-7C2E7DEA07B0}" dt="2024-03-10T13:58:23.773" v="161" actId="20577"/>
          <ac:spMkLst>
            <pc:docMk/>
            <pc:sldMk cId="2788348978" sldId="529"/>
            <ac:spMk id="2" creationId="{B4C32EAE-4A58-4BD4-9B68-0F30EC667B80}"/>
          </ac:spMkLst>
        </pc:spChg>
        <pc:picChg chg="add mod">
          <ac:chgData name="Jon Rosdahl" userId="2820f357-2dd4-4127-8713-e0bfde0fd756" providerId="ADAL" clId="{5828B227-115F-47AE-9B01-7C2E7DEA07B0}" dt="2024-03-10T13:59:00.143" v="165" actId="14100"/>
          <ac:picMkLst>
            <pc:docMk/>
            <pc:sldMk cId="2788348978" sldId="529"/>
            <ac:picMk id="7" creationId="{B30A79C7-FBE1-DDA4-23F7-BEC0393A1038}"/>
          </ac:picMkLst>
        </pc:picChg>
        <pc:picChg chg="del">
          <ac:chgData name="Jon Rosdahl" userId="2820f357-2dd4-4127-8713-e0bfde0fd756" providerId="ADAL" clId="{5828B227-115F-47AE-9B01-7C2E7DEA07B0}" dt="2024-03-10T13:58:26.089" v="162" actId="478"/>
          <ac:picMkLst>
            <pc:docMk/>
            <pc:sldMk cId="2788348978" sldId="529"/>
            <ac:picMk id="8" creationId="{D6E08A6D-126E-FB27-8F52-882FB7A64970}"/>
          </ac:picMkLst>
        </pc:picChg>
      </pc:sldChg>
      <pc:sldChg chg="modSp new mod">
        <pc:chgData name="Jon Rosdahl" userId="2820f357-2dd4-4127-8713-e0bfde0fd756" providerId="ADAL" clId="{5828B227-115F-47AE-9B01-7C2E7DEA07B0}" dt="2024-03-10T14:09:28.180" v="722" actId="20577"/>
        <pc:sldMkLst>
          <pc:docMk/>
          <pc:sldMk cId="1336135908" sldId="530"/>
        </pc:sldMkLst>
        <pc:spChg chg="mod">
          <ac:chgData name="Jon Rosdahl" userId="2820f357-2dd4-4127-8713-e0bfde0fd756" providerId="ADAL" clId="{5828B227-115F-47AE-9B01-7C2E7DEA07B0}" dt="2024-03-10T14:09:28.180" v="722" actId="20577"/>
          <ac:spMkLst>
            <pc:docMk/>
            <pc:sldMk cId="1336135908" sldId="530"/>
            <ac:spMk id="2" creationId="{0CD54E87-BCD0-DD7E-81FA-E2C953104125}"/>
          </ac:spMkLst>
        </pc:spChg>
        <pc:spChg chg="mod">
          <ac:chgData name="Jon Rosdahl" userId="2820f357-2dd4-4127-8713-e0bfde0fd756" providerId="ADAL" clId="{5828B227-115F-47AE-9B01-7C2E7DEA07B0}" dt="2024-03-10T14:09:12.119" v="700" actId="20577"/>
          <ac:spMkLst>
            <pc:docMk/>
            <pc:sldMk cId="1336135908" sldId="530"/>
            <ac:spMk id="3" creationId="{CB7901DA-30E2-E525-6940-E4AFF42E47CE}"/>
          </ac:spMkLst>
        </pc:spChg>
      </pc:sldChg>
      <pc:sldMasterChg chg="modSp mod">
        <pc:chgData name="Jon Rosdahl" userId="2820f357-2dd4-4127-8713-e0bfde0fd756" providerId="ADAL" clId="{5828B227-115F-47AE-9B01-7C2E7DEA07B0}" dt="2024-03-10T12:55:12.461" v="72" actId="6549"/>
        <pc:sldMasterMkLst>
          <pc:docMk/>
          <pc:sldMasterMk cId="0" sldId="2147483648"/>
        </pc:sldMasterMkLst>
        <pc:spChg chg="mod">
          <ac:chgData name="Jon Rosdahl" userId="2820f357-2dd4-4127-8713-e0bfde0fd756" providerId="ADAL" clId="{5828B227-115F-47AE-9B01-7C2E7DEA07B0}" dt="2024-03-10T12:55:12.461" v="7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EC-24/0007r3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EC-24/0007r3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EC-24/0007r3</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2023-05 Orlando Attrition Fees = $8,403.11.</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97113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392185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EC-24/0007r3</a:t>
            </a:r>
            <a:endParaRPr lang="en-US" dirty="0"/>
          </a:p>
        </p:txBody>
      </p:sp>
      <p:sp>
        <p:nvSpPr>
          <p:cNvPr id="5" name="Date Placeholder 4"/>
          <p:cNvSpPr>
            <a:spLocks noGrp="1"/>
          </p:cNvSpPr>
          <p:nvPr>
            <p:ph type="dt" idx="11"/>
          </p:nvPr>
        </p:nvSpPr>
        <p:spPr/>
        <p:txBody>
          <a:bodyPr/>
          <a:lstStyle/>
          <a:p>
            <a:pPr>
              <a:defRPr/>
            </a:pPr>
            <a:r>
              <a:rPr lang="en-US"/>
              <a:t>March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EC-24/0007r3</a:t>
            </a:r>
            <a:endParaRPr lang="en-US" dirty="0"/>
          </a:p>
        </p:txBody>
      </p:sp>
      <p:sp>
        <p:nvSpPr>
          <p:cNvPr id="5" name="Date Placeholder 4"/>
          <p:cNvSpPr>
            <a:spLocks noGrp="1"/>
          </p:cNvSpPr>
          <p:nvPr>
            <p:ph type="dt" idx="11"/>
          </p:nvPr>
        </p:nvSpPr>
        <p:spPr/>
        <p:txBody>
          <a:bodyPr/>
          <a:lstStyle/>
          <a:p>
            <a:pPr>
              <a:defRPr/>
            </a:pPr>
            <a:r>
              <a:rPr lang="en-US"/>
              <a:t>March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EC-24/0007r3</a:t>
            </a:r>
            <a:endParaRPr lang="en-US" dirty="0"/>
          </a:p>
        </p:txBody>
      </p:sp>
      <p:sp>
        <p:nvSpPr>
          <p:cNvPr id="5" name="Date Placeholder 4"/>
          <p:cNvSpPr>
            <a:spLocks noGrp="1"/>
          </p:cNvSpPr>
          <p:nvPr>
            <p:ph type="dt" idx="11"/>
          </p:nvPr>
        </p:nvSpPr>
        <p:spPr/>
        <p:txBody>
          <a:bodyPr/>
          <a:lstStyle/>
          <a:p>
            <a:pPr>
              <a:defRPr/>
            </a:pPr>
            <a:r>
              <a:rPr lang="en-US"/>
              <a:t>March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EC-24/0007r3</a:t>
            </a:r>
            <a:endParaRPr lang="en-US" dirty="0"/>
          </a:p>
        </p:txBody>
      </p:sp>
      <p:sp>
        <p:nvSpPr>
          <p:cNvPr id="5" name="Date Placeholder 4"/>
          <p:cNvSpPr>
            <a:spLocks noGrp="1"/>
          </p:cNvSpPr>
          <p:nvPr>
            <p:ph type="dt" idx="11"/>
          </p:nvPr>
        </p:nvSpPr>
        <p:spPr/>
        <p:txBody>
          <a:bodyPr/>
          <a:lstStyle/>
          <a:p>
            <a:pPr>
              <a:defRPr/>
            </a:pPr>
            <a:r>
              <a:rPr lang="en-US"/>
              <a:t>March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29</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EC-24/0007r3</a:t>
            </a:r>
            <a:endParaRPr lang="en-US" dirty="0"/>
          </a:p>
        </p:txBody>
      </p:sp>
      <p:sp>
        <p:nvSpPr>
          <p:cNvPr id="5" name="Date Placeholder 4"/>
          <p:cNvSpPr>
            <a:spLocks noGrp="1"/>
          </p:cNvSpPr>
          <p:nvPr>
            <p:ph type="dt" idx="11"/>
          </p:nvPr>
        </p:nvSpPr>
        <p:spPr/>
        <p:txBody>
          <a:bodyPr/>
          <a:lstStyle/>
          <a:p>
            <a:pPr>
              <a:defRPr/>
            </a:pPr>
            <a:r>
              <a:rPr lang="en-US"/>
              <a:t>March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30</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EC-24/0007r3</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2024-Misc – Hotel Credits Income = $38437.50 is the Hotel Irvine Cancellation fee for 2024 January – Venue moved to Hilton Panama.</a:t>
            </a:r>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3510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1" i="0" u="none" strike="noStrike" dirty="0">
                <a:effectLst/>
                <a:latin typeface="Arial" panose="020B0604020202020204" pitchFamily="34" charset="0"/>
              </a:rPr>
              <a:t> </a:t>
            </a:r>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EC-23/0003r7</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35A6A-B5B3-F2C9-2290-17EB4ED6A7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537A7D-C9A2-CB68-7891-B23A75C0C6F7}"/>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AB537C7A-9833-12F5-CC6D-E738424838E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02A66427-4A0F-E5ED-AA8B-433FFE1E67B9}"/>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EC-23/0003r7</a:t>
            </a:r>
          </a:p>
        </p:txBody>
      </p:sp>
      <p:sp>
        <p:nvSpPr>
          <p:cNvPr id="5" name="Date Placeholder 4">
            <a:extLst>
              <a:ext uri="{FF2B5EF4-FFF2-40B4-BE49-F238E27FC236}">
                <a16:creationId xmlns:a16="http://schemas.microsoft.com/office/drawing/2014/main" id="{1446A533-5924-7CDB-9970-EBE019B95D3A}"/>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p>
        </p:txBody>
      </p:sp>
      <p:sp>
        <p:nvSpPr>
          <p:cNvPr id="6" name="Footer Placeholder 5">
            <a:extLst>
              <a:ext uri="{FF2B5EF4-FFF2-40B4-BE49-F238E27FC236}">
                <a16:creationId xmlns:a16="http://schemas.microsoft.com/office/drawing/2014/main" id="{C33C82C2-8E08-008F-270E-95FE3D0EA4F6}"/>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a:extLst>
              <a:ext uri="{FF2B5EF4-FFF2-40B4-BE49-F238E27FC236}">
                <a16:creationId xmlns:a16="http://schemas.microsoft.com/office/drawing/2014/main" id="{47A18920-D647-CA85-6D45-8D1D4A411791}"/>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10288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EC-24/0007r3</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68220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43800" y="6555519"/>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53102" y="6555519"/>
            <a:ext cx="683682" cy="25524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461735"/>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EC-24/0007r3</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yyp9504@126.com" TargetMode="External"/><Relationship Id="rId2" Type="http://schemas.openxmlformats.org/officeDocument/2006/relationships/hyperlink" Target="mailto:zhongke@ruijie.com.cn" TargetMode="External"/><Relationship Id="rId1" Type="http://schemas.openxmlformats.org/officeDocument/2006/relationships/slideLayout" Target="../slideLayouts/slideLayout2.xml"/><Relationship Id="rId5" Type="http://schemas.openxmlformats.org/officeDocument/2006/relationships/hyperlink" Target="mailto:xmutch8@gmail.com" TargetMode="External"/><Relationship Id="rId4" Type="http://schemas.openxmlformats.org/officeDocument/2006/relationships/hyperlink" Target="mailto:yanghang1@ruijie.com.c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March 2024</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2024</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2024-03-10</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31075-3C3B-79EA-0546-B904562F7B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A95EDA-B479-EDC3-25CC-26B5E273DA94}"/>
              </a:ext>
            </a:extLst>
          </p:cNvPr>
          <p:cNvSpPr>
            <a:spLocks noGrp="1"/>
          </p:cNvSpPr>
          <p:nvPr>
            <p:ph type="title"/>
          </p:nvPr>
        </p:nvSpPr>
        <p:spPr/>
        <p:txBody>
          <a:bodyPr/>
          <a:lstStyle/>
          <a:p>
            <a:r>
              <a:rPr lang="en-US" dirty="0"/>
              <a:t>2024 May 802 Wireless Interim</a:t>
            </a:r>
            <a:br>
              <a:rPr lang="en-US" dirty="0"/>
            </a:br>
            <a:r>
              <a:rPr lang="en-US" dirty="0"/>
              <a:t>Warsaw Marriott, Poland</a:t>
            </a:r>
          </a:p>
        </p:txBody>
      </p:sp>
      <p:sp>
        <p:nvSpPr>
          <p:cNvPr id="4" name="Slide Number Placeholder 3">
            <a:extLst>
              <a:ext uri="{FF2B5EF4-FFF2-40B4-BE49-F238E27FC236}">
                <a16:creationId xmlns:a16="http://schemas.microsoft.com/office/drawing/2014/main" id="{83FC7216-0837-C964-F409-CBC797439D9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57B44ED8-7E81-7FA1-1190-027AF41ACA09}"/>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
        <p:nvSpPr>
          <p:cNvPr id="6" name="Date Placeholder 5">
            <a:extLst>
              <a:ext uri="{FF2B5EF4-FFF2-40B4-BE49-F238E27FC236}">
                <a16:creationId xmlns:a16="http://schemas.microsoft.com/office/drawing/2014/main" id="{0452881E-DC68-4EE6-F290-8B1444EBC9F1}"/>
              </a:ext>
            </a:extLst>
          </p:cNvPr>
          <p:cNvSpPr>
            <a:spLocks noGrp="1"/>
          </p:cNvSpPr>
          <p:nvPr>
            <p:ph type="dt" idx="4294967295"/>
          </p:nvPr>
        </p:nvSpPr>
        <p:spPr>
          <a:xfrm>
            <a:off x="934657" y="297658"/>
            <a:ext cx="2499764" cy="273050"/>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latin typeface="Times New Roman" pitchFamily="16" charset="0"/>
                <a:ea typeface="MS Gothic" charset="-128"/>
              </a:rPr>
              <a:t>March</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 202</a:t>
            </a:r>
            <a:r>
              <a:rPr lang="en-US" b="1" dirty="0">
                <a:latin typeface="Times New Roman" pitchFamily="16" charset="0"/>
                <a:ea typeface="MS Gothic" charset="-128"/>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3" name="TextBox 2">
            <a:extLst>
              <a:ext uri="{FF2B5EF4-FFF2-40B4-BE49-F238E27FC236}">
                <a16:creationId xmlns:a16="http://schemas.microsoft.com/office/drawing/2014/main" id="{B9AA9BDC-F9DD-6E8C-684A-1AFC871CA876}"/>
              </a:ext>
            </a:extLst>
          </p:cNvPr>
          <p:cNvSpPr txBox="1"/>
          <p:nvPr/>
        </p:nvSpPr>
        <p:spPr>
          <a:xfrm>
            <a:off x="9396033" y="1259878"/>
            <a:ext cx="1897314" cy="461665"/>
          </a:xfrm>
          <a:prstGeom prst="rect">
            <a:avLst/>
          </a:prstGeom>
          <a:noFill/>
        </p:spPr>
        <p:txBody>
          <a:bodyPr wrap="none" rtlCol="0">
            <a:spAutoFit/>
          </a:bodyPr>
          <a:lstStyle/>
          <a:p>
            <a:r>
              <a:rPr lang="en-AU" dirty="0">
                <a:solidFill>
                  <a:schemeClr val="tx1"/>
                </a:solidFill>
                <a:latin typeface="Calibri" panose="020F0502020204030204" pitchFamily="34" charset="0"/>
                <a:ea typeface="Calibri" panose="020F0502020204030204" pitchFamily="34" charset="0"/>
                <a:cs typeface="Calibri" panose="020F0502020204030204" pitchFamily="34" charset="0"/>
              </a:rPr>
              <a:t>As of 6 March</a:t>
            </a:r>
            <a:endParaRPr lang="en-AU" dirty="0">
              <a:latin typeface="Calibri" panose="020F0502020204030204" pitchFamily="34" charset="0"/>
              <a:ea typeface="Calibri" panose="020F0502020204030204" pitchFamily="34" charset="0"/>
              <a:cs typeface="Calibri" panose="020F0502020204030204" pitchFamily="34" charset="0"/>
            </a:endParaRPr>
          </a:p>
        </p:txBody>
      </p:sp>
      <p:sp>
        <p:nvSpPr>
          <p:cNvPr id="10" name="Content Placeholder 2">
            <a:extLst>
              <a:ext uri="{FF2B5EF4-FFF2-40B4-BE49-F238E27FC236}">
                <a16:creationId xmlns:a16="http://schemas.microsoft.com/office/drawing/2014/main" id="{0807C1D4-2911-23DD-2391-4B131552B4FC}"/>
              </a:ext>
            </a:extLst>
          </p:cNvPr>
          <p:cNvSpPr txBox="1">
            <a:spLocks/>
          </p:cNvSpPr>
          <p:nvPr/>
        </p:nvSpPr>
        <p:spPr bwMode="auto">
          <a:xfrm>
            <a:off x="3885143" y="2400300"/>
            <a:ext cx="4419599" cy="2057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a:t>Early bird – Marriott          71</a:t>
            </a:r>
          </a:p>
          <a:p>
            <a:pPr algn="ctr"/>
            <a:r>
              <a:rPr lang="en-US" kern="0"/>
              <a:t>Early bird – Another hotel    6</a:t>
            </a:r>
          </a:p>
          <a:p>
            <a:pPr algn="ctr"/>
            <a:r>
              <a:rPr lang="en-US" kern="0"/>
              <a:t>Early Bird – Remote      </a:t>
            </a:r>
            <a:r>
              <a:rPr lang="en-US" u="sng" kern="0"/>
              <a:t>      17 </a:t>
            </a:r>
          </a:p>
          <a:p>
            <a:pPr algn="ctr"/>
            <a:r>
              <a:rPr lang="en-US" kern="0"/>
              <a:t>Total registrations               94</a:t>
            </a:r>
          </a:p>
          <a:p>
            <a:endParaRPr lang="en-US" kern="0" dirty="0"/>
          </a:p>
        </p:txBody>
      </p:sp>
    </p:spTree>
    <p:extLst>
      <p:ext uri="{BB962C8B-B14F-4D97-AF65-F5344CB8AC3E}">
        <p14:creationId xmlns:p14="http://schemas.microsoft.com/office/powerpoint/2010/main" val="3764164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282D4-27F9-6938-618A-6A26C9ED8E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ED6743-9949-49D4-DA6E-24DE93A3A22A}"/>
              </a:ext>
            </a:extLst>
          </p:cNvPr>
          <p:cNvSpPr>
            <a:spLocks noGrp="1"/>
          </p:cNvSpPr>
          <p:nvPr>
            <p:ph type="title"/>
          </p:nvPr>
        </p:nvSpPr>
        <p:spPr>
          <a:xfrm>
            <a:off x="285915" y="1203567"/>
            <a:ext cx="3350682" cy="2962276"/>
          </a:xfrm>
        </p:spPr>
        <p:txBody>
          <a:bodyPr/>
          <a:lstStyle/>
          <a:p>
            <a:r>
              <a:rPr lang="en-US" sz="2400" dirty="0">
                <a:latin typeface="Arial" panose="020B0604020202020204" pitchFamily="34" charset="0"/>
                <a:cs typeface="Arial" panose="020B0604020202020204" pitchFamily="34" charset="0"/>
              </a:rPr>
              <a:t>2024 May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IEEE 802W Mixed-Mode Interim Budget</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800" b="0" dirty="0">
                <a:latin typeface="Arial" panose="020B0604020202020204" pitchFamily="34" charset="0"/>
                <a:cs typeface="Arial" panose="020B0604020202020204" pitchFamily="34" charset="0"/>
              </a:rPr>
              <a:t>May 12-17, 2024</a:t>
            </a:r>
            <a:br>
              <a:rPr lang="en-US" sz="1800" b="0" dirty="0">
                <a:latin typeface="Arial" panose="020B0604020202020204" pitchFamily="34" charset="0"/>
                <a:cs typeface="Arial" panose="020B0604020202020204" pitchFamily="34" charset="0"/>
              </a:rPr>
            </a:br>
            <a:r>
              <a:rPr lang="en-US" sz="1800" b="0" dirty="0">
                <a:latin typeface="Arial" panose="020B0604020202020204" pitchFamily="34" charset="0"/>
                <a:cs typeface="Arial" panose="020B0604020202020204" pitchFamily="34" charset="0"/>
              </a:rPr>
              <a:t>Marriott Warsaw </a:t>
            </a:r>
            <a:br>
              <a:rPr lang="en-US" sz="1800" b="0" dirty="0">
                <a:latin typeface="Arial" panose="020B0604020202020204" pitchFamily="34" charset="0"/>
                <a:cs typeface="Arial" panose="020B0604020202020204" pitchFamily="34" charset="0"/>
              </a:rPr>
            </a:br>
            <a:br>
              <a:rPr lang="en-US" sz="1800" b="0" dirty="0">
                <a:latin typeface="Arial" panose="020B0604020202020204" pitchFamily="34" charset="0"/>
                <a:cs typeface="Arial" panose="020B0604020202020204" pitchFamily="34" charset="0"/>
              </a:rPr>
            </a:br>
            <a:r>
              <a:rPr lang="en-US" sz="1800" b="0" dirty="0">
                <a:latin typeface="Arial" panose="020B0604020202020204" pitchFamily="34" charset="0"/>
                <a:cs typeface="Arial" panose="020B0604020202020204" pitchFamily="34" charset="0"/>
              </a:rPr>
              <a:t>Update Date: March 5, 2024</a:t>
            </a:r>
            <a:br>
              <a:rPr lang="en-US" sz="1800" b="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CBAE0ED-282A-9A8D-897F-C0D6C37D453D}"/>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82B703B4-138F-4BBB-6A67-ACBA2264FF0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8D625995-26B9-D1F9-71E6-7441BC83B65A}"/>
              </a:ext>
            </a:extLst>
          </p:cNvPr>
          <p:cNvSpPr>
            <a:spLocks noGrp="1"/>
          </p:cNvSpPr>
          <p:nvPr>
            <p:ph type="dt" idx="4294967295"/>
          </p:nvPr>
        </p:nvSpPr>
        <p:spPr>
          <a:xfrm>
            <a:off x="934657" y="297658"/>
            <a:ext cx="2499764" cy="273050"/>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13" name="Picture 12">
            <a:extLst>
              <a:ext uri="{FF2B5EF4-FFF2-40B4-BE49-F238E27FC236}">
                <a16:creationId xmlns:a16="http://schemas.microsoft.com/office/drawing/2014/main" id="{20A53B1E-D78A-BE24-22EE-BB7D292BDFF9}"/>
              </a:ext>
            </a:extLst>
          </p:cNvPr>
          <p:cNvPicPr>
            <a:picLocks noChangeAspect="1"/>
          </p:cNvPicPr>
          <p:nvPr/>
        </p:nvPicPr>
        <p:blipFill rotWithShape="1">
          <a:blip r:embed="rId3"/>
          <a:srcRect l="593" t="1387" r="-593" b="9192"/>
          <a:stretch/>
        </p:blipFill>
        <p:spPr>
          <a:xfrm>
            <a:off x="4307416" y="739344"/>
            <a:ext cx="7082368" cy="5614557"/>
          </a:xfrm>
          <a:prstGeom prst="rect">
            <a:avLst/>
          </a:prstGeom>
        </p:spPr>
      </p:pic>
      <p:pic>
        <p:nvPicPr>
          <p:cNvPr id="15" name="Picture 14">
            <a:extLst>
              <a:ext uri="{FF2B5EF4-FFF2-40B4-BE49-F238E27FC236}">
                <a16:creationId xmlns:a16="http://schemas.microsoft.com/office/drawing/2014/main" id="{4F9653B4-A647-27A1-B582-2866242677FB}"/>
              </a:ext>
            </a:extLst>
          </p:cNvPr>
          <p:cNvPicPr>
            <a:picLocks noChangeAspect="1"/>
          </p:cNvPicPr>
          <p:nvPr/>
        </p:nvPicPr>
        <p:blipFill>
          <a:blip r:embed="rId4"/>
          <a:stretch>
            <a:fillRect/>
          </a:stretch>
        </p:blipFill>
        <p:spPr>
          <a:xfrm>
            <a:off x="285915" y="4983397"/>
            <a:ext cx="3758817" cy="533402"/>
          </a:xfrm>
          <a:prstGeom prst="rect">
            <a:avLst/>
          </a:prstGeom>
        </p:spPr>
      </p:pic>
    </p:spTree>
    <p:extLst>
      <p:ext uri="{BB962C8B-B14F-4D97-AF65-F5344CB8AC3E}">
        <p14:creationId xmlns:p14="http://schemas.microsoft.com/office/powerpoint/2010/main" val="253301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 –2024</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r>
              <a:rPr lang="en-US" sz="2000" dirty="0"/>
              <a:t>IEEE 802 Wireless Interim Session meeting fees are set by </a:t>
            </a:r>
          </a:p>
          <a:p>
            <a:pPr lvl="1"/>
            <a:r>
              <a:rPr lang="en-US" dirty="0"/>
              <a:t>the IEEE 802W Exec Committee of the Joint Treasury </a:t>
            </a:r>
          </a:p>
          <a:p>
            <a:pPr lvl="1">
              <a:buFont typeface="Wingdings" panose="05000000000000000000" pitchFamily="2" charset="2"/>
              <a:buChar char="Ø"/>
            </a:pPr>
            <a:r>
              <a:rPr lang="en-US" b="0" dirty="0"/>
              <a:t>Meeting fees are expected to balance actual costs to zero over 2-3 years.</a:t>
            </a:r>
          </a:p>
          <a:p>
            <a:pPr marL="2286000" lvl="5" indent="0"/>
            <a:endParaRPr lang="en-US" sz="2000" b="0" dirty="0"/>
          </a:p>
          <a:p>
            <a:pPr marL="57150" indent="0"/>
            <a:r>
              <a:rPr lang="en-US" sz="2000" b="1" dirty="0"/>
              <a:t>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pPr lvl="1"/>
            <a:endParaRPr lang="en-US" dirty="0"/>
          </a:p>
        </p:txBody>
      </p:sp>
    </p:spTree>
    <p:extLst>
      <p:ext uri="{BB962C8B-B14F-4D97-AF65-F5344CB8AC3E}">
        <p14:creationId xmlns:p14="http://schemas.microsoft.com/office/powerpoint/2010/main" val="494374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103C8442-ED3C-9923-87AC-BD61AB6BDD76}"/>
              </a:ext>
            </a:extLst>
          </p:cNvPr>
          <p:cNvSpPr>
            <a:spLocks noGrp="1"/>
          </p:cNvSpPr>
          <p:nvPr>
            <p:ph type="dt" idx="10"/>
          </p:nvPr>
        </p:nvSpPr>
        <p:spPr/>
        <p:txBody>
          <a:bodyPr/>
          <a:lstStyle/>
          <a:p>
            <a:r>
              <a:rPr lang="en-US"/>
              <a:t>March 2024</a:t>
            </a:r>
            <a:endParaRPr lang="en-GB" dirty="0"/>
          </a:p>
        </p:txBody>
      </p:sp>
      <p:sp>
        <p:nvSpPr>
          <p:cNvPr id="4" name="object 4"/>
          <p:cNvSpPr txBox="1">
            <a:spLocks noGrp="1"/>
          </p:cNvSpPr>
          <p:nvPr>
            <p:ph type="ftr" idx="11"/>
          </p:nvPr>
        </p:nvSpPr>
        <p:spPr>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5" name="Picture 4">
            <a:extLst>
              <a:ext uri="{FF2B5EF4-FFF2-40B4-BE49-F238E27FC236}">
                <a16:creationId xmlns:a16="http://schemas.microsoft.com/office/drawing/2014/main" id="{FD42350D-C24B-CA46-6C35-2376BB433AAB}"/>
              </a:ext>
            </a:extLst>
          </p:cNvPr>
          <p:cNvPicPr>
            <a:picLocks noChangeAspect="1"/>
          </p:cNvPicPr>
          <p:nvPr/>
        </p:nvPicPr>
        <p:blipFill>
          <a:blip r:embed="rId2"/>
          <a:stretch>
            <a:fillRect/>
          </a:stretch>
        </p:blipFill>
        <p:spPr>
          <a:xfrm>
            <a:off x="940256" y="685800"/>
            <a:ext cx="10337344" cy="560494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2023 Historical Attendance</a:t>
            </a:r>
          </a:p>
        </p:txBody>
      </p:sp>
      <p:sp>
        <p:nvSpPr>
          <p:cNvPr id="8199" name="Rectangle 3"/>
          <p:cNvSpPr>
            <a:spLocks noGrp="1" noChangeArrowheads="1"/>
          </p:cNvSpPr>
          <p:nvPr>
            <p:ph sz="half" idx="1"/>
          </p:nvPr>
        </p:nvSpPr>
        <p:spPr>
          <a:xfrm>
            <a:off x="914401" y="1411175"/>
            <a:ext cx="5181600" cy="475409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t> NR – Virtual [</a:t>
            </a:r>
            <a:r>
              <a:rPr lang="en-US" sz="1600" strike="sngStrike" dirty="0"/>
              <a:t>Panama</a:t>
            </a:r>
            <a:r>
              <a:rPr lang="en-US" sz="1600" dirty="0"/>
              <a:t>] </a:t>
            </a:r>
            <a:r>
              <a:rPr lang="en-US" sz="1600" dirty="0">
                <a:solidFill>
                  <a:schemeClr val="tx1"/>
                </a:solidFill>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1800" dirty="0"/>
              <a:t>2023</a:t>
            </a:r>
          </a:p>
          <a:p>
            <a:pPr marL="400050" lvl="1" indent="-144066" defTabSz="685800">
              <a:lnSpc>
                <a:spcPct val="90000"/>
              </a:lnSpc>
              <a:tabLst>
                <a:tab pos="5529263" algn="r"/>
              </a:tabLst>
            </a:pPr>
            <a:r>
              <a:rPr lang="en-US" sz="1600" dirty="0"/>
              <a:t>605 (272/331) – Mixed Baltimore ($22,142; $110,497)</a:t>
            </a:r>
          </a:p>
          <a:p>
            <a:pPr marL="400050" lvl="1" indent="-144066" defTabSz="685800">
              <a:lnSpc>
                <a:spcPct val="90000"/>
              </a:lnSpc>
              <a:tabLst>
                <a:tab pos="5529263" algn="r"/>
              </a:tabLst>
            </a:pPr>
            <a:r>
              <a:rPr lang="en-US" sz="1600" dirty="0"/>
              <a:t>528 (248/280) – Mixed Orlando (</a:t>
            </a:r>
            <a:r>
              <a:rPr lang="en-US" sz="1600" dirty="0">
                <a:solidFill>
                  <a:srgbClr val="C00000"/>
                </a:solidFill>
              </a:rPr>
              <a:t>-$38,744.</a:t>
            </a:r>
            <a:r>
              <a:rPr lang="en-US" sz="1600" dirty="0"/>
              <a:t>; </a:t>
            </a:r>
            <a:r>
              <a:rPr lang="en-US" sz="1600" dirty="0">
                <a:solidFill>
                  <a:srgbClr val="C00000"/>
                </a:solidFill>
              </a:rPr>
              <a:t>-$24,566</a:t>
            </a:r>
            <a:r>
              <a:rPr lang="en-US" sz="1600" dirty="0"/>
              <a:t>)</a:t>
            </a:r>
          </a:p>
          <a:p>
            <a:pPr marL="400050" lvl="1" indent="-144066" defTabSz="685800">
              <a:lnSpc>
                <a:spcPct val="90000"/>
              </a:lnSpc>
              <a:tabLst>
                <a:tab pos="5529263" algn="r"/>
              </a:tabLst>
            </a:pPr>
            <a:r>
              <a:rPr lang="en-US" sz="1600" dirty="0"/>
              <a:t>536 (233/303) – Mixed Buckhead ($12,879; $34,069.87)</a:t>
            </a:r>
            <a:endParaRPr lang="en-US" sz="1600" dirty="0">
              <a:solidFill>
                <a:srgbClr val="FF0000"/>
              </a:solidFill>
            </a:endParaRPr>
          </a:p>
        </p:txBody>
      </p:sp>
      <p:sp>
        <p:nvSpPr>
          <p:cNvPr id="8200" name="Rectangle 4"/>
          <p:cNvSpPr>
            <a:spLocks noGrp="1" noChangeArrowheads="1"/>
          </p:cNvSpPr>
          <p:nvPr>
            <p:ph sz="half" idx="2"/>
          </p:nvPr>
        </p:nvSpPr>
        <p:spPr>
          <a:xfrm>
            <a:off x="5943600" y="1449141"/>
            <a:ext cx="5715000" cy="4716126"/>
          </a:xfrm>
        </p:spPr>
        <p:txBody>
          <a:bodyPr vert="horz" wrap="square" lIns="69056" tIns="34529" rIns="69056" bIns="34529" numCol="1" anchor="t" anchorCtr="0" compatLnSpc="1">
            <a:prstTxWarp prst="textNoShape">
              <a:avLst/>
            </a:prstTxWarp>
          </a:bodyPr>
          <a:lstStyle/>
          <a:p>
            <a:pPr marL="0" indent="-144065" defTabSz="685800">
              <a:lnSpc>
                <a:spcPct val="90000"/>
              </a:lnSpc>
              <a:tabLst>
                <a:tab pos="5529263" algn="r"/>
              </a:tabLst>
            </a:pPr>
            <a:r>
              <a:rPr lang="en-US" sz="2400" b="1" dirty="0"/>
              <a:t>  </a:t>
            </a:r>
            <a:r>
              <a:rPr lang="en-US" sz="2000" b="1" dirty="0"/>
              <a:t>2024</a:t>
            </a:r>
          </a:p>
          <a:p>
            <a:pPr marL="386954" lvl="1" indent="-130969" defTabSz="685800">
              <a:lnSpc>
                <a:spcPct val="90000"/>
              </a:lnSpc>
              <a:tabLst>
                <a:tab pos="5529263" algn="r"/>
              </a:tabLst>
            </a:pPr>
            <a:r>
              <a:rPr lang="en-US" sz="1800" dirty="0"/>
              <a:t>568 (222/346) – Mixed Panama ($15,740, $</a:t>
            </a:r>
            <a:r>
              <a:rPr lang="en-US" altLang="en-US" sz="1800" dirty="0"/>
              <a:t>21,347</a:t>
            </a:r>
            <a:r>
              <a:rPr lang="en-AU" sz="1800" b="0" dirty="0">
                <a:solidFill>
                  <a:schemeClr val="tx1"/>
                </a:solidFill>
              </a:rPr>
              <a:t>)</a:t>
            </a:r>
          </a:p>
          <a:p>
            <a:pPr marL="386954" lvl="1" indent="-130969" defTabSz="685800">
              <a:lnSpc>
                <a:spcPct val="90000"/>
              </a:lnSpc>
              <a:tabLst>
                <a:tab pos="5529263" algn="r"/>
              </a:tabLst>
            </a:pPr>
            <a:endParaRPr lang="en-US" sz="1600" dirty="0"/>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March 2024</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15</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March 2024</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16</a:t>
            </a:fld>
            <a:endParaRPr lang="en-GB"/>
          </a:p>
        </p:txBody>
      </p:sp>
    </p:spTree>
    <p:extLst>
      <p:ext uri="{BB962C8B-B14F-4D97-AF65-F5344CB8AC3E}">
        <p14:creationId xmlns:p14="http://schemas.microsoft.com/office/powerpoint/2010/main" val="246845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2023, </a:t>
            </a:r>
            <a:br>
              <a:rPr lang="en-US" sz="2000" dirty="0"/>
            </a:br>
            <a:r>
              <a:rPr lang="en-US" sz="2000" dirty="0"/>
              <a:t>to </a:t>
            </a:r>
            <a:br>
              <a:rPr lang="en-US" sz="2000" dirty="0"/>
            </a:br>
            <a:r>
              <a:rPr lang="en-US" sz="2000" dirty="0"/>
              <a:t>Dec 31, 2023</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pic>
        <p:nvPicPr>
          <p:cNvPr id="7" name="Picture 6">
            <a:extLst>
              <a:ext uri="{FF2B5EF4-FFF2-40B4-BE49-F238E27FC236}">
                <a16:creationId xmlns:a16="http://schemas.microsoft.com/office/drawing/2014/main" id="{B30A79C7-FBE1-DDA4-23F7-BEC0393A1038}"/>
              </a:ext>
            </a:extLst>
          </p:cNvPr>
          <p:cNvPicPr>
            <a:picLocks noChangeAspect="1"/>
          </p:cNvPicPr>
          <p:nvPr/>
        </p:nvPicPr>
        <p:blipFill>
          <a:blip r:embed="rId3"/>
          <a:stretch>
            <a:fillRect/>
          </a:stretch>
        </p:blipFill>
        <p:spPr>
          <a:xfrm>
            <a:off x="3657600" y="818882"/>
            <a:ext cx="5214687" cy="5581918"/>
          </a:xfrm>
          <a:prstGeom prst="rect">
            <a:avLst/>
          </a:prstGeom>
        </p:spPr>
      </p:pic>
    </p:spTree>
    <p:extLst>
      <p:ext uri="{BB962C8B-B14F-4D97-AF65-F5344CB8AC3E}">
        <p14:creationId xmlns:p14="http://schemas.microsoft.com/office/powerpoint/2010/main" val="27883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854713" y="646901"/>
            <a:ext cx="10361084" cy="609599"/>
          </a:xfrm>
        </p:spPr>
        <p:txBody>
          <a:bodyPr wrap="square" anchor="ctr">
            <a:normAutofit/>
          </a:bodyPr>
          <a:lstStyle/>
          <a:p>
            <a:r>
              <a:rPr lang="en-US" dirty="0"/>
              <a:t>2023 Income/Expense Report</a:t>
            </a:r>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a:xfrm>
            <a:off x="5793318" y="6475414"/>
            <a:ext cx="704849"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4"/>
          </p:nvPr>
        </p:nvSpPr>
        <p:spPr>
          <a:xfrm>
            <a:off x="7391400" y="6566694"/>
            <a:ext cx="4246027"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5"/>
          </p:nvPr>
        </p:nvSpPr>
        <p:spPr>
          <a:xfrm>
            <a:off x="934657" y="297658"/>
            <a:ext cx="2499764"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2" name="Object 1">
            <a:extLst>
              <a:ext uri="{FF2B5EF4-FFF2-40B4-BE49-F238E27FC236}">
                <a16:creationId xmlns:a16="http://schemas.microsoft.com/office/drawing/2014/main" id="{4EC11A89-FFF2-8376-2CD4-B0162B8206BC}"/>
              </a:ext>
            </a:extLst>
          </p:cNvPr>
          <p:cNvGraphicFramePr>
            <a:graphicFrameLocks noChangeAspect="1"/>
          </p:cNvGraphicFramePr>
          <p:nvPr/>
        </p:nvGraphicFramePr>
        <p:xfrm>
          <a:off x="440850" y="1447800"/>
          <a:ext cx="11097236" cy="4572000"/>
        </p:xfrm>
        <a:graphic>
          <a:graphicData uri="http://schemas.openxmlformats.org/presentationml/2006/ole">
            <mc:AlternateContent xmlns:mc="http://schemas.openxmlformats.org/markup-compatibility/2006">
              <mc:Choice xmlns:v="urn:schemas-microsoft-com:vml" Requires="v">
                <p:oleObj name="Worksheet" r:id="rId3" imgW="14306843" imgH="5010044" progId="Excel.Sheet.12">
                  <p:embed/>
                </p:oleObj>
              </mc:Choice>
              <mc:Fallback>
                <p:oleObj name="Worksheet" r:id="rId3" imgW="14306843" imgH="5010044" progId="Excel.Sheet.12">
                  <p:embed/>
                  <p:pic>
                    <p:nvPicPr>
                      <p:cNvPr id="2" name="Object 1">
                        <a:extLst>
                          <a:ext uri="{FF2B5EF4-FFF2-40B4-BE49-F238E27FC236}">
                            <a16:creationId xmlns:a16="http://schemas.microsoft.com/office/drawing/2014/main" id="{4EC11A89-FFF2-8376-2CD4-B0162B8206BC}"/>
                          </a:ext>
                        </a:extLst>
                      </p:cNvPr>
                      <p:cNvPicPr/>
                      <p:nvPr/>
                    </p:nvPicPr>
                    <p:blipFill>
                      <a:blip r:embed="rId4"/>
                      <a:stretch>
                        <a:fillRect/>
                      </a:stretch>
                    </p:blipFill>
                    <p:spPr>
                      <a:xfrm>
                        <a:off x="440850" y="1447800"/>
                        <a:ext cx="11097236" cy="4572000"/>
                      </a:xfrm>
                      <a:prstGeom prst="rect">
                        <a:avLst/>
                      </a:prstGeom>
                    </p:spPr>
                  </p:pic>
                </p:oleObj>
              </mc:Fallback>
            </mc:AlternateContent>
          </a:graphicData>
        </a:graphic>
      </p:graphicFrame>
    </p:spTree>
    <p:extLst>
      <p:ext uri="{BB962C8B-B14F-4D97-AF65-F5344CB8AC3E}">
        <p14:creationId xmlns:p14="http://schemas.microsoft.com/office/powerpoint/2010/main" val="651676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a:t>Income/ Expense Report </a:t>
            </a:r>
            <a:br>
              <a:rPr lang="en-US" sz="2000"/>
            </a:br>
            <a:r>
              <a:rPr lang="en-US" sz="2000"/>
              <a:t>Jan 1, 2022, </a:t>
            </a:r>
            <a:br>
              <a:rPr lang="en-US" sz="2000"/>
            </a:br>
            <a:r>
              <a:rPr lang="en-US" sz="2000"/>
              <a:t>to </a:t>
            </a:r>
            <a:br>
              <a:rPr lang="en-US" sz="2000"/>
            </a:br>
            <a:r>
              <a:rPr lang="en-US" sz="2000"/>
              <a:t>Dec 31, 2022</a:t>
            </a:r>
            <a:endParaRPr lang="en-US" sz="2000"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pPr lvl="1"/>
            <a:r>
              <a:rPr lang="en-GB" sz="1800" dirty="0"/>
              <a:t>R0: Presented to January 15th 802WCSC Opening Plenary mtg in Panama</a:t>
            </a:r>
          </a:p>
          <a:p>
            <a:pPr lvl="1"/>
            <a:r>
              <a:rPr lang="en-GB" sz="1800" dirty="0"/>
              <a:t>R1: Prepared for the February 14</a:t>
            </a:r>
            <a:r>
              <a:rPr lang="en-GB" sz="1800" baseline="30000" dirty="0"/>
              <a:t>th</a:t>
            </a:r>
            <a:r>
              <a:rPr lang="en-GB" sz="1800" dirty="0"/>
              <a:t> 802WCSC Telecon</a:t>
            </a:r>
          </a:p>
          <a:p>
            <a:pPr lvl="1"/>
            <a:r>
              <a:rPr lang="en-GB" sz="1800" dirty="0"/>
              <a:t>R2: Presented to the February 14</a:t>
            </a:r>
            <a:r>
              <a:rPr lang="en-GB" sz="1800" baseline="30000" dirty="0"/>
              <a:t>th</a:t>
            </a:r>
            <a:r>
              <a:rPr lang="en-GB" sz="1800" dirty="0"/>
              <a:t> 802WCSC Telecon (Updated Panama and Warsaw Budget).</a:t>
            </a:r>
          </a:p>
          <a:p>
            <a:pPr lvl="1"/>
            <a:r>
              <a:rPr lang="en-GB" sz="1800" dirty="0"/>
              <a:t>R3: Presented to March 10</a:t>
            </a:r>
            <a:r>
              <a:rPr lang="en-GB" sz="1800" baseline="30000" dirty="0"/>
              <a:t>th</a:t>
            </a:r>
            <a:r>
              <a:rPr lang="en-GB" sz="1800" dirty="0"/>
              <a:t> 802WCSC Meeting in Denver</a:t>
            </a:r>
          </a:p>
          <a:p>
            <a:pPr lvl="1"/>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20</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March 2024</a:t>
            </a:r>
            <a:endParaRPr lang="en-GB"/>
          </a:p>
        </p:txBody>
      </p:sp>
    </p:spTree>
    <p:extLst>
      <p:ext uri="{BB962C8B-B14F-4D97-AF65-F5344CB8AC3E}">
        <p14:creationId xmlns:p14="http://schemas.microsoft.com/office/powerpoint/2010/main" val="1266677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1676400" y="914400"/>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21</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962430159"/>
              </p:ext>
            </p:extLst>
          </p:nvPr>
        </p:nvGraphicFramePr>
        <p:xfrm>
          <a:off x="3886200" y="1524000"/>
          <a:ext cx="6180138" cy="3505200"/>
        </p:xfrm>
        <a:graphic>
          <a:graphicData uri="http://schemas.openxmlformats.org/drawingml/2006/table">
            <a:tbl>
              <a:tblPr/>
              <a:tblGrid>
                <a:gridCol w="4236385">
                  <a:extLst>
                    <a:ext uri="{9D8B030D-6E8A-4147-A177-3AD203B41FA5}">
                      <a16:colId xmlns:a16="http://schemas.microsoft.com/office/drawing/2014/main" val="1517737868"/>
                    </a:ext>
                  </a:extLst>
                </a:gridCol>
                <a:gridCol w="1943753">
                  <a:extLst>
                    <a:ext uri="{9D8B030D-6E8A-4147-A177-3AD203B41FA5}">
                      <a16:colId xmlns:a16="http://schemas.microsoft.com/office/drawing/2014/main" val="337856446"/>
                    </a:ext>
                  </a:extLst>
                </a:gridCol>
              </a:tblGrid>
              <a:tr h="416176">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416176">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370365">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98626">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733077">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7169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82914">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416176">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March 2024</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March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March 2024</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March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25</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28</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29</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934657" y="738796"/>
            <a:ext cx="10392769" cy="1065213"/>
          </a:xfrm>
        </p:spPr>
        <p:txBody>
          <a:bodyPr/>
          <a:lstStyle/>
          <a:p>
            <a:r>
              <a:rPr lang="en-US" sz="2800" dirty="0"/>
              <a:t>802.11/.15 Joint Account Balance Overview March 9, 2024</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March 2024</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14114" y="3514306"/>
            <a:ext cx="8991600" cy="707886"/>
          </a:xfrm>
          <a:prstGeom prst="rect">
            <a:avLst/>
          </a:prstGeom>
          <a:noFill/>
        </p:spPr>
        <p:txBody>
          <a:bodyPr wrap="square" rtlCol="0">
            <a:spAutoFit/>
          </a:bodyPr>
          <a:lstStyle/>
          <a:p>
            <a:r>
              <a:rPr lang="en-US" sz="2000" dirty="0">
                <a:solidFill>
                  <a:schemeClr val="tx1"/>
                </a:solidFill>
              </a:rPr>
              <a:t>2024 May Warsaw Deposit:		~USD$67,324.30 (paid 5-5-20)</a:t>
            </a:r>
          </a:p>
          <a:p>
            <a:r>
              <a:rPr lang="en-US" sz="2000" dirty="0">
                <a:solidFill>
                  <a:schemeClr val="tx1"/>
                </a:solidFill>
              </a:rPr>
              <a:t>2024 Jan - Registration collected by </a:t>
            </a:r>
            <a:r>
              <a:rPr lang="en-US" sz="2000" dirty="0" err="1">
                <a:solidFill>
                  <a:schemeClr val="tx1"/>
                </a:solidFill>
              </a:rPr>
              <a:t>EventsAir</a:t>
            </a:r>
            <a:r>
              <a:rPr lang="en-US" sz="2000" dirty="0">
                <a:solidFill>
                  <a:schemeClr val="tx1"/>
                </a:solidFill>
              </a:rPr>
              <a:t> registration system – pending deposit</a:t>
            </a:r>
          </a:p>
        </p:txBody>
      </p:sp>
      <p:pic>
        <p:nvPicPr>
          <p:cNvPr id="7" name="Picture 6">
            <a:extLst>
              <a:ext uri="{FF2B5EF4-FFF2-40B4-BE49-F238E27FC236}">
                <a16:creationId xmlns:a16="http://schemas.microsoft.com/office/drawing/2014/main" id="{AC499BDF-A848-B97D-99DF-041374B8D613}"/>
              </a:ext>
            </a:extLst>
          </p:cNvPr>
          <p:cNvPicPr>
            <a:picLocks noChangeAspect="1"/>
          </p:cNvPicPr>
          <p:nvPr/>
        </p:nvPicPr>
        <p:blipFill>
          <a:blip r:embed="rId3"/>
          <a:stretch>
            <a:fillRect/>
          </a:stretch>
        </p:blipFill>
        <p:spPr>
          <a:xfrm>
            <a:off x="1467566" y="1804009"/>
            <a:ext cx="9254754" cy="1065213"/>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30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March 2024</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1088024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March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32</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0" y="2721837"/>
            <a:ext cx="3410895" cy="1414326"/>
          </a:xfrm>
        </p:spPr>
        <p:txBody>
          <a:bodyPr wrap="square" anchor="ctr">
            <a:noAutofit/>
          </a:bodyPr>
          <a:lstStyle/>
          <a:p>
            <a:r>
              <a:rPr lang="en-US" sz="2000" dirty="0"/>
              <a:t>Income/ Expense Report </a:t>
            </a:r>
            <a:br>
              <a:rPr lang="en-US" sz="2000" dirty="0"/>
            </a:br>
            <a:r>
              <a:rPr lang="en-US" sz="2000" dirty="0"/>
              <a:t>January 1, 2024, </a:t>
            </a:r>
            <a:br>
              <a:rPr lang="en-US" sz="2000" dirty="0"/>
            </a:br>
            <a:r>
              <a:rPr lang="en-US" sz="2000" dirty="0"/>
              <a:t>to </a:t>
            </a:r>
            <a:br>
              <a:rPr lang="en-US" sz="2000" dirty="0"/>
            </a:br>
            <a:r>
              <a:rPr lang="en-US" sz="2000" dirty="0"/>
              <a:t>March 9, 2024</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p:txBody>
          <a:bodyPr wrap="square" anchor="b">
            <a:normAutofit/>
          </a:bodyPr>
          <a:lstStyle/>
          <a:p>
            <a:pPr>
              <a:lnSpc>
                <a:spcPct val="90000"/>
              </a:lnSpc>
              <a:spcAft>
                <a:spcPts val="600"/>
              </a:spcAft>
            </a:pPr>
            <a:r>
              <a:rPr lang="en-US"/>
              <a:t>March 2024</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wrap="square" anchor="t">
            <a:normAutofit/>
          </a:bodyPr>
          <a:lstStyle/>
          <a:p>
            <a:pPr>
              <a:spcAft>
                <a:spcPts val="600"/>
              </a:spcAft>
            </a:pPr>
            <a:r>
              <a:rPr lang="en-GB" dirty="0"/>
              <a:t>Slide </a:t>
            </a:r>
            <a:fld id="{440F5867-744E-4AA6-B0ED-4C44D2DFBB7B}" type="slidenum">
              <a:rPr lang="en-GB" smtClean="0"/>
              <a:pPr>
                <a:spcAft>
                  <a:spcPts val="600"/>
                </a:spcAft>
              </a:pPr>
              <a:t>4</a:t>
            </a:fld>
            <a:endParaRPr lang="en-GB" dirty="0"/>
          </a:p>
        </p:txBody>
      </p:sp>
      <p:pic>
        <p:nvPicPr>
          <p:cNvPr id="7" name="Picture 6">
            <a:extLst>
              <a:ext uri="{FF2B5EF4-FFF2-40B4-BE49-F238E27FC236}">
                <a16:creationId xmlns:a16="http://schemas.microsoft.com/office/drawing/2014/main" id="{ABE64C90-6E51-1E61-0244-F4FA9AC0BD50}"/>
              </a:ext>
            </a:extLst>
          </p:cNvPr>
          <p:cNvPicPr>
            <a:picLocks noChangeAspect="1"/>
          </p:cNvPicPr>
          <p:nvPr/>
        </p:nvPicPr>
        <p:blipFill>
          <a:blip r:embed="rId3"/>
          <a:stretch>
            <a:fillRect/>
          </a:stretch>
        </p:blipFill>
        <p:spPr>
          <a:xfrm>
            <a:off x="4636184" y="1131685"/>
            <a:ext cx="6768873" cy="4594629"/>
          </a:xfrm>
          <a:prstGeom prst="rect">
            <a:avLst/>
          </a:prstGeom>
        </p:spPr>
      </p:pic>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02658D-89B3-3111-2B48-43378C0E9C71}"/>
              </a:ext>
            </a:extLst>
          </p:cNvPr>
          <p:cNvSpPr>
            <a:spLocks noGrp="1"/>
          </p:cNvSpPr>
          <p:nvPr>
            <p:ph type="title"/>
          </p:nvPr>
        </p:nvSpPr>
        <p:spPr>
          <a:xfrm>
            <a:off x="915458" y="603767"/>
            <a:ext cx="10361084" cy="533399"/>
          </a:xfrm>
        </p:spPr>
        <p:txBody>
          <a:bodyPr/>
          <a:lstStyle/>
          <a:p>
            <a:r>
              <a:rPr lang="en-US" dirty="0"/>
              <a:t>2024 Income/Expense Report</a:t>
            </a:r>
          </a:p>
        </p:txBody>
      </p:sp>
      <p:sp>
        <p:nvSpPr>
          <p:cNvPr id="6" name="Date Placeholder 5">
            <a:extLst>
              <a:ext uri="{FF2B5EF4-FFF2-40B4-BE49-F238E27FC236}">
                <a16:creationId xmlns:a16="http://schemas.microsoft.com/office/drawing/2014/main" id="{CDC72256-AF9E-ED6E-2C43-57AF122E6C28}"/>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9C7E16BB-4D2A-F970-B33D-80DD27B0EFC3}"/>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C45DB3E6-72B4-0D66-89AF-8DE90E6A7C7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14" name="Picture 13">
            <a:extLst>
              <a:ext uri="{FF2B5EF4-FFF2-40B4-BE49-F238E27FC236}">
                <a16:creationId xmlns:a16="http://schemas.microsoft.com/office/drawing/2014/main" id="{3B25B072-982E-1EE1-5E42-9DB453419392}"/>
              </a:ext>
            </a:extLst>
          </p:cNvPr>
          <p:cNvPicPr>
            <a:picLocks noChangeAspect="1"/>
          </p:cNvPicPr>
          <p:nvPr/>
        </p:nvPicPr>
        <p:blipFill>
          <a:blip r:embed="rId2"/>
          <a:stretch>
            <a:fillRect/>
          </a:stretch>
        </p:blipFill>
        <p:spPr>
          <a:xfrm>
            <a:off x="808171" y="1345532"/>
            <a:ext cx="10575658" cy="4166936"/>
          </a:xfrm>
          <a:prstGeom prst="rect">
            <a:avLst/>
          </a:prstGeom>
        </p:spPr>
      </p:pic>
    </p:spTree>
    <p:extLst>
      <p:ext uri="{BB962C8B-B14F-4D97-AF65-F5344CB8AC3E}">
        <p14:creationId xmlns:p14="http://schemas.microsoft.com/office/powerpoint/2010/main" val="93963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4F9F2-B98C-B287-429C-C81CA566AC07}"/>
              </a:ext>
            </a:extLst>
          </p:cNvPr>
          <p:cNvSpPr>
            <a:spLocks noGrp="1"/>
          </p:cNvSpPr>
          <p:nvPr>
            <p:ph type="title"/>
          </p:nvPr>
        </p:nvSpPr>
        <p:spPr>
          <a:xfrm>
            <a:off x="914401" y="685801"/>
            <a:ext cx="10361084" cy="533399"/>
          </a:xfrm>
        </p:spPr>
        <p:txBody>
          <a:bodyPr/>
          <a:lstStyle/>
          <a:p>
            <a:r>
              <a:rPr lang="en-US" dirty="0"/>
              <a:t>2023/2024 Meetings Income/Expense</a:t>
            </a:r>
          </a:p>
        </p:txBody>
      </p:sp>
      <p:sp>
        <p:nvSpPr>
          <p:cNvPr id="3" name="Date Placeholder 2">
            <a:extLst>
              <a:ext uri="{FF2B5EF4-FFF2-40B4-BE49-F238E27FC236}">
                <a16:creationId xmlns:a16="http://schemas.microsoft.com/office/drawing/2014/main" id="{0E00F660-3055-9A21-3947-AE576B711DF6}"/>
              </a:ext>
            </a:extLst>
          </p:cNvPr>
          <p:cNvSpPr>
            <a:spLocks noGrp="1"/>
          </p:cNvSpPr>
          <p:nvPr>
            <p:ph type="dt" idx="10"/>
          </p:nvPr>
        </p:nvSpPr>
        <p:spPr/>
        <p:txBody>
          <a:bodyPr/>
          <a:lstStyle/>
          <a:p>
            <a:r>
              <a:rPr lang="en-US"/>
              <a:t>March 2024</a:t>
            </a:r>
            <a:endParaRPr lang="en-GB"/>
          </a:p>
        </p:txBody>
      </p:sp>
      <p:sp>
        <p:nvSpPr>
          <p:cNvPr id="4" name="Footer Placeholder 3">
            <a:extLst>
              <a:ext uri="{FF2B5EF4-FFF2-40B4-BE49-F238E27FC236}">
                <a16:creationId xmlns:a16="http://schemas.microsoft.com/office/drawing/2014/main" id="{70E95D12-F41F-08ED-BD35-53FE2CF87B85}"/>
              </a:ext>
            </a:extLst>
          </p:cNvPr>
          <p:cNvSpPr>
            <a:spLocks noGrp="1"/>
          </p:cNvSpPr>
          <p:nvPr>
            <p:ph type="ftr" idx="11"/>
          </p:nvPr>
        </p:nvSpPr>
        <p:spPr/>
        <p:txBody>
          <a:bodyPr/>
          <a:lstStyle/>
          <a:p>
            <a:r>
              <a:rPr lang="en-GB"/>
              <a:t>Ben Rolfe (BCA);   Jon Rosdahl (Qualcomm)</a:t>
            </a:r>
          </a:p>
        </p:txBody>
      </p:sp>
      <p:sp>
        <p:nvSpPr>
          <p:cNvPr id="5" name="Slide Number Placeholder 4">
            <a:extLst>
              <a:ext uri="{FF2B5EF4-FFF2-40B4-BE49-F238E27FC236}">
                <a16:creationId xmlns:a16="http://schemas.microsoft.com/office/drawing/2014/main" id="{0AE4D162-81A1-6F79-5180-DC7B3CBF8FBE}"/>
              </a:ext>
            </a:extLst>
          </p:cNvPr>
          <p:cNvSpPr>
            <a:spLocks noGrp="1"/>
          </p:cNvSpPr>
          <p:nvPr>
            <p:ph type="sldNum" idx="12"/>
          </p:nvPr>
        </p:nvSpPr>
        <p:spPr>
          <a:xfrm>
            <a:off x="5676900" y="6555519"/>
            <a:ext cx="838200" cy="219251"/>
          </a:xfrm>
        </p:spPr>
        <p:txBody>
          <a:bodyPr/>
          <a:lstStyle/>
          <a:p>
            <a:r>
              <a:rPr lang="en-GB" dirty="0"/>
              <a:t>Slide </a:t>
            </a:r>
            <a:fld id="{06B781AF-4CCF-49B0-A572-DE54FBE5D942}" type="slidenum">
              <a:rPr lang="en-GB" smtClean="0"/>
              <a:pPr/>
              <a:t>6</a:t>
            </a:fld>
            <a:endParaRPr lang="en-GB" dirty="0"/>
          </a:p>
        </p:txBody>
      </p:sp>
      <p:pic>
        <p:nvPicPr>
          <p:cNvPr id="7" name="Picture 6">
            <a:extLst>
              <a:ext uri="{FF2B5EF4-FFF2-40B4-BE49-F238E27FC236}">
                <a16:creationId xmlns:a16="http://schemas.microsoft.com/office/drawing/2014/main" id="{CEEF66B3-0A13-D785-9473-0B5C4E6C4E74}"/>
              </a:ext>
            </a:extLst>
          </p:cNvPr>
          <p:cNvPicPr>
            <a:picLocks noChangeAspect="1"/>
          </p:cNvPicPr>
          <p:nvPr/>
        </p:nvPicPr>
        <p:blipFill>
          <a:blip r:embed="rId3"/>
          <a:stretch>
            <a:fillRect/>
          </a:stretch>
        </p:blipFill>
        <p:spPr>
          <a:xfrm>
            <a:off x="224875" y="1525340"/>
            <a:ext cx="11742250" cy="4612700"/>
          </a:xfrm>
          <a:prstGeom prst="rect">
            <a:avLst/>
          </a:prstGeom>
        </p:spPr>
      </p:pic>
    </p:spTree>
    <p:extLst>
      <p:ext uri="{BB962C8B-B14F-4D97-AF65-F5344CB8AC3E}">
        <p14:creationId xmlns:p14="http://schemas.microsoft.com/office/powerpoint/2010/main" val="1757126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0185-00EE-839F-204B-7DD0F7EB65D6}"/>
              </a:ext>
            </a:extLst>
          </p:cNvPr>
          <p:cNvSpPr>
            <a:spLocks noGrp="1"/>
          </p:cNvSpPr>
          <p:nvPr>
            <p:ph type="title"/>
          </p:nvPr>
        </p:nvSpPr>
        <p:spPr>
          <a:xfrm>
            <a:off x="896259" y="541630"/>
            <a:ext cx="10361084" cy="1065213"/>
          </a:xfrm>
        </p:spPr>
        <p:txBody>
          <a:bodyPr/>
          <a:lstStyle/>
          <a:p>
            <a:r>
              <a:rPr lang="en-US">
                <a:latin typeface="+mn-lt"/>
                <a:cs typeface="Arial" panose="020B0604020202020204" pitchFamily="34" charset="0"/>
              </a:rPr>
              <a:t>2024 January 802 Wireless Interim</a:t>
            </a:r>
            <a:br>
              <a:rPr lang="en-US">
                <a:latin typeface="+mn-lt"/>
                <a:cs typeface="Arial" panose="020B0604020202020204" pitchFamily="34" charset="0"/>
              </a:rPr>
            </a:br>
            <a:r>
              <a:rPr lang="en-US">
                <a:latin typeface="+mn-lt"/>
                <a:cs typeface="Arial" panose="020B0604020202020204" pitchFamily="34" charset="0"/>
              </a:rPr>
              <a:t>Panama Hilton, Panama</a:t>
            </a:r>
            <a:endParaRPr lang="en-US" dirty="0">
              <a:latin typeface="+mn-lt"/>
              <a:cs typeface="Arial" panose="020B0604020202020204" pitchFamily="34" charset="0"/>
            </a:endParaRPr>
          </a:p>
        </p:txBody>
      </p:sp>
      <p:sp>
        <p:nvSpPr>
          <p:cNvPr id="6" name="Date Placeholder 5">
            <a:extLst>
              <a:ext uri="{FF2B5EF4-FFF2-40B4-BE49-F238E27FC236}">
                <a16:creationId xmlns:a16="http://schemas.microsoft.com/office/drawing/2014/main" id="{981BA998-5C28-7735-BC41-90E810CC7216}"/>
              </a:ext>
            </a:extLst>
          </p:cNvPr>
          <p:cNvSpPr>
            <a:spLocks noGrp="1"/>
          </p:cNvSpPr>
          <p:nvPr>
            <p:ph type="dt" idx="4294967295"/>
          </p:nvPr>
        </p:nvSpPr>
        <p:spPr>
          <a:xfrm>
            <a:off x="935038" y="298450"/>
            <a:ext cx="2498725" cy="273050"/>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a:t>
            </a:r>
            <a:r>
              <a:rPr lang="en-US" b="1">
                <a:latin typeface="Times New Roman" pitchFamily="16" charset="0"/>
                <a:ea typeface="MS Gothic" charset="-128"/>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3" name="TextBox 2">
            <a:extLst>
              <a:ext uri="{FF2B5EF4-FFF2-40B4-BE49-F238E27FC236}">
                <a16:creationId xmlns:a16="http://schemas.microsoft.com/office/drawing/2014/main" id="{B98B8899-554E-3308-D92C-C1F571C7BB53}"/>
              </a:ext>
            </a:extLst>
          </p:cNvPr>
          <p:cNvSpPr txBox="1"/>
          <p:nvPr/>
        </p:nvSpPr>
        <p:spPr>
          <a:xfrm>
            <a:off x="9191386" y="1370565"/>
            <a:ext cx="2588209" cy="461665"/>
          </a:xfrm>
          <a:prstGeom prst="rect">
            <a:avLst/>
          </a:prstGeom>
          <a:noFill/>
        </p:spPr>
        <p:txBody>
          <a:bodyPr wrap="none" rtlCol="0">
            <a:spAutoFit/>
          </a:bodyPr>
          <a:lstStyle/>
          <a:p>
            <a:r>
              <a:rPr lang="en-AU" dirty="0">
                <a:solidFill>
                  <a:schemeClr val="tx1"/>
                </a:solidFill>
                <a:latin typeface="Calibri" panose="020F0502020204030204" pitchFamily="34" charset="0"/>
                <a:ea typeface="Calibri" panose="020F0502020204030204" pitchFamily="34" charset="0"/>
                <a:cs typeface="Calibri" panose="020F0502020204030204" pitchFamily="34" charset="0"/>
              </a:rPr>
              <a:t>As of 6 March 2024</a:t>
            </a:r>
          </a:p>
        </p:txBody>
      </p:sp>
      <p:pic>
        <p:nvPicPr>
          <p:cNvPr id="7" name="Picture 6">
            <a:extLst>
              <a:ext uri="{FF2B5EF4-FFF2-40B4-BE49-F238E27FC236}">
                <a16:creationId xmlns:a16="http://schemas.microsoft.com/office/drawing/2014/main" id="{CAD8DC9C-06F9-3991-1997-05E9E1E1B371}"/>
              </a:ext>
            </a:extLst>
          </p:cNvPr>
          <p:cNvPicPr>
            <a:picLocks noChangeAspect="1"/>
          </p:cNvPicPr>
          <p:nvPr/>
        </p:nvPicPr>
        <p:blipFill>
          <a:blip r:embed="rId2"/>
          <a:stretch>
            <a:fillRect/>
          </a:stretch>
        </p:blipFill>
        <p:spPr>
          <a:xfrm>
            <a:off x="406573" y="1616812"/>
            <a:ext cx="5688370" cy="4174388"/>
          </a:xfrm>
          <a:prstGeom prst="rect">
            <a:avLst/>
          </a:prstGeom>
        </p:spPr>
      </p:pic>
      <p:pic>
        <p:nvPicPr>
          <p:cNvPr id="10" name="Picture 9">
            <a:extLst>
              <a:ext uri="{FF2B5EF4-FFF2-40B4-BE49-F238E27FC236}">
                <a16:creationId xmlns:a16="http://schemas.microsoft.com/office/drawing/2014/main" id="{F9302758-DD11-2A5F-95DC-36CAA8D041B8}"/>
              </a:ext>
            </a:extLst>
          </p:cNvPr>
          <p:cNvPicPr>
            <a:picLocks noChangeAspect="1"/>
          </p:cNvPicPr>
          <p:nvPr/>
        </p:nvPicPr>
        <p:blipFill>
          <a:blip r:embed="rId3"/>
          <a:stretch>
            <a:fillRect/>
          </a:stretch>
        </p:blipFill>
        <p:spPr>
          <a:xfrm>
            <a:off x="6173026" y="2464417"/>
            <a:ext cx="5842418" cy="2642570"/>
          </a:xfrm>
          <a:prstGeom prst="rect">
            <a:avLst/>
          </a:prstGeom>
        </p:spPr>
      </p:pic>
      <p:sp>
        <p:nvSpPr>
          <p:cNvPr id="11" name="TextBox 10">
            <a:extLst>
              <a:ext uri="{FF2B5EF4-FFF2-40B4-BE49-F238E27FC236}">
                <a16:creationId xmlns:a16="http://schemas.microsoft.com/office/drawing/2014/main" id="{91086BEC-D8DB-5069-F45F-3E7F9D90C2EE}"/>
              </a:ext>
            </a:extLst>
          </p:cNvPr>
          <p:cNvSpPr txBox="1"/>
          <p:nvPr/>
        </p:nvSpPr>
        <p:spPr>
          <a:xfrm>
            <a:off x="6553199" y="5144869"/>
            <a:ext cx="5230113" cy="1200329"/>
          </a:xfrm>
          <a:prstGeom prst="rect">
            <a:avLst/>
          </a:prstGeom>
          <a:noFill/>
        </p:spPr>
        <p:txBody>
          <a:bodyPr wrap="square" rtlCol="0">
            <a:spAutoFit/>
          </a:bodyPr>
          <a:lstStyle/>
          <a:p>
            <a:r>
              <a:rPr lang="en-AU" dirty="0">
                <a:solidFill>
                  <a:srgbClr val="C00000"/>
                </a:solidFill>
                <a:cs typeface="Arial" panose="020B0604020202020204" pitchFamily="34" charset="0"/>
              </a:rPr>
              <a:t>*  Potentially an additional 4 remote attendees identified (not currently included in above)</a:t>
            </a:r>
          </a:p>
        </p:txBody>
      </p:sp>
      <p:sp>
        <p:nvSpPr>
          <p:cNvPr id="12" name="Footer Placeholder 4">
            <a:extLst>
              <a:ext uri="{FF2B5EF4-FFF2-40B4-BE49-F238E27FC236}">
                <a16:creationId xmlns:a16="http://schemas.microsoft.com/office/drawing/2014/main" id="{F46AED6F-BA8C-B399-5960-4023C59EDE77}"/>
              </a:ext>
            </a:extLst>
          </p:cNvPr>
          <p:cNvSpPr>
            <a:spLocks noGrp="1"/>
          </p:cNvSpPr>
          <p:nvPr>
            <p:ph type="ftr" idx="14"/>
          </p:nvPr>
        </p:nvSpPr>
        <p:spPr>
          <a:xfrm>
            <a:off x="7162800" y="6551475"/>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Tree>
    <p:extLst>
      <p:ext uri="{BB962C8B-B14F-4D97-AF65-F5344CB8AC3E}">
        <p14:creationId xmlns:p14="http://schemas.microsoft.com/office/powerpoint/2010/main" val="2581705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54E87-BCD0-DD7E-81FA-E2C953104125}"/>
              </a:ext>
            </a:extLst>
          </p:cNvPr>
          <p:cNvSpPr>
            <a:spLocks noGrp="1"/>
          </p:cNvSpPr>
          <p:nvPr>
            <p:ph type="title"/>
          </p:nvPr>
        </p:nvSpPr>
        <p:spPr/>
        <p:txBody>
          <a:bodyPr/>
          <a:lstStyle/>
          <a:p>
            <a:r>
              <a:rPr lang="en-US" dirty="0"/>
              <a:t>2024 </a:t>
            </a:r>
            <a:r>
              <a:rPr lang="en-US"/>
              <a:t>January Interim Potential Deadbeats</a:t>
            </a:r>
            <a:endParaRPr lang="en-US" dirty="0"/>
          </a:p>
        </p:txBody>
      </p:sp>
      <p:sp>
        <p:nvSpPr>
          <p:cNvPr id="3" name="Content Placeholder 2">
            <a:extLst>
              <a:ext uri="{FF2B5EF4-FFF2-40B4-BE49-F238E27FC236}">
                <a16:creationId xmlns:a16="http://schemas.microsoft.com/office/drawing/2014/main" id="{CB7901DA-30E2-E525-6940-E4AFF42E47CE}"/>
              </a:ext>
            </a:extLst>
          </p:cNvPr>
          <p:cNvSpPr>
            <a:spLocks noGrp="1"/>
          </p:cNvSpPr>
          <p:nvPr>
            <p:ph idx="1"/>
          </p:nvPr>
        </p:nvSpPr>
        <p:spPr/>
        <p:txBody>
          <a:bodyPr/>
          <a:lstStyle/>
          <a:p>
            <a:r>
              <a:rPr lang="en-US" sz="2000" dirty="0"/>
              <a:t>Individuals that joined the January 2024 Session that we cannot match a registration record with and have not responded to requests for payment or registration receipt:</a:t>
            </a:r>
          </a:p>
          <a:p>
            <a:pPr marL="914400" lvl="1" indent="-457200">
              <a:buFont typeface="+mj-lt"/>
              <a:buAutoNum type="arabicPeriod"/>
            </a:pPr>
            <a:r>
              <a:rPr lang="en-US" dirty="0">
                <a:effectLst/>
              </a:rPr>
              <a:t>Ke Zhong             		</a:t>
            </a:r>
            <a:r>
              <a:rPr lang="en-US" dirty="0">
                <a:effectLst/>
                <a:hlinkClick r:id="rId2"/>
              </a:rPr>
              <a:t>zhongke@ruijie.com.cn</a:t>
            </a:r>
            <a:endParaRPr lang="en-US" dirty="0"/>
          </a:p>
          <a:p>
            <a:pPr marL="914400" lvl="1" indent="-457200">
              <a:buFont typeface="+mj-lt"/>
              <a:buAutoNum type="arabicPeriod"/>
            </a:pPr>
            <a:r>
              <a:rPr lang="en-US" dirty="0" err="1">
                <a:effectLst/>
              </a:rPr>
              <a:t>penovol</a:t>
            </a:r>
            <a:r>
              <a:rPr lang="en-US" dirty="0">
                <a:effectLst/>
              </a:rPr>
              <a:t>               			</a:t>
            </a:r>
            <a:r>
              <a:rPr lang="en-US" dirty="0">
                <a:effectLst/>
                <a:hlinkClick r:id="rId3"/>
              </a:rPr>
              <a:t>yyp9504@126.com</a:t>
            </a:r>
            <a:endParaRPr lang="en-US" dirty="0"/>
          </a:p>
          <a:p>
            <a:pPr marL="914400" lvl="1" indent="-457200">
              <a:buFont typeface="+mj-lt"/>
              <a:buAutoNum type="arabicPeriod"/>
            </a:pPr>
            <a:r>
              <a:rPr lang="en-US" dirty="0" err="1">
                <a:effectLst/>
              </a:rPr>
              <a:t>Ruijie-Tomy</a:t>
            </a:r>
            <a:r>
              <a:rPr lang="en-US" dirty="0">
                <a:effectLst/>
              </a:rPr>
              <a:t> Yang            </a:t>
            </a:r>
            <a:r>
              <a:rPr lang="en-US" dirty="0">
                <a:effectLst/>
                <a:hlinkClick r:id="rId4"/>
              </a:rPr>
              <a:t>yanghang1@ruijie.com.cn</a:t>
            </a:r>
            <a:endParaRPr lang="en-US" dirty="0"/>
          </a:p>
          <a:p>
            <a:pPr marL="914400" lvl="1" indent="-457200">
              <a:buFont typeface="+mj-lt"/>
              <a:buAutoNum type="arabicPeriod"/>
            </a:pPr>
            <a:r>
              <a:rPr lang="en-US" dirty="0">
                <a:effectLst/>
              </a:rPr>
              <a:t>[NV] HUI CHE, </a:t>
            </a:r>
            <a:r>
              <a:rPr lang="en-US" dirty="0" err="1">
                <a:effectLst/>
              </a:rPr>
              <a:t>Ruijie</a:t>
            </a:r>
            <a:r>
              <a:rPr lang="en-US" dirty="0">
                <a:effectLst/>
              </a:rPr>
              <a:t>     </a:t>
            </a:r>
            <a:r>
              <a:rPr lang="en-US" dirty="0">
                <a:effectLst/>
                <a:hlinkClick r:id="rId5"/>
              </a:rPr>
              <a:t>xmutch8@gmail.com</a:t>
            </a:r>
            <a:endParaRPr lang="en-US" dirty="0"/>
          </a:p>
          <a:p>
            <a:endParaRPr lang="en-US" sz="2000" dirty="0"/>
          </a:p>
          <a:p>
            <a:r>
              <a:rPr lang="en-US" sz="2000" dirty="0"/>
              <a:t>Please let me know if your name or your colleague's name is on this list.</a:t>
            </a:r>
          </a:p>
          <a:p>
            <a:endParaRPr lang="en-US" sz="2000" dirty="0"/>
          </a:p>
          <a:p>
            <a:r>
              <a:rPr lang="en-US" sz="2000" dirty="0"/>
              <a:t>These individuals will be added to the 802 Deadbeat list on March 21, 2024 (60 days in arrears) if 2024 January Registration payment is not made.</a:t>
            </a:r>
          </a:p>
          <a:p>
            <a:endParaRPr lang="en-US" sz="2000" dirty="0"/>
          </a:p>
        </p:txBody>
      </p:sp>
      <p:sp>
        <p:nvSpPr>
          <p:cNvPr id="4" name="Slide Number Placeholder 3">
            <a:extLst>
              <a:ext uri="{FF2B5EF4-FFF2-40B4-BE49-F238E27FC236}">
                <a16:creationId xmlns:a16="http://schemas.microsoft.com/office/drawing/2014/main" id="{2AC67FE9-AAF2-31C5-E4F7-41FD23146AA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8748AFC-9B38-438F-79D5-12A4A672A3CC}"/>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1E3643FE-7BF0-75BA-537E-DC51898725F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3613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4294967295"/>
          </p:nvPr>
        </p:nvSpPr>
        <p:spPr>
          <a:xfrm>
            <a:off x="934657" y="297658"/>
            <a:ext cx="2499764" cy="273050"/>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Title 1">
            <a:extLst>
              <a:ext uri="{FF2B5EF4-FFF2-40B4-BE49-F238E27FC236}">
                <a16:creationId xmlns:a16="http://schemas.microsoft.com/office/drawing/2014/main" id="{8C1601F8-CFFA-C6A0-9990-DDA03D0C0584}"/>
              </a:ext>
            </a:extLst>
          </p:cNvPr>
          <p:cNvSpPr txBox="1">
            <a:spLocks/>
          </p:cNvSpPr>
          <p:nvPr/>
        </p:nvSpPr>
        <p:spPr bwMode="auto">
          <a:xfrm>
            <a:off x="509198" y="1267363"/>
            <a:ext cx="3350682" cy="28368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Arial" panose="020B0604020202020204" pitchFamily="34" charset="0"/>
                <a:cs typeface="Arial" panose="020B0604020202020204" pitchFamily="34" charset="0"/>
              </a:rPr>
              <a:t>2024 January </a:t>
            </a:r>
            <a:br>
              <a:rPr lang="en-US" sz="2400" kern="0" dirty="0">
                <a:latin typeface="Arial" panose="020B0604020202020204" pitchFamily="34" charset="0"/>
                <a:cs typeface="Arial" panose="020B0604020202020204" pitchFamily="34" charset="0"/>
              </a:rPr>
            </a:br>
            <a:r>
              <a:rPr lang="en-US" sz="2400" kern="0" dirty="0">
                <a:latin typeface="Arial" panose="020B0604020202020204" pitchFamily="34" charset="0"/>
                <a:cs typeface="Arial" panose="020B0604020202020204" pitchFamily="34" charset="0"/>
              </a:rPr>
              <a:t>IEEE 802W Mixed-Mode Interim Budget</a:t>
            </a:r>
            <a:br>
              <a:rPr lang="en-US" sz="1800" kern="0" dirty="0">
                <a:latin typeface="Arial" panose="020B0604020202020204" pitchFamily="34" charset="0"/>
                <a:cs typeface="Arial" panose="020B0604020202020204" pitchFamily="34" charset="0"/>
              </a:rPr>
            </a:br>
            <a:br>
              <a:rPr lang="en-US" sz="180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January 14-19, 2024</a:t>
            </a:r>
            <a:br>
              <a:rPr lang="en-US" sz="1800" b="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Panama Hilton, Panama </a:t>
            </a:r>
            <a:br>
              <a:rPr lang="en-US" sz="1800" b="0" kern="0" dirty="0">
                <a:latin typeface="Arial" panose="020B0604020202020204" pitchFamily="34" charset="0"/>
                <a:cs typeface="Arial" panose="020B0604020202020204" pitchFamily="34" charset="0"/>
              </a:rPr>
            </a:br>
            <a:br>
              <a:rPr lang="en-US" sz="1800" b="0" kern="0" dirty="0">
                <a:latin typeface="Arial" panose="020B0604020202020204" pitchFamily="34" charset="0"/>
                <a:cs typeface="Arial" panose="020B0604020202020204" pitchFamily="34" charset="0"/>
              </a:rPr>
            </a:br>
            <a:r>
              <a:rPr lang="en-US" sz="1800" b="0" kern="0" dirty="0">
                <a:latin typeface="Arial" panose="020B0604020202020204" pitchFamily="34" charset="0"/>
                <a:cs typeface="Arial" panose="020B0604020202020204" pitchFamily="34" charset="0"/>
              </a:rPr>
              <a:t>Update Date: March 5, 2024</a:t>
            </a:r>
            <a:br>
              <a:rPr lang="en-US" sz="1800" b="0" kern="0" dirty="0">
                <a:latin typeface="Arial" panose="020B0604020202020204" pitchFamily="34" charset="0"/>
                <a:cs typeface="Arial" panose="020B0604020202020204" pitchFamily="34" charset="0"/>
              </a:rPr>
            </a:br>
            <a:endParaRPr lang="en-US" sz="1800" kern="0" dirty="0">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5C801E11-2558-2B74-1CBB-2B4616AB69FD}"/>
              </a:ext>
            </a:extLst>
          </p:cNvPr>
          <p:cNvPicPr>
            <a:picLocks noChangeAspect="1"/>
          </p:cNvPicPr>
          <p:nvPr/>
        </p:nvPicPr>
        <p:blipFill>
          <a:blip r:embed="rId3"/>
          <a:stretch>
            <a:fillRect/>
          </a:stretch>
        </p:blipFill>
        <p:spPr>
          <a:xfrm>
            <a:off x="307285" y="4573663"/>
            <a:ext cx="3977636" cy="909587"/>
          </a:xfrm>
          <a:prstGeom prst="rect">
            <a:avLst/>
          </a:prstGeom>
        </p:spPr>
      </p:pic>
      <p:pic>
        <p:nvPicPr>
          <p:cNvPr id="16" name="Picture 15">
            <a:extLst>
              <a:ext uri="{FF2B5EF4-FFF2-40B4-BE49-F238E27FC236}">
                <a16:creationId xmlns:a16="http://schemas.microsoft.com/office/drawing/2014/main" id="{4E4DFE11-1581-C66F-5624-0910C6953D78}"/>
              </a:ext>
            </a:extLst>
          </p:cNvPr>
          <p:cNvPicPr>
            <a:picLocks noChangeAspect="1"/>
          </p:cNvPicPr>
          <p:nvPr/>
        </p:nvPicPr>
        <p:blipFill>
          <a:blip r:embed="rId4"/>
          <a:stretch>
            <a:fillRect/>
          </a:stretch>
        </p:blipFill>
        <p:spPr>
          <a:xfrm>
            <a:off x="4406366" y="874757"/>
            <a:ext cx="7478349" cy="5271083"/>
          </a:xfrm>
          <a:prstGeom prst="rect">
            <a:avLst/>
          </a:prstGeom>
        </p:spPr>
      </p:pic>
    </p:spTree>
    <p:extLst>
      <p:ext uri="{BB962C8B-B14F-4D97-AF65-F5344CB8AC3E}">
        <p14:creationId xmlns:p14="http://schemas.microsoft.com/office/powerpoint/2010/main" val="17367686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D784B-096F-4BC0-B00F-03A4BD4D812F}">
  <ds:schemaRefs>
    <ds:schemaRef ds:uri="http://schemas.microsoft.com/office/infopath/2007/PartnerControls"/>
    <ds:schemaRef ds:uri="http://purl.org/dc/elements/1.1/"/>
    <ds:schemaRef ds:uri="http://purl.org/dc/terms/"/>
    <ds:schemaRef ds:uri="ba37140e-f4c5-4a6c-a9b4-20a691ce6c8a"/>
    <ds:schemaRef ds:uri="cc9c437c-ae0c-4066-8d90-a0f7de786127"/>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90818</TotalTime>
  <Words>5070</Words>
  <Application>Microsoft Office PowerPoint</Application>
  <PresentationFormat>Widescreen</PresentationFormat>
  <Paragraphs>1428</Paragraphs>
  <Slides>32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MS PGothic</vt:lpstr>
      <vt:lpstr>Arial</vt:lpstr>
      <vt:lpstr>Arial Unicode MS</vt:lpstr>
      <vt:lpstr>Calibri</vt:lpstr>
      <vt:lpstr>Times New Roman</vt:lpstr>
      <vt:lpstr>Wingdings</vt:lpstr>
      <vt:lpstr>Office Theme</vt:lpstr>
      <vt:lpstr>Document</vt:lpstr>
      <vt:lpstr>Worksheet</vt:lpstr>
      <vt:lpstr>Wireless Treasurer Report 2024</vt:lpstr>
      <vt:lpstr>Abstract</vt:lpstr>
      <vt:lpstr>802.11/.15 Joint Account Balance Overview March 9, 2024</vt:lpstr>
      <vt:lpstr>Income/ Expense Report  January 1, 2024,  to  March 9, 2024</vt:lpstr>
      <vt:lpstr>2024 Income/Expense Report</vt:lpstr>
      <vt:lpstr>2023/2024 Meetings Income/Expense</vt:lpstr>
      <vt:lpstr>2024 January 802 Wireless Interim Panama Hilton, Panama</vt:lpstr>
      <vt:lpstr>2024 January Interim Potential Deadbeats</vt:lpstr>
      <vt:lpstr>PowerPoint Presentation</vt:lpstr>
      <vt:lpstr>2024 May 802 Wireless Interim Warsaw Marriott, Poland</vt:lpstr>
      <vt:lpstr>2024 May  IEEE 802W Mixed-Mode Interim Budget  May 12-17, 2024 Marriott Warsaw   Update Date: March 5, 2024 </vt:lpstr>
      <vt:lpstr>Future Interim Meeting Fees –2024</vt:lpstr>
      <vt:lpstr>Deadbeat Consequences</vt:lpstr>
      <vt:lpstr>PowerPoint Presentation</vt:lpstr>
      <vt:lpstr>2020 – 2023 Historical Attendance</vt:lpstr>
      <vt:lpstr>Historical  Income/Expense reports</vt:lpstr>
      <vt:lpstr>Income/ Expense Report  Jan 1, 2023,  to  Dec 31, 2023</vt:lpstr>
      <vt:lpstr>2023 Income/Expense Report</vt:lpstr>
      <vt:lpstr>Income/ Expense Report  Jan 1, 2022,  to  Dec 31, 2022</vt:lpstr>
      <vt:lpstr>2022 Income/Expense Report</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2024</dc:title>
  <dc:subject>Treasurer Report</dc:subject>
  <dc:creator>Jon Rosdahl</dc:creator>
  <cp:keywords>March 2024</cp:keywords>
  <dc:description>Jon Rosdahl (Qualcomm)</dc:description>
  <cp:lastModifiedBy>Jon Rosdahl</cp:lastModifiedBy>
  <cp:revision>75</cp:revision>
  <cp:lastPrinted>1601-01-01T00:00:00Z</cp:lastPrinted>
  <dcterms:created xsi:type="dcterms:W3CDTF">2019-08-01T19:20:26Z</dcterms:created>
  <dcterms:modified xsi:type="dcterms:W3CDTF">2024-03-10T22:19:17Z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