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8"/>
  </p:notesMasterIdLst>
  <p:sldIdLst>
    <p:sldId id="256" r:id="rId3"/>
    <p:sldId id="509" r:id="rId4"/>
    <p:sldId id="257" r:id="rId5"/>
    <p:sldId id="259" r:id="rId6"/>
    <p:sldId id="258" r:id="rId7"/>
    <p:sldId id="346" r:id="rId8"/>
    <p:sldId id="345" r:id="rId9"/>
    <p:sldId id="262" r:id="rId10"/>
    <p:sldId id="505" r:id="rId11"/>
    <p:sldId id="504" r:id="rId12"/>
    <p:sldId id="507" r:id="rId13"/>
    <p:sldId id="510" r:id="rId14"/>
    <p:sldId id="508" r:id="rId15"/>
    <p:sldId id="506" r:id="rId16"/>
    <p:sldId id="50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34DC9B-F267-4EFD-94A0-5F012EBD02CC}" v="9" dt="2023-12-13T00:46:49.7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1" autoAdjust="0"/>
    <p:restoredTop sz="78821" autoAdjust="0"/>
  </p:normalViewPr>
  <p:slideViewPr>
    <p:cSldViewPr snapToGrid="0">
      <p:cViewPr varScale="1">
        <p:scale>
          <a:sx n="78" d="100"/>
          <a:sy n="78" d="100"/>
        </p:scale>
        <p:origin x="83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6/11/relationships/changesInfo" Target="changesInfos/changesInfo1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orge Zimmerman" userId="2d3b0b21-b33e-413b-9454-09794ca049c7" providerId="ADAL" clId="{E434DC9B-F267-4EFD-94A0-5F012EBD02CC}"/>
    <pc:docChg chg="undo custSel addSld delSld modSld sldOrd">
      <pc:chgData name="George Zimmerman" userId="2d3b0b21-b33e-413b-9454-09794ca049c7" providerId="ADAL" clId="{E434DC9B-F267-4EFD-94A0-5F012EBD02CC}" dt="2023-12-13T00:57:03.294" v="4186" actId="20577"/>
      <pc:docMkLst>
        <pc:docMk/>
      </pc:docMkLst>
      <pc:sldChg chg="modSp mod">
        <pc:chgData name="George Zimmerman" userId="2d3b0b21-b33e-413b-9454-09794ca049c7" providerId="ADAL" clId="{E434DC9B-F267-4EFD-94A0-5F012EBD02CC}" dt="2023-12-13T00:39:05.792" v="2822" actId="20577"/>
        <pc:sldMkLst>
          <pc:docMk/>
          <pc:sldMk cId="265542722" sldId="256"/>
        </pc:sldMkLst>
        <pc:spChg chg="mod">
          <ac:chgData name="George Zimmerman" userId="2d3b0b21-b33e-413b-9454-09794ca049c7" providerId="ADAL" clId="{E434DC9B-F267-4EFD-94A0-5F012EBD02CC}" dt="2023-12-13T00:39:05.792" v="2822" actId="20577"/>
          <ac:spMkLst>
            <pc:docMk/>
            <pc:sldMk cId="265542722" sldId="256"/>
            <ac:spMk id="3" creationId="{19DB6064-3F57-487F-A331-811860D65CEB}"/>
          </ac:spMkLst>
        </pc:spChg>
      </pc:sldChg>
      <pc:sldChg chg="modSp mod ord">
        <pc:chgData name="George Zimmerman" userId="2d3b0b21-b33e-413b-9454-09794ca049c7" providerId="ADAL" clId="{E434DC9B-F267-4EFD-94A0-5F012EBD02CC}" dt="2023-12-12T18:26:49.878" v="1469" actId="20577"/>
        <pc:sldMkLst>
          <pc:docMk/>
          <pc:sldMk cId="1323081776" sldId="346"/>
        </pc:sldMkLst>
        <pc:spChg chg="mod">
          <ac:chgData name="George Zimmerman" userId="2d3b0b21-b33e-413b-9454-09794ca049c7" providerId="ADAL" clId="{E434DC9B-F267-4EFD-94A0-5F012EBD02CC}" dt="2023-12-12T18:26:49.878" v="1469" actId="20577"/>
          <ac:spMkLst>
            <pc:docMk/>
            <pc:sldMk cId="1323081776" sldId="346"/>
            <ac:spMk id="3" creationId="{7237D2D3-26D5-8C72-A999-E25ECE27A0F5}"/>
          </ac:spMkLst>
        </pc:spChg>
      </pc:sldChg>
      <pc:sldChg chg="del">
        <pc:chgData name="George Zimmerman" userId="2d3b0b21-b33e-413b-9454-09794ca049c7" providerId="ADAL" clId="{E434DC9B-F267-4EFD-94A0-5F012EBD02CC}" dt="2023-12-12T18:12:21.701" v="21" actId="47"/>
        <pc:sldMkLst>
          <pc:docMk/>
          <pc:sldMk cId="4262204718" sldId="501"/>
        </pc:sldMkLst>
      </pc:sldChg>
      <pc:sldChg chg="modSp mod">
        <pc:chgData name="George Zimmerman" userId="2d3b0b21-b33e-413b-9454-09794ca049c7" providerId="ADAL" clId="{E434DC9B-F267-4EFD-94A0-5F012EBD02CC}" dt="2023-12-12T18:19:42.222" v="676" actId="20577"/>
        <pc:sldMkLst>
          <pc:docMk/>
          <pc:sldMk cId="1109569386" sldId="502"/>
        </pc:sldMkLst>
        <pc:spChg chg="mod">
          <ac:chgData name="George Zimmerman" userId="2d3b0b21-b33e-413b-9454-09794ca049c7" providerId="ADAL" clId="{E434DC9B-F267-4EFD-94A0-5F012EBD02CC}" dt="2023-12-12T18:19:42.222" v="676" actId="20577"/>
          <ac:spMkLst>
            <pc:docMk/>
            <pc:sldMk cId="1109569386" sldId="502"/>
            <ac:spMk id="2" creationId="{4D069E7E-0A23-953E-98E2-7D4F3F5C9B14}"/>
          </ac:spMkLst>
        </pc:spChg>
      </pc:sldChg>
      <pc:sldChg chg="del">
        <pc:chgData name="George Zimmerman" userId="2d3b0b21-b33e-413b-9454-09794ca049c7" providerId="ADAL" clId="{E434DC9B-F267-4EFD-94A0-5F012EBD02CC}" dt="2023-12-12T18:17:34.197" v="447" actId="47"/>
        <pc:sldMkLst>
          <pc:docMk/>
          <pc:sldMk cId="1078634939" sldId="503"/>
        </pc:sldMkLst>
      </pc:sldChg>
      <pc:sldChg chg="modSp mod ord">
        <pc:chgData name="George Zimmerman" userId="2d3b0b21-b33e-413b-9454-09794ca049c7" providerId="ADAL" clId="{E434DC9B-F267-4EFD-94A0-5F012EBD02CC}" dt="2023-12-13T00:52:00.460" v="3375" actId="20577"/>
        <pc:sldMkLst>
          <pc:docMk/>
          <pc:sldMk cId="4002857284" sldId="504"/>
        </pc:sldMkLst>
        <pc:spChg chg="mod">
          <ac:chgData name="George Zimmerman" userId="2d3b0b21-b33e-413b-9454-09794ca049c7" providerId="ADAL" clId="{E434DC9B-F267-4EFD-94A0-5F012EBD02CC}" dt="2023-12-13T00:52:00.460" v="3375" actId="20577"/>
          <ac:spMkLst>
            <pc:docMk/>
            <pc:sldMk cId="4002857284" sldId="504"/>
            <ac:spMk id="2" creationId="{A699B573-79A8-ED02-0C02-9E73B4509EEC}"/>
          </ac:spMkLst>
        </pc:spChg>
      </pc:sldChg>
      <pc:sldChg chg="addSp delSp modSp new mod modClrScheme chgLayout modNotesTx">
        <pc:chgData name="George Zimmerman" userId="2d3b0b21-b33e-413b-9454-09794ca049c7" providerId="ADAL" clId="{E434DC9B-F267-4EFD-94A0-5F012EBD02CC}" dt="2023-12-13T00:51:29.695" v="3370" actId="108"/>
        <pc:sldMkLst>
          <pc:docMk/>
          <pc:sldMk cId="4130543868" sldId="505"/>
        </pc:sldMkLst>
        <pc:spChg chg="mod ord">
          <ac:chgData name="George Zimmerman" userId="2d3b0b21-b33e-413b-9454-09794ca049c7" providerId="ADAL" clId="{E434DC9B-F267-4EFD-94A0-5F012EBD02CC}" dt="2023-12-12T18:14:26.686" v="27" actId="700"/>
          <ac:spMkLst>
            <pc:docMk/>
            <pc:sldMk cId="4130543868" sldId="505"/>
            <ac:spMk id="2" creationId="{28EA2DA2-08F9-407D-A8D7-C61B0D4E2705}"/>
          </ac:spMkLst>
        </pc:spChg>
        <pc:spChg chg="mod ord">
          <ac:chgData name="George Zimmerman" userId="2d3b0b21-b33e-413b-9454-09794ca049c7" providerId="ADAL" clId="{E434DC9B-F267-4EFD-94A0-5F012EBD02CC}" dt="2023-12-12T18:14:26.686" v="27" actId="700"/>
          <ac:spMkLst>
            <pc:docMk/>
            <pc:sldMk cId="4130543868" sldId="505"/>
            <ac:spMk id="3" creationId="{B67EB76A-8B54-254D-9559-87315089E360}"/>
          </ac:spMkLst>
        </pc:spChg>
        <pc:spChg chg="mod ord">
          <ac:chgData name="George Zimmerman" userId="2d3b0b21-b33e-413b-9454-09794ca049c7" providerId="ADAL" clId="{E434DC9B-F267-4EFD-94A0-5F012EBD02CC}" dt="2023-12-12T18:14:26.686" v="27" actId="700"/>
          <ac:spMkLst>
            <pc:docMk/>
            <pc:sldMk cId="4130543868" sldId="505"/>
            <ac:spMk id="4" creationId="{A0D5F13C-E47B-9BF1-59F4-CF3E6CA8C953}"/>
          </ac:spMkLst>
        </pc:spChg>
        <pc:spChg chg="add del mod">
          <ac:chgData name="George Zimmerman" userId="2d3b0b21-b33e-413b-9454-09794ca049c7" providerId="ADAL" clId="{E434DC9B-F267-4EFD-94A0-5F012EBD02CC}" dt="2023-12-13T00:45:00.741" v="3126" actId="478"/>
          <ac:spMkLst>
            <pc:docMk/>
            <pc:sldMk cId="4130543868" sldId="505"/>
            <ac:spMk id="5" creationId="{9B90CFFB-37B8-545D-3FED-B039B042C45F}"/>
          </ac:spMkLst>
        </pc:spChg>
        <pc:spChg chg="add mod">
          <ac:chgData name="George Zimmerman" userId="2d3b0b21-b33e-413b-9454-09794ca049c7" providerId="ADAL" clId="{E434DC9B-F267-4EFD-94A0-5F012EBD02CC}" dt="2023-12-13T00:51:29.695" v="3370" actId="108"/>
          <ac:spMkLst>
            <pc:docMk/>
            <pc:sldMk cId="4130543868" sldId="505"/>
            <ac:spMk id="7" creationId="{0FACE203-3417-E61F-91E5-7E660F56BD1E}"/>
          </ac:spMkLst>
        </pc:spChg>
        <pc:spChg chg="add del mod ord">
          <ac:chgData name="George Zimmerman" userId="2d3b0b21-b33e-413b-9454-09794ca049c7" providerId="ADAL" clId="{E434DC9B-F267-4EFD-94A0-5F012EBD02CC}" dt="2023-12-12T18:14:26.686" v="27" actId="700"/>
          <ac:spMkLst>
            <pc:docMk/>
            <pc:sldMk cId="4130543868" sldId="505"/>
            <ac:spMk id="7" creationId="{653191A7-A9B4-05DB-A947-6464C6DD43A0}"/>
          </ac:spMkLst>
        </pc:spChg>
        <pc:spChg chg="add del mod ord">
          <ac:chgData name="George Zimmerman" userId="2d3b0b21-b33e-413b-9454-09794ca049c7" providerId="ADAL" clId="{E434DC9B-F267-4EFD-94A0-5F012EBD02CC}" dt="2023-12-12T18:14:26.686" v="27" actId="700"/>
          <ac:spMkLst>
            <pc:docMk/>
            <pc:sldMk cId="4130543868" sldId="505"/>
            <ac:spMk id="8" creationId="{EF3FCAA4-8B2E-01A6-500A-6942068C5474}"/>
          </ac:spMkLst>
        </pc:spChg>
        <pc:spChg chg="add mod ord">
          <ac:chgData name="George Zimmerman" userId="2d3b0b21-b33e-413b-9454-09794ca049c7" providerId="ADAL" clId="{E434DC9B-F267-4EFD-94A0-5F012EBD02CC}" dt="2023-12-13T00:46:45.255" v="3133" actId="27636"/>
          <ac:spMkLst>
            <pc:docMk/>
            <pc:sldMk cId="4130543868" sldId="505"/>
            <ac:spMk id="9" creationId="{01EF809E-4794-0981-3113-567537A8EE5F}"/>
          </ac:spMkLst>
        </pc:spChg>
        <pc:picChg chg="add del mod">
          <ac:chgData name="George Zimmerman" userId="2d3b0b21-b33e-413b-9454-09794ca049c7" providerId="ADAL" clId="{E434DC9B-F267-4EFD-94A0-5F012EBD02CC}" dt="2023-12-13T00:44:55.961" v="3125" actId="478"/>
          <ac:picMkLst>
            <pc:docMk/>
            <pc:sldMk cId="4130543868" sldId="505"/>
            <ac:picMk id="6" creationId="{EA3D66AF-3B09-6A90-D28F-13DC0639FFCD}"/>
          </ac:picMkLst>
        </pc:picChg>
      </pc:sldChg>
      <pc:sldChg chg="addSp delSp modSp new mod modClrScheme chgLayout">
        <pc:chgData name="George Zimmerman" userId="2d3b0b21-b33e-413b-9454-09794ca049c7" providerId="ADAL" clId="{E434DC9B-F267-4EFD-94A0-5F012EBD02CC}" dt="2023-12-12T18:19:58.288" v="684" actId="20577"/>
        <pc:sldMkLst>
          <pc:docMk/>
          <pc:sldMk cId="1514962337" sldId="506"/>
        </pc:sldMkLst>
        <pc:spChg chg="del mod ord">
          <ac:chgData name="George Zimmerman" userId="2d3b0b21-b33e-413b-9454-09794ca049c7" providerId="ADAL" clId="{E434DC9B-F267-4EFD-94A0-5F012EBD02CC}" dt="2023-12-12T18:19:56.109" v="678" actId="700"/>
          <ac:spMkLst>
            <pc:docMk/>
            <pc:sldMk cId="1514962337" sldId="506"/>
            <ac:spMk id="2" creationId="{67563726-B745-2B2F-A1FA-4A4CFCC36022}"/>
          </ac:spMkLst>
        </pc:spChg>
        <pc:spChg chg="del mod ord">
          <ac:chgData name="George Zimmerman" userId="2d3b0b21-b33e-413b-9454-09794ca049c7" providerId="ADAL" clId="{E434DC9B-F267-4EFD-94A0-5F012EBD02CC}" dt="2023-12-12T18:19:56.109" v="678" actId="700"/>
          <ac:spMkLst>
            <pc:docMk/>
            <pc:sldMk cId="1514962337" sldId="506"/>
            <ac:spMk id="3" creationId="{BE63AC0C-7FBE-2658-7649-C7837BD395BE}"/>
          </ac:spMkLst>
        </pc:spChg>
        <pc:spChg chg="mod ord">
          <ac:chgData name="George Zimmerman" userId="2d3b0b21-b33e-413b-9454-09794ca049c7" providerId="ADAL" clId="{E434DC9B-F267-4EFD-94A0-5F012EBD02CC}" dt="2023-12-12T18:19:56.109" v="678" actId="700"/>
          <ac:spMkLst>
            <pc:docMk/>
            <pc:sldMk cId="1514962337" sldId="506"/>
            <ac:spMk id="4" creationId="{E6F55224-9E00-75B7-484C-95560EFA4666}"/>
          </ac:spMkLst>
        </pc:spChg>
        <pc:spChg chg="mod ord">
          <ac:chgData name="George Zimmerman" userId="2d3b0b21-b33e-413b-9454-09794ca049c7" providerId="ADAL" clId="{E434DC9B-F267-4EFD-94A0-5F012EBD02CC}" dt="2023-12-12T18:19:56.109" v="678" actId="700"/>
          <ac:spMkLst>
            <pc:docMk/>
            <pc:sldMk cId="1514962337" sldId="506"/>
            <ac:spMk id="5" creationId="{B20B5879-05F5-ECBB-13E5-174354B56056}"/>
          </ac:spMkLst>
        </pc:spChg>
        <pc:spChg chg="mod ord">
          <ac:chgData name="George Zimmerman" userId="2d3b0b21-b33e-413b-9454-09794ca049c7" providerId="ADAL" clId="{E434DC9B-F267-4EFD-94A0-5F012EBD02CC}" dt="2023-12-12T18:19:56.109" v="678" actId="700"/>
          <ac:spMkLst>
            <pc:docMk/>
            <pc:sldMk cId="1514962337" sldId="506"/>
            <ac:spMk id="6" creationId="{4AFC137A-443F-2612-8D33-04A7E25165BD}"/>
          </ac:spMkLst>
        </pc:spChg>
        <pc:spChg chg="add mod ord">
          <ac:chgData name="George Zimmerman" userId="2d3b0b21-b33e-413b-9454-09794ca049c7" providerId="ADAL" clId="{E434DC9B-F267-4EFD-94A0-5F012EBD02CC}" dt="2023-12-12T18:19:58.288" v="684" actId="20577"/>
          <ac:spMkLst>
            <pc:docMk/>
            <pc:sldMk cId="1514962337" sldId="506"/>
            <ac:spMk id="7" creationId="{DFF51690-67B9-16B0-D015-8346643D3551}"/>
          </ac:spMkLst>
        </pc:spChg>
        <pc:spChg chg="add mod ord">
          <ac:chgData name="George Zimmerman" userId="2d3b0b21-b33e-413b-9454-09794ca049c7" providerId="ADAL" clId="{E434DC9B-F267-4EFD-94A0-5F012EBD02CC}" dt="2023-12-12T18:19:56.109" v="678" actId="700"/>
          <ac:spMkLst>
            <pc:docMk/>
            <pc:sldMk cId="1514962337" sldId="506"/>
            <ac:spMk id="8" creationId="{FED841DA-D5CD-5618-145D-ED4CDDF95BFD}"/>
          </ac:spMkLst>
        </pc:spChg>
      </pc:sldChg>
      <pc:sldChg chg="modSp new mod modNotesTx">
        <pc:chgData name="George Zimmerman" userId="2d3b0b21-b33e-413b-9454-09794ca049c7" providerId="ADAL" clId="{E434DC9B-F267-4EFD-94A0-5F012EBD02CC}" dt="2023-12-12T20:55:52.048" v="2622" actId="20577"/>
        <pc:sldMkLst>
          <pc:docMk/>
          <pc:sldMk cId="3200461964" sldId="507"/>
        </pc:sldMkLst>
        <pc:spChg chg="mod">
          <ac:chgData name="George Zimmerman" userId="2d3b0b21-b33e-413b-9454-09794ca049c7" providerId="ADAL" clId="{E434DC9B-F267-4EFD-94A0-5F012EBD02CC}" dt="2023-12-12T18:20:20.262" v="724" actId="20577"/>
          <ac:spMkLst>
            <pc:docMk/>
            <pc:sldMk cId="3200461964" sldId="507"/>
            <ac:spMk id="2" creationId="{92057FB3-3AD0-570C-8740-8AAB432AB668}"/>
          </ac:spMkLst>
        </pc:spChg>
        <pc:spChg chg="mod">
          <ac:chgData name="George Zimmerman" userId="2d3b0b21-b33e-413b-9454-09794ca049c7" providerId="ADAL" clId="{E434DC9B-F267-4EFD-94A0-5F012EBD02CC}" dt="2023-12-12T18:25:10.212" v="1314" actId="20577"/>
          <ac:spMkLst>
            <pc:docMk/>
            <pc:sldMk cId="3200461964" sldId="507"/>
            <ac:spMk id="3" creationId="{7266AD63-7D0C-4C2D-A764-7EC7E2F45471}"/>
          </ac:spMkLst>
        </pc:spChg>
      </pc:sldChg>
      <pc:sldChg chg="modSp new mod">
        <pc:chgData name="George Zimmerman" userId="2d3b0b21-b33e-413b-9454-09794ca049c7" providerId="ADAL" clId="{E434DC9B-F267-4EFD-94A0-5F012EBD02CC}" dt="2023-12-13T00:57:03.294" v="4186" actId="20577"/>
        <pc:sldMkLst>
          <pc:docMk/>
          <pc:sldMk cId="574798569" sldId="508"/>
        </pc:sldMkLst>
        <pc:spChg chg="mod">
          <ac:chgData name="George Zimmerman" userId="2d3b0b21-b33e-413b-9454-09794ca049c7" providerId="ADAL" clId="{E434DC9B-F267-4EFD-94A0-5F012EBD02CC}" dt="2023-12-12T18:25:20.979" v="1331" actId="20577"/>
          <ac:spMkLst>
            <pc:docMk/>
            <pc:sldMk cId="574798569" sldId="508"/>
            <ac:spMk id="2" creationId="{AF47F9B4-2037-AC66-1162-15AFB1926FDE}"/>
          </ac:spMkLst>
        </pc:spChg>
        <pc:spChg chg="mod">
          <ac:chgData name="George Zimmerman" userId="2d3b0b21-b33e-413b-9454-09794ca049c7" providerId="ADAL" clId="{E434DC9B-F267-4EFD-94A0-5F012EBD02CC}" dt="2023-12-13T00:57:03.294" v="4186" actId="20577"/>
          <ac:spMkLst>
            <pc:docMk/>
            <pc:sldMk cId="574798569" sldId="508"/>
            <ac:spMk id="3" creationId="{4B14CF49-A721-91AF-727C-64A081554140}"/>
          </ac:spMkLst>
        </pc:spChg>
      </pc:sldChg>
      <pc:sldChg chg="addSp modSp new mod modClrScheme chgLayout">
        <pc:chgData name="George Zimmerman" userId="2d3b0b21-b33e-413b-9454-09794ca049c7" providerId="ADAL" clId="{E434DC9B-F267-4EFD-94A0-5F012EBD02CC}" dt="2023-12-13T00:44:19.409" v="3124" actId="1076"/>
        <pc:sldMkLst>
          <pc:docMk/>
          <pc:sldMk cId="3433924118" sldId="509"/>
        </pc:sldMkLst>
        <pc:spChg chg="mod ord">
          <ac:chgData name="George Zimmerman" userId="2d3b0b21-b33e-413b-9454-09794ca049c7" providerId="ADAL" clId="{E434DC9B-F267-4EFD-94A0-5F012EBD02CC}" dt="2023-12-13T00:40:52.381" v="3014" actId="700"/>
          <ac:spMkLst>
            <pc:docMk/>
            <pc:sldMk cId="3433924118" sldId="509"/>
            <ac:spMk id="2" creationId="{FE4EB315-8DE0-0FCF-4241-1EB4FFD0FCEC}"/>
          </ac:spMkLst>
        </pc:spChg>
        <pc:spChg chg="mod ord">
          <ac:chgData name="George Zimmerman" userId="2d3b0b21-b33e-413b-9454-09794ca049c7" providerId="ADAL" clId="{E434DC9B-F267-4EFD-94A0-5F012EBD02CC}" dt="2023-12-13T00:40:52.381" v="3014" actId="700"/>
          <ac:spMkLst>
            <pc:docMk/>
            <pc:sldMk cId="3433924118" sldId="509"/>
            <ac:spMk id="3" creationId="{4C001308-4ABC-7FE6-BB38-03734ED4E2D9}"/>
          </ac:spMkLst>
        </pc:spChg>
        <pc:spChg chg="mod ord">
          <ac:chgData name="George Zimmerman" userId="2d3b0b21-b33e-413b-9454-09794ca049c7" providerId="ADAL" clId="{E434DC9B-F267-4EFD-94A0-5F012EBD02CC}" dt="2023-12-13T00:40:52.381" v="3014" actId="700"/>
          <ac:spMkLst>
            <pc:docMk/>
            <pc:sldMk cId="3433924118" sldId="509"/>
            <ac:spMk id="4" creationId="{2FD9FBD9-44BC-3927-AEBD-4139E6AFF645}"/>
          </ac:spMkLst>
        </pc:spChg>
        <pc:spChg chg="mod ord">
          <ac:chgData name="George Zimmerman" userId="2d3b0b21-b33e-413b-9454-09794ca049c7" providerId="ADAL" clId="{E434DC9B-F267-4EFD-94A0-5F012EBD02CC}" dt="2023-12-13T00:40:52.381" v="3014" actId="700"/>
          <ac:spMkLst>
            <pc:docMk/>
            <pc:sldMk cId="3433924118" sldId="509"/>
            <ac:spMk id="5" creationId="{3148E350-DC8E-8024-8C46-8BA22F9C311B}"/>
          </ac:spMkLst>
        </pc:spChg>
        <pc:spChg chg="mod ord">
          <ac:chgData name="George Zimmerman" userId="2d3b0b21-b33e-413b-9454-09794ca049c7" providerId="ADAL" clId="{E434DC9B-F267-4EFD-94A0-5F012EBD02CC}" dt="2023-12-13T00:40:52.381" v="3014" actId="700"/>
          <ac:spMkLst>
            <pc:docMk/>
            <pc:sldMk cId="3433924118" sldId="509"/>
            <ac:spMk id="6" creationId="{C0261A4B-19C8-41C4-25A8-575DE6A792E9}"/>
          </ac:spMkLst>
        </pc:spChg>
        <pc:spChg chg="add mod ord">
          <ac:chgData name="George Zimmerman" userId="2d3b0b21-b33e-413b-9454-09794ca049c7" providerId="ADAL" clId="{E434DC9B-F267-4EFD-94A0-5F012EBD02CC}" dt="2023-12-13T00:43:36.600" v="3110" actId="20577"/>
          <ac:spMkLst>
            <pc:docMk/>
            <pc:sldMk cId="3433924118" sldId="509"/>
            <ac:spMk id="7" creationId="{E1484A6A-AC2C-73FF-9D4E-C5D559856932}"/>
          </ac:spMkLst>
        </pc:spChg>
        <pc:graphicFrameChg chg="add mod modGraphic">
          <ac:chgData name="George Zimmerman" userId="2d3b0b21-b33e-413b-9454-09794ca049c7" providerId="ADAL" clId="{E434DC9B-F267-4EFD-94A0-5F012EBD02CC}" dt="2023-12-13T00:44:19.409" v="3124" actId="1076"/>
          <ac:graphicFrameMkLst>
            <pc:docMk/>
            <pc:sldMk cId="3433924118" sldId="509"/>
            <ac:graphicFrameMk id="8" creationId="{2E9126BB-1ECF-CB93-634A-1BEC912A6529}"/>
          </ac:graphicFrameMkLst>
        </pc:graphicFrameChg>
      </pc:sldChg>
      <pc:sldChg chg="modSp new mod">
        <pc:chgData name="George Zimmerman" userId="2d3b0b21-b33e-413b-9454-09794ca049c7" providerId="ADAL" clId="{E434DC9B-F267-4EFD-94A0-5F012EBD02CC}" dt="2023-12-13T00:56:29.704" v="4150" actId="404"/>
        <pc:sldMkLst>
          <pc:docMk/>
          <pc:sldMk cId="27797343" sldId="510"/>
        </pc:sldMkLst>
        <pc:spChg chg="mod">
          <ac:chgData name="George Zimmerman" userId="2d3b0b21-b33e-413b-9454-09794ca049c7" providerId="ADAL" clId="{E434DC9B-F267-4EFD-94A0-5F012EBD02CC}" dt="2023-12-13T00:56:29.704" v="4150" actId="404"/>
          <ac:spMkLst>
            <pc:docMk/>
            <pc:sldMk cId="27797343" sldId="510"/>
            <ac:spMk id="2" creationId="{8393839B-8B3C-5726-32B9-71206BEFFC76}"/>
          </ac:spMkLst>
        </pc:spChg>
        <pc:spChg chg="mod">
          <ac:chgData name="George Zimmerman" userId="2d3b0b21-b33e-413b-9454-09794ca049c7" providerId="ADAL" clId="{E434DC9B-F267-4EFD-94A0-5F012EBD02CC}" dt="2023-12-13T00:55:46.980" v="4107" actId="20577"/>
          <ac:spMkLst>
            <pc:docMk/>
            <pc:sldMk cId="27797343" sldId="510"/>
            <ac:spMk id="3" creationId="{3743F007-C33C-212A-A96F-4EE712FCFA9A}"/>
          </ac:spMkLst>
        </pc:spChg>
      </pc:sldChg>
    </pc:docChg>
  </pc:docChgLst>
  <pc:docChgLst>
    <pc:chgData name="George Zimmerman" userId="2d3b0b21-b33e-413b-9454-09794ca049c7" providerId="ADAL" clId="{83D67CFD-20E1-4606-93E6-D3F3A52F55F3}"/>
    <pc:docChg chg="custSel addSld delSld modSld sldOrd">
      <pc:chgData name="George Zimmerman" userId="2d3b0b21-b33e-413b-9454-09794ca049c7" providerId="ADAL" clId="{83D67CFD-20E1-4606-93E6-D3F3A52F55F3}" dt="2023-07-13T11:15:26.035" v="1295" actId="20577"/>
      <pc:docMkLst>
        <pc:docMk/>
      </pc:docMkLst>
      <pc:sldChg chg="addSp delSp modSp mod">
        <pc:chgData name="George Zimmerman" userId="2d3b0b21-b33e-413b-9454-09794ca049c7" providerId="ADAL" clId="{83D67CFD-20E1-4606-93E6-D3F3A52F55F3}" dt="2023-07-13T11:13:19.983" v="1069"/>
        <pc:sldMkLst>
          <pc:docMk/>
          <pc:sldMk cId="265542722" sldId="256"/>
        </pc:sldMkLst>
        <pc:spChg chg="mod">
          <ac:chgData name="George Zimmerman" userId="2d3b0b21-b33e-413b-9454-09794ca049c7" providerId="ADAL" clId="{83D67CFD-20E1-4606-93E6-D3F3A52F55F3}" dt="2023-07-13T11:12:59.831" v="1066" actId="20577"/>
          <ac:spMkLst>
            <pc:docMk/>
            <pc:sldMk cId="265542722" sldId="256"/>
            <ac:spMk id="3" creationId="{19DB6064-3F57-487F-A331-811860D65CEB}"/>
          </ac:spMkLst>
        </pc:spChg>
        <pc:spChg chg="add del mod">
          <ac:chgData name="George Zimmerman" userId="2d3b0b21-b33e-413b-9454-09794ca049c7" providerId="ADAL" clId="{83D67CFD-20E1-4606-93E6-D3F3A52F55F3}" dt="2023-07-13T11:13:19.983" v="1069"/>
          <ac:spMkLst>
            <pc:docMk/>
            <pc:sldMk cId="265542722" sldId="256"/>
            <ac:spMk id="7" creationId="{F590AE7A-3D0D-F8D7-5EFA-F77CA7148B33}"/>
          </ac:spMkLst>
        </pc:spChg>
      </pc:sldChg>
      <pc:sldChg chg="del">
        <pc:chgData name="George Zimmerman" userId="2d3b0b21-b33e-413b-9454-09794ca049c7" providerId="ADAL" clId="{83D67CFD-20E1-4606-93E6-D3F3A52F55F3}" dt="2023-07-13T09:32:45.188" v="0" actId="47"/>
        <pc:sldMkLst>
          <pc:docMk/>
          <pc:sldMk cId="4221586514" sldId="261"/>
        </pc:sldMkLst>
      </pc:sldChg>
      <pc:sldChg chg="modSp mod">
        <pc:chgData name="George Zimmerman" userId="2d3b0b21-b33e-413b-9454-09794ca049c7" providerId="ADAL" clId="{83D67CFD-20E1-4606-93E6-D3F3A52F55F3}" dt="2023-07-13T11:15:26.035" v="1295" actId="20577"/>
        <pc:sldMkLst>
          <pc:docMk/>
          <pc:sldMk cId="1109569386" sldId="502"/>
        </pc:sldMkLst>
        <pc:spChg chg="mod">
          <ac:chgData name="George Zimmerman" userId="2d3b0b21-b33e-413b-9454-09794ca049c7" providerId="ADAL" clId="{83D67CFD-20E1-4606-93E6-D3F3A52F55F3}" dt="2023-07-13T11:15:26.035" v="1295" actId="20577"/>
          <ac:spMkLst>
            <pc:docMk/>
            <pc:sldMk cId="1109569386" sldId="502"/>
            <ac:spMk id="2" creationId="{4D069E7E-0A23-953E-98E2-7D4F3F5C9B14}"/>
          </ac:spMkLst>
        </pc:spChg>
      </pc:sldChg>
      <pc:sldChg chg="modSp mod ord">
        <pc:chgData name="George Zimmerman" userId="2d3b0b21-b33e-413b-9454-09794ca049c7" providerId="ADAL" clId="{83D67CFD-20E1-4606-93E6-D3F3A52F55F3}" dt="2023-07-13T11:14:58.439" v="1221" actId="20577"/>
        <pc:sldMkLst>
          <pc:docMk/>
          <pc:sldMk cId="1078634939" sldId="503"/>
        </pc:sldMkLst>
        <pc:spChg chg="mod">
          <ac:chgData name="George Zimmerman" userId="2d3b0b21-b33e-413b-9454-09794ca049c7" providerId="ADAL" clId="{83D67CFD-20E1-4606-93E6-D3F3A52F55F3}" dt="2023-07-13T11:14:58.439" v="1221" actId="20577"/>
          <ac:spMkLst>
            <pc:docMk/>
            <pc:sldMk cId="1078634939" sldId="503"/>
            <ac:spMk id="2" creationId="{0F3CD084-60EF-C0CB-CE43-5AB722BF7D30}"/>
          </ac:spMkLst>
        </pc:spChg>
      </pc:sldChg>
      <pc:sldChg chg="modSp new mod">
        <pc:chgData name="George Zimmerman" userId="2d3b0b21-b33e-413b-9454-09794ca049c7" providerId="ADAL" clId="{83D67CFD-20E1-4606-93E6-D3F3A52F55F3}" dt="2023-07-13T11:12:47.007" v="1064" actId="20577"/>
        <pc:sldMkLst>
          <pc:docMk/>
          <pc:sldMk cId="4002857284" sldId="504"/>
        </pc:sldMkLst>
        <pc:spChg chg="mod">
          <ac:chgData name="George Zimmerman" userId="2d3b0b21-b33e-413b-9454-09794ca049c7" providerId="ADAL" clId="{83D67CFD-20E1-4606-93E6-D3F3A52F55F3}" dt="2023-07-13T11:12:47.007" v="1064" actId="20577"/>
          <ac:spMkLst>
            <pc:docMk/>
            <pc:sldMk cId="4002857284" sldId="504"/>
            <ac:spMk id="2" creationId="{A699B573-79A8-ED02-0C02-9E73B4509EEC}"/>
          </ac:spMkLst>
        </pc:spChg>
        <pc:spChg chg="mod">
          <ac:chgData name="George Zimmerman" userId="2d3b0b21-b33e-413b-9454-09794ca049c7" providerId="ADAL" clId="{83D67CFD-20E1-4606-93E6-D3F3A52F55F3}" dt="2023-07-13T09:40:14.476" v="985" actId="20577"/>
          <ac:spMkLst>
            <pc:docMk/>
            <pc:sldMk cId="4002857284" sldId="504"/>
            <ac:spMk id="3" creationId="{759C2D64-D303-C3F7-BC9A-7DC18DEA715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2C682F-B5A7-4C29-B558-963BDACD9D0B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5BDF08-DCEC-49B3-BF7F-EB47181A2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49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5BDF08-DCEC-49B3-BF7F-EB47181A2F9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931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2025  July 27-Aug 1 Melia </a:t>
            </a:r>
            <a:r>
              <a:rPr lang="en-US" dirty="0" err="1"/>
              <a:t>Catilla</a:t>
            </a:r>
            <a:r>
              <a:rPr lang="en-US" dirty="0"/>
              <a:t>, Madrid Spain</a:t>
            </a:r>
          </a:p>
          <a:p>
            <a:r>
              <a:rPr lang="en-US" dirty="0"/>
              <a:t>2025 November 9-14 – Marriott Marquis Queen’s Park, Bangkok, Thailand</a:t>
            </a:r>
          </a:p>
          <a:p>
            <a:r>
              <a:rPr lang="en-US" dirty="0"/>
              <a:t>2026 March 8-13 - Hyatt Regency Vancouver, Vancouver, Canada (Change from Chicago)</a:t>
            </a:r>
          </a:p>
          <a:p>
            <a:r>
              <a:rPr lang="en-US" dirty="0"/>
              <a:t>2026 July 13-18 – Le Centre Sheraton Montreal, Montreal (July 2022 attrition offset)</a:t>
            </a:r>
          </a:p>
          <a:p>
            <a:r>
              <a:rPr lang="en-US" dirty="0"/>
              <a:t>2026 November 8-13 -  Marriott Marquis Queen’s Park, Bangkok, Thailand </a:t>
            </a:r>
          </a:p>
          <a:p>
            <a:r>
              <a:rPr lang="en-US" dirty="0"/>
              <a:t>2027 March 14-19 – Hilton Atlanta, Atlanta, GA, United States ( offset potential shortfall 2023/2025)</a:t>
            </a:r>
          </a:p>
          <a:p>
            <a:r>
              <a:rPr lang="en-US" dirty="0"/>
              <a:t>2027 July  11-16 -  </a:t>
            </a:r>
            <a:r>
              <a:rPr lang="en-US" dirty="0" err="1"/>
              <a:t>Gothia</a:t>
            </a:r>
            <a:r>
              <a:rPr lang="en-US" dirty="0"/>
              <a:t> Towers, Gothenburg, Sweden</a:t>
            </a:r>
          </a:p>
          <a:p>
            <a:r>
              <a:rPr lang="en-US" dirty="0"/>
              <a:t>2027 November 14-19 – Hawaiian Village, Oahu, Hawaii, United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5BDF08-DCEC-49B3-BF7F-EB47181A2F9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744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Require 2 in-person attendance out of the last 4 plenaries with allowing in-person attendance at an interim to substituted for one of the plenaries..</a:t>
            </a:r>
          </a:p>
          <a:p>
            <a:r>
              <a:rPr lang="en-US" dirty="0"/>
              <a:t>Discussion about corner cases – can be dealt with by existing rule that allows membership at Chairs discretion.</a:t>
            </a:r>
          </a:p>
          <a:p>
            <a:endParaRPr lang="en-US" dirty="0"/>
          </a:p>
          <a:p>
            <a:r>
              <a:rPr lang="en-US" dirty="0"/>
              <a:t>Discussion about alternative measures of participation – seemed to focus on chair’s discretion, nothing actionable.</a:t>
            </a:r>
          </a:p>
          <a:p>
            <a:r>
              <a:rPr lang="en-US" dirty="0"/>
              <a:t>- drop this topic for now from future agendas.</a:t>
            </a:r>
          </a:p>
          <a:p>
            <a:endParaRPr lang="en-US" dirty="0"/>
          </a:p>
          <a:p>
            <a:r>
              <a:rPr lang="en-US" dirty="0"/>
              <a:t># of meetings per year – scope of this is plenaries, therefore, choices are 0 to 3.</a:t>
            </a:r>
          </a:p>
          <a:p>
            <a:r>
              <a:rPr lang="en-US" dirty="0"/>
              <a:t>	Preferences:</a:t>
            </a:r>
          </a:p>
          <a:p>
            <a:r>
              <a:rPr lang="en-US" dirty="0"/>
              <a:t>		remain at 3 – keep mixed mode allowance.</a:t>
            </a:r>
          </a:p>
          <a:p>
            <a:r>
              <a:rPr lang="en-US" dirty="0"/>
              <a:t>		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5BDF08-DCEC-49B3-BF7F-EB47181A2F9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75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5BDF08-DCEC-49B3-BF7F-EB47181A2F9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408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Report/Work items:</a:t>
            </a:r>
          </a:p>
          <a:p>
            <a:pPr marL="171450" indent="-171450">
              <a:buFontTx/>
              <a:buChar char="-"/>
            </a:pPr>
            <a:r>
              <a:rPr lang="en-US" dirty="0"/>
              <a:t>Consensus – hybrid / remote access is here to stay</a:t>
            </a:r>
          </a:p>
          <a:p>
            <a:pPr marL="171450" indent="-171450">
              <a:buFontTx/>
              <a:buChar char="-"/>
            </a:pPr>
            <a:r>
              <a:rPr lang="en-US" dirty="0"/>
              <a:t>Value in in-person component, desire to allow remote participation for various reasons</a:t>
            </a:r>
          </a:p>
          <a:p>
            <a:pPr marL="171450" indent="-171450">
              <a:buFontTx/>
              <a:buChar char="-"/>
            </a:pPr>
            <a:r>
              <a:rPr lang="en-US" dirty="0"/>
              <a:t>Need work on specific  proposals to manage voting rights/membership: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2 of 4 meeting attendance needed under the rules – should these be ONLY in person, should at least 1 be in person?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Differential between gaining attendance &amp; maintaining – maybe 2 of 4 plenaries in-person to gain, and 1 in-person/year to maintain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Ideas for measuring participation other than in-person attendance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Better articulate benefits of being in-person</a:t>
            </a:r>
          </a:p>
          <a:p>
            <a:pPr marL="171450" lvl="0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95BDF08-DCEC-49B3-BF7F-EB47181A2F9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058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6F7A6-A166-4BF8-9ACC-3262777EF6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B2CBBA-4F8B-4335-95FA-B70146F5BC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599AB6-7946-44DF-9674-E8D0E3581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B2680-8F42-4F0A-8878-648AC10F9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770C53-C007-434E-B51F-BD97AB3FF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96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271B2-46ED-42CC-BB97-2D7EBBACD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CE07FF-7DAF-48C1-AE8A-D28BF3B192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BC5C73-F15D-410E-B19A-1B13EB5C0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36B3CC-E2A9-42C2-A7B7-87B8F917A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FD62F3-03AB-4E92-A68C-ECBCA289F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200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41BFF9-666F-4469-B41E-DBA90582A3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6DCD9-00EE-477F-8346-282D685ED8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38993-4C03-40D6-9836-A04382103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82F87-A00B-4E3E-BA93-801A10055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774D7D-862E-4AA0-BC4B-27BFA8EA6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5515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2" y="6597650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0A5D7486-18AF-07D7-6273-284FC1C6A540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ec-22-0203-01-00EC</a:t>
            </a:r>
            <a:endParaRPr lang="en-US" sz="1100" dirty="0"/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4EA710C5-820F-1B53-9A19-AFEADCCAEFF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107696" y="6604000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November IEEE 802 Mixed Mode Plenary</a:t>
            </a:r>
          </a:p>
        </p:txBody>
      </p:sp>
    </p:spTree>
    <p:extLst>
      <p:ext uri="{BB962C8B-B14F-4D97-AF65-F5344CB8AC3E}">
        <p14:creationId xmlns:p14="http://schemas.microsoft.com/office/powerpoint/2010/main" val="23869498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8305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88562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6362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07852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802859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976234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155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FB18A-39C2-4784-A3B2-85DDC4D90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42EFE-E496-46DF-A567-FF5E9B94B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13A23C-8263-4F8D-A8E4-3295474B3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AB1539-1EDD-40D7-ABD2-E4B7D70A6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19EB3C-14CF-40E6-BE65-97BC12DC9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4077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7235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37994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8" y="404816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6" y="404816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311674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4"/>
          <p:cNvSpPr/>
          <p:nvPr/>
        </p:nvSpPr>
        <p:spPr>
          <a:xfrm rot="10800000" flipH="1">
            <a:off x="0" y="2248000"/>
            <a:ext cx="12192000" cy="46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14"/>
          <p:cNvSpPr/>
          <p:nvPr/>
        </p:nvSpPr>
        <p:spPr>
          <a:xfrm>
            <a:off x="0" y="2248000"/>
            <a:ext cx="121920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14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4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53332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0" name="Google Shape;20;p14"/>
          <p:cNvSpPr txBox="1">
            <a:spLocks noGrp="1"/>
          </p:cNvSpPr>
          <p:nvPr>
            <p:ph type="body" idx="2"/>
          </p:nvPr>
        </p:nvSpPr>
        <p:spPr>
          <a:xfrm>
            <a:off x="6259000" y="2558767"/>
            <a:ext cx="53332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1" name="Google Shape;21;p14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980392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5"/>
          <p:cNvSpPr/>
          <p:nvPr/>
        </p:nvSpPr>
        <p:spPr>
          <a:xfrm rot="10800000" flipH="1">
            <a:off x="0" y="2248000"/>
            <a:ext cx="12192000" cy="4610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15"/>
          <p:cNvSpPr/>
          <p:nvPr/>
        </p:nvSpPr>
        <p:spPr>
          <a:xfrm>
            <a:off x="0" y="2248000"/>
            <a:ext cx="12192000" cy="1448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15"/>
          <p:cNvSpPr txBox="1">
            <a:spLocks noGrp="1"/>
          </p:cNvSpPr>
          <p:nvPr>
            <p:ph type="title"/>
          </p:nvPr>
        </p:nvSpPr>
        <p:spPr>
          <a:xfrm>
            <a:off x="629200" y="984967"/>
            <a:ext cx="10962800" cy="102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5"/>
          <p:cNvSpPr txBox="1">
            <a:spLocks noGrp="1"/>
          </p:cNvSpPr>
          <p:nvPr>
            <p:ph type="body" idx="1"/>
          </p:nvPr>
        </p:nvSpPr>
        <p:spPr>
          <a:xfrm>
            <a:off x="629200" y="2558767"/>
            <a:ext cx="10962800" cy="361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l">
              <a:lnSpc>
                <a:spcPct val="115000"/>
              </a:lnSpc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l">
              <a:lnSpc>
                <a:spcPct val="115000"/>
              </a:lnSpc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7" name="Google Shape;27;p15"/>
          <p:cNvSpPr txBox="1">
            <a:spLocks noGrp="1"/>
          </p:cNvSpPr>
          <p:nvPr>
            <p:ph type="sldNum" idx="12"/>
          </p:nvPr>
        </p:nvSpPr>
        <p:spPr>
          <a:xfrm>
            <a:off x="11364721" y="6260831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7938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BB962-FBA8-4B44-BDBF-0690EEA5E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C049F-3CF6-4433-B5D6-489F02CED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947A1-DAA8-4A46-8A9B-CF25EDE5D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2E0E79-206A-4404-BD9D-77129341D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1B32A-C831-49C7-A0EF-B7349CDFA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916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7452B-D52B-4B54-AA52-82B17510F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1F96FC-DEC1-49A6-8B9D-76999D7018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6DFB51-AECF-4FCA-919C-FBCFE31037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E5899-FFE0-442C-916C-9F0D34627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CB60B-53AB-4299-9B44-E7692FB56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2448C-8F89-4072-992D-B4C9161CC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E6537-7275-4146-9B65-F70C5E486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F54D79-525E-42D2-A1CA-5130CD2BC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8C5193-58F3-443E-9FA1-8FA094190A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288003-A450-49D8-89B0-B50952EFA0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C0FA01-ACE5-4A28-A8EA-B4A678F041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7E46DF-7A7F-4D2E-892E-D6E57962E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AECC05-25CC-4302-A003-F8688CAD9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B27CFB-6641-4A3A-97B0-B8050B210B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8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DCF7-C57E-43B1-BA25-A66C595B0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EC53F0-E199-4C4C-8CC2-280179530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CE9F04-5A2F-4DEF-AF04-E49B11121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198966-9268-4142-A2D9-CC3B3DA0B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11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2EF9D3-E348-4EB1-9419-216C8C94C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6C3E16-9D2F-417A-B968-A4A4C00C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FB1F30-A2CA-440A-ACC0-A37E2F83E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1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4E6C8-36C6-4E08-945E-B80D2DB71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5EDF9-8605-4DC6-96ED-761871B05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FC2867-8EF7-4B8E-8EC4-C0E983FC75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0C7725-BBF2-487F-BB37-2C7896A2B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601074-69D3-4A97-814A-906930142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CB2794-0131-4DC5-A80A-63158216D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42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AC347-C890-4DBC-BFEC-0989E7A78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5C484C-014F-404D-A997-D81A0F8B2F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D4C6BE-C2E7-4011-B8EC-6E4188FBF7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5E72C0-108B-41F2-ACDA-FABC23147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6760C5-D99E-4AF5-9B45-E51697D80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FE0C3-7A72-439D-A270-1CDFB4011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11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FA2EDD-4AF8-4647-831C-F4AB349DC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ED025B-F593-442A-AF1F-8CFC4D2BD9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80CB7-87E6-4F26-BA3C-2AAB6D9FBA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5745B-CD28-4AA0-AEA3-1DF152265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DCN ec-23-0234-00-00EC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B2D24D-AB17-4F51-82FD-522F6ADD0B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40B5B-C733-4929-B308-9AE523268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682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" y="6604000"/>
            <a:ext cx="12185651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6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10853" y="6589716"/>
            <a:ext cx="153458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604000"/>
            <a:ext cx="12192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2022 November IEEE 802 Mixed Mode Plenary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11089219" y="5876928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304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</a:t>
            </a:r>
            <a:r>
              <a:rPr lang="en-US" sz="1000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ec-22-0203-01-00EC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4220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6FCFB-3B4B-470E-85E3-5F456AECAC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Autofit/>
          </a:bodyPr>
          <a:lstStyle/>
          <a:p>
            <a:r>
              <a:rPr lang="en-US" sz="3200" dirty="0"/>
              <a:t>Agenda – </a:t>
            </a:r>
            <a:br>
              <a:rPr lang="en-US" sz="3200" dirty="0"/>
            </a:br>
            <a:r>
              <a:rPr lang="en-US" sz="3200" dirty="0"/>
              <a:t>Future Meetings </a:t>
            </a:r>
            <a:r>
              <a:rPr lang="en-US" sz="3200" dirty="0" err="1"/>
              <a:t>AdHoc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DB6064-3F57-487F-A331-811860D65CE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George Zimmerman</a:t>
            </a:r>
          </a:p>
          <a:p>
            <a:r>
              <a:rPr lang="en-US" dirty="0"/>
              <a:t>CME Consulting</a:t>
            </a:r>
          </a:p>
          <a:p>
            <a:r>
              <a:rPr lang="en-US" dirty="0"/>
              <a:t>12 December 2023</a:t>
            </a:r>
          </a:p>
          <a:p>
            <a:r>
              <a:rPr lang="en-US" dirty="0"/>
              <a:t>DCN ec-23-0234-00-00EC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4FBE5-BE68-4CCA-853E-0E3B1E0CB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DFE94-0A7B-41AB-AE01-9CBE7DD69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3D80D-5DF8-617B-1C9C-023EB735A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2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9B573-79A8-ED02-0C02-9E73B4509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– Report/Work Items</a:t>
            </a:r>
            <a:br>
              <a:rPr lang="en-US" dirty="0"/>
            </a:br>
            <a:r>
              <a:rPr lang="en-US" sz="2400" dirty="0"/>
              <a:t>(from meeting held 13 July 2023)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C2D64-D303-C3F7-BC9A-7DC18DEA7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171450" indent="-171450">
              <a:buFontTx/>
              <a:buChar char="-"/>
            </a:pPr>
            <a:r>
              <a:rPr lang="en-US" dirty="0"/>
              <a:t>General Consensus – there is no desire to remove hybrid / remote access, but rather, tuning to make it work better.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There is general perceived value in an in-person component, with desires to allow remote participation for various reasons</a:t>
            </a:r>
          </a:p>
          <a:p>
            <a:pPr marL="171450" indent="-171450">
              <a:buFontTx/>
              <a:buChar char="-"/>
            </a:pPr>
            <a:r>
              <a:rPr lang="en-US" dirty="0"/>
              <a:t>Need work on specific  proposals to manage voting rights &amp; membership to better reflect participation, Need to check consensus &amp; direction on specific ideas: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(Current rules require 2 of 4 plenaries w/ 1 substitute interim, this means ~18 months, ~6 meeting opportunities)</a:t>
            </a:r>
          </a:p>
          <a:p>
            <a:pPr marL="1085850" lvl="2" indent="-171450">
              <a:buFontTx/>
              <a:buChar char="-"/>
            </a:pPr>
            <a:r>
              <a:rPr lang="en-US" dirty="0"/>
              <a:t>Should we only count in person attendance?</a:t>
            </a:r>
          </a:p>
          <a:p>
            <a:pPr marL="1085850" lvl="2" indent="-171450">
              <a:buFontTx/>
              <a:buChar char="-"/>
            </a:pPr>
            <a:r>
              <a:rPr lang="en-US" dirty="0"/>
              <a:t>Should we just require 1 of the 2 in person?</a:t>
            </a:r>
          </a:p>
          <a:p>
            <a:pPr marL="1085850" lvl="2" indent="-171450">
              <a:buFontTx/>
              <a:buChar char="-"/>
            </a:pPr>
            <a:r>
              <a:rPr lang="en-US" dirty="0"/>
              <a:t>Should we create a differential between gaining attendance &amp; maintaining – maybe 2 of 4 plenaries in-person to gain, and 1 in-person/year to maintain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Consideration of how to measuring participation other than in-person attendance – need ideas </a:t>
            </a:r>
          </a:p>
          <a:p>
            <a:pPr marL="171450" lvl="0" indent="-171450">
              <a:buFontTx/>
              <a:buChar char="-"/>
            </a:pPr>
            <a:r>
              <a:rPr lang="en-US" dirty="0"/>
              <a:t>Need work/contributions to better articulate benefits of being in-person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Help us determine what attributes we want to emphasize/improve,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Give our attendees reasons to motivate more in-person attendance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C5445-0250-E7A6-0186-DB5DE20A9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3F105-4401-49E0-44B6-4716F3E0E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199D1-AE4A-F8AA-3296-EAC29A6FA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8572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57FB3-3AD0-570C-8740-8AAB432A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of target work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66AD63-7D0C-4C2D-A764-7EC7E2F45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Voting/membership</a:t>
            </a:r>
          </a:p>
          <a:p>
            <a:pPr lvl="1"/>
            <a:r>
              <a:rPr lang="en-US" dirty="0"/>
              <a:t>Potential rules changes to require some # of in-person attendance</a:t>
            </a:r>
          </a:p>
          <a:p>
            <a:pPr lvl="2"/>
            <a:r>
              <a:rPr lang="en-US" dirty="0"/>
              <a:t>If so, need champion to draft</a:t>
            </a:r>
          </a:p>
          <a:p>
            <a:r>
              <a:rPr lang="en-US" dirty="0"/>
              <a:t>Measuring participation other than attendance</a:t>
            </a:r>
          </a:p>
          <a:p>
            <a:pPr lvl="1"/>
            <a:r>
              <a:rPr lang="en-US" dirty="0"/>
              <a:t>Any ideas, or do we drop this for now?</a:t>
            </a:r>
          </a:p>
          <a:p>
            <a:r>
              <a:rPr lang="en-US" dirty="0"/>
              <a:t># of meetings per year – needed for long-term planning</a:t>
            </a:r>
          </a:p>
          <a:p>
            <a:pPr lvl="1"/>
            <a:r>
              <a:rPr lang="en-US" dirty="0"/>
              <a:t>Plenaries fixed until 2027</a:t>
            </a:r>
          </a:p>
          <a:p>
            <a:pPr lvl="1"/>
            <a:r>
              <a:rPr lang="en-US" dirty="0"/>
              <a:t>Interims are under the WG’s purview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1D27F7-F64D-95C6-9027-EE720ABB1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78E6C-04BF-B8E3-7B1B-69BF71454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3E173F-3C63-7A08-DDD4-218423D7E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461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3839B-8B3C-5726-32B9-71206BEFF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Output Notes:</a:t>
            </a:r>
            <a:br>
              <a:rPr lang="en-US" dirty="0"/>
            </a:br>
            <a:r>
              <a:rPr lang="en-US" sz="3600" dirty="0"/>
              <a:t>(from meeting held 12 Dec 2023)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3F007-C33C-212A-A96F-4EE712FCF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Proposed voting rule – to be drafted for EC consideration (per discussion in November)</a:t>
            </a:r>
          </a:p>
          <a:p>
            <a:pPr lvl="1"/>
            <a:r>
              <a:rPr lang="en-US" dirty="0"/>
              <a:t>Require 2 in-person attendance out of the last 4 plenaries with allowing in-person attendance at an interim to substituted for one of the plenaries..</a:t>
            </a:r>
          </a:p>
          <a:p>
            <a:pPr lvl="1"/>
            <a:r>
              <a:rPr lang="en-US" dirty="0"/>
              <a:t>Handling corner cases – discussion suggested dealing with exceptions not in the rule, but by existing rule that allows membership at Chair’s discretion.</a:t>
            </a:r>
          </a:p>
          <a:p>
            <a:pPr lvl="1"/>
            <a:r>
              <a:rPr lang="en-US" dirty="0"/>
              <a:t>George to draft proposal for January EC discussion</a:t>
            </a:r>
          </a:p>
          <a:p>
            <a:endParaRPr lang="en-US" dirty="0"/>
          </a:p>
          <a:p>
            <a:r>
              <a:rPr lang="en-US" dirty="0"/>
              <a:t>Discussion about alternative measures of participation – seemed to focus on chair’s discretion, nothing actionable.</a:t>
            </a:r>
          </a:p>
          <a:p>
            <a:pPr lvl="1"/>
            <a:r>
              <a:rPr lang="en-US" dirty="0"/>
              <a:t>Recommendation: drop this topic for now from future agendas.</a:t>
            </a:r>
          </a:p>
          <a:p>
            <a:endParaRPr lang="en-US" dirty="0"/>
          </a:p>
          <a:p>
            <a:r>
              <a:rPr lang="en-US" dirty="0"/>
              <a:t>Discussion topic on # of meetings per year:</a:t>
            </a:r>
          </a:p>
          <a:p>
            <a:pPr lvl="1"/>
            <a:r>
              <a:rPr lang="en-US" dirty="0"/>
              <a:t>The scope of this group is plenaries, therefore, choices are 0 to 3.</a:t>
            </a:r>
          </a:p>
          <a:p>
            <a:pPr lvl="1"/>
            <a:r>
              <a:rPr lang="en-US" dirty="0"/>
              <a:t>No desire for 0 face-to-face meetings per year</a:t>
            </a:r>
          </a:p>
          <a:p>
            <a:pPr lvl="1"/>
            <a:r>
              <a:rPr lang="en-US" dirty="0"/>
              <a:t>Expressed preference of some to keep at 3 face to face plenaries per year, with mixed mode allowance</a:t>
            </a:r>
          </a:p>
          <a:p>
            <a:pPr lvl="1"/>
            <a:r>
              <a:rPr lang="en-US" dirty="0"/>
              <a:t>Discussion cut short due to time, participants to prepare for focused discussion on this topic at next meeting.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39402-68DD-D86B-D219-A6951A5E4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7BA57-8839-FBC4-B611-AE9A43CCF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DE8793-887D-94EC-C63D-7F5F802F8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3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7F9B4-2037-AC66-1162-15AFB1926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4CF49-A721-91AF-727C-64A0815541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meeting date:</a:t>
            </a:r>
          </a:p>
          <a:p>
            <a:pPr lvl="1"/>
            <a:r>
              <a:rPr lang="en-US" dirty="0"/>
              <a:t>Monday January 8, 2024 – same time (12-1pm pacific)</a:t>
            </a:r>
          </a:p>
          <a:p>
            <a:r>
              <a:rPr lang="en-US" dirty="0"/>
              <a:t>Focus of </a:t>
            </a:r>
            <a:r>
              <a:rPr lang="en-US"/>
              <a:t>next meeting is </a:t>
            </a:r>
            <a:r>
              <a:rPr lang="en-US" dirty="0"/>
              <a:t># of in-person per year, what we need to do to make </a:t>
            </a:r>
            <a:r>
              <a:rPr lang="en-US"/>
              <a:t>it work.</a:t>
            </a:r>
            <a:endParaRPr lang="en-US" dirty="0"/>
          </a:p>
          <a:p>
            <a:r>
              <a:rPr lang="en-US" dirty="0"/>
              <a:t>Deliverables, owners &amp; dates</a:t>
            </a:r>
          </a:p>
          <a:p>
            <a:pPr lvl="1"/>
            <a:r>
              <a:rPr lang="en-US" dirty="0"/>
              <a:t>George to draft potential rule change for January EC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DC9D14-FFD6-55DA-35B2-3731E5874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00AAB-FA5F-4C41-2F38-37FC4A6E6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596B2A-0CA4-9230-971D-486DF123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798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FF51690-67B9-16B0-D015-8346643D3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ED841DA-D5CD-5618-145D-ED4CDDF95B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55224-9E00-75B7-484C-95560EFA4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B5879-05F5-ECBB-13E5-174354B56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C137A-443F-2612-8D33-04A7E2516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9623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69E7E-0A23-953E-98E2-7D4F3F5C9B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from Round Table discussion </a:t>
            </a:r>
            <a:br>
              <a:rPr lang="en-US" dirty="0"/>
            </a:br>
            <a:r>
              <a:rPr lang="en-US" dirty="0"/>
              <a:t>	(13 July 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B4E659-4BFF-3952-F4D1-714B381B0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Desired outcomes – list of items to consider &amp; volunteers to work on them.</a:t>
            </a:r>
          </a:p>
          <a:p>
            <a:r>
              <a:rPr lang="en-US" dirty="0"/>
              <a:t>Tools practices/guidelines – not mandated</a:t>
            </a:r>
          </a:p>
          <a:p>
            <a:r>
              <a:rPr lang="en-US" dirty="0"/>
              <a:t>Financial risk due to attrition by remote attendees</a:t>
            </a:r>
          </a:p>
          <a:p>
            <a:r>
              <a:rPr lang="en-US" b="1" dirty="0"/>
              <a:t>Consensus: Continue to support remote attendance option</a:t>
            </a:r>
          </a:p>
          <a:p>
            <a:pPr lvl="1"/>
            <a:r>
              <a:rPr lang="en-US" dirty="0"/>
              <a:t>Increased attendance, increased openness, new entrants/ideas</a:t>
            </a:r>
          </a:p>
          <a:p>
            <a:pPr lvl="1"/>
            <a:r>
              <a:rPr lang="en-US" dirty="0"/>
              <a:t>Question is – how to manage it, how to encourage in-person attendance</a:t>
            </a:r>
          </a:p>
          <a:p>
            <a:pPr lvl="2"/>
            <a:r>
              <a:rPr lang="en-US" dirty="0"/>
              <a:t>Need to avoid/manage possibilities of cheating &amp; creating dominance</a:t>
            </a:r>
          </a:p>
          <a:p>
            <a:pPr lvl="1"/>
            <a:r>
              <a:rPr lang="en-US" dirty="0"/>
              <a:t>Voting tied to in-person attendance</a:t>
            </a:r>
          </a:p>
          <a:p>
            <a:pPr lvl="2"/>
            <a:r>
              <a:rPr lang="en-US" dirty="0"/>
              <a:t>Build a hybrid structure that encourages in-person attendance at least at some rate</a:t>
            </a:r>
          </a:p>
          <a:p>
            <a:pPr lvl="3"/>
            <a:r>
              <a:rPr lang="en-US" dirty="0"/>
              <a:t>2 plenaries out of 4 – and one of them is in-person?</a:t>
            </a:r>
          </a:p>
          <a:p>
            <a:pPr lvl="3"/>
            <a:r>
              <a:rPr lang="en-US" dirty="0"/>
              <a:t>2 of the last 4 plenaries needed for voting rights – those 2 need to be in person (more than one person in support)</a:t>
            </a:r>
          </a:p>
          <a:p>
            <a:pPr lvl="3"/>
            <a:r>
              <a:rPr lang="en-US" dirty="0"/>
              <a:t>Minimum – some need to be in-person to gain / maintain membership</a:t>
            </a:r>
          </a:p>
          <a:p>
            <a:pPr lvl="3"/>
            <a:r>
              <a:rPr lang="en-US" dirty="0"/>
              <a:t>Make gaining membership (2 of last 4 plenaries, 1 can be interim) in-person, change maintaining to 1 in-person per year</a:t>
            </a:r>
          </a:p>
          <a:p>
            <a:pPr lvl="3"/>
            <a:r>
              <a:rPr lang="en-US" dirty="0"/>
              <a:t>Some restrictions on participation if not in-person</a:t>
            </a:r>
          </a:p>
          <a:p>
            <a:pPr lvl="3"/>
            <a:r>
              <a:rPr lang="en-US" dirty="0"/>
              <a:t>Economic incentives to get/maintain voting rights in-person relative to remote</a:t>
            </a:r>
          </a:p>
          <a:p>
            <a:pPr lvl="1"/>
            <a:r>
              <a:rPr lang="en-US" dirty="0"/>
              <a:t>Alternative – invent some other means (than physical presence) to determine participation vs. simply attending</a:t>
            </a:r>
          </a:p>
          <a:p>
            <a:pPr lvl="2"/>
            <a:r>
              <a:rPr lang="en-US" dirty="0"/>
              <a:t>Individuals who contribute significantly but are unable to travel – HOW TO MEASURE?</a:t>
            </a:r>
          </a:p>
          <a:p>
            <a:pPr lvl="1"/>
            <a:r>
              <a:rPr lang="en-US" dirty="0"/>
              <a:t>Additional issue – enabling hybrid encourages sponsors to drop support for in-person attendance – need to consider</a:t>
            </a:r>
          </a:p>
          <a:p>
            <a:pPr lvl="2"/>
            <a:r>
              <a:rPr lang="en-US" dirty="0"/>
              <a:t>Counterpoint – having hybrid allows attendance when travel budget has been cut</a:t>
            </a:r>
          </a:p>
          <a:p>
            <a:r>
              <a:rPr lang="en-US" dirty="0"/>
              <a:t>Should we have one or more remote-only meetings?</a:t>
            </a:r>
          </a:p>
          <a:p>
            <a:pPr lvl="1"/>
            <a:r>
              <a:rPr lang="en-US" dirty="0"/>
              <a:t>Option – do not reduce number of plenaries, allow WGs to do remote interim series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E3CC8-F15B-C40B-63F5-144FF30B6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BF4CFF-02EF-DD4A-7C6C-5197112B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C19FF2-BCA0-967E-187D-EE98EF5A4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69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EB315-8DE0-0FCF-4241-1EB4FFD0F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Attendees &amp; Administrative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001308-4ABC-7FE6-BB38-03734ED4E2D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Meeting called to order 12:08 PM PST 12/12/2023</a:t>
            </a:r>
          </a:p>
          <a:p>
            <a:r>
              <a:rPr lang="en-US" dirty="0"/>
              <a:t>Meeting adjourned 1:02PM PST 12/12/2023</a:t>
            </a:r>
          </a:p>
          <a:p>
            <a:r>
              <a:rPr lang="en-US" dirty="0"/>
              <a:t>Meeting held via </a:t>
            </a:r>
            <a:r>
              <a:rPr lang="en-US" dirty="0" err="1"/>
              <a:t>webex</a:t>
            </a:r>
            <a:endParaRPr lang="en-US" dirty="0"/>
          </a:p>
          <a:p>
            <a:r>
              <a:rPr lang="en-US" dirty="0"/>
              <a:t>George Zimmerman, Chaired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1484A6A-AC2C-73FF-9D4E-C5D55985693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Attendees: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9FBD9-44BC-3927-AEBD-4139E6AFF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48E350-DC8E-8024-8C46-8BA22F9C3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61A4B-19C8-41C4-25A8-575DE6A7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E9126BB-1ECF-CB93-634A-1BEC912A65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197542"/>
              </p:ext>
            </p:extLst>
          </p:nvPr>
        </p:nvGraphicFramePr>
        <p:xfrm>
          <a:off x="8253772" y="1862901"/>
          <a:ext cx="2522384" cy="43738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75363">
                  <a:extLst>
                    <a:ext uri="{9D8B030D-6E8A-4147-A177-3AD203B41FA5}">
                      <a16:colId xmlns:a16="http://schemas.microsoft.com/office/drawing/2014/main" val="3630503704"/>
                    </a:ext>
                  </a:extLst>
                </a:gridCol>
                <a:gridCol w="1347021">
                  <a:extLst>
                    <a:ext uri="{9D8B030D-6E8A-4147-A177-3AD203B41FA5}">
                      <a16:colId xmlns:a16="http://schemas.microsoft.com/office/drawing/2014/main" val="3570701231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Edward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Au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54754674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Clint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Chaplin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8710236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James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Gilb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09449198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Tim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Godfrey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98410502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Ann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Krieger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15759635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Joseph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Levy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20978332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Paul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Nikolich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7610775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Glenn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Parsons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1656179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Clint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Powell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4254409548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Jon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Rosdahl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709072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Dorothy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Stanley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46390057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Geoff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Thompson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180276724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Peter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Yee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622955215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George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Zimmerman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99419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3924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ECD376F-5F28-4707-9D6B-94F89D8095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3373" y="7883"/>
            <a:ext cx="9105254" cy="6445405"/>
          </a:xfrm>
          <a:prstGeom prst="rect">
            <a:avLst/>
          </a:pr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369AAAC-4098-4133-9B42-A2B20F590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56012AF-519A-4409-9D00-619859C8E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524F2B-C3EF-037E-C33E-24BEF8BEA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22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FF12D85-6C5C-411B-BFCF-3FF6B7F83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1077" y="0"/>
            <a:ext cx="9129845" cy="656806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0B4EB8-2D71-493E-A6F6-8F4D6D281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F957D-6D5D-4AD8-AC1F-5F73DF19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C1FA7DD-447B-6648-68F5-85797FD4A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5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A0B69BD-2E41-4C10-9465-F5758A262B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1636" y="0"/>
            <a:ext cx="9148728" cy="6423102"/>
          </a:xfrm>
          <a:prstGeom prst="rect">
            <a:avLst/>
          </a:prstGeom>
        </p:spPr>
      </p:pic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B20FFB7-6B78-4E96-8338-1ACA08B7D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084BAF7C-703B-4C72-A2DA-AB7ADF103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7A1282-8832-B597-36BE-3F24F5987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531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679F8-CC85-4B34-0DF0-297C8E6C6C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7D2D3-26D5-8C72-A999-E25ECE27A0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we are:</a:t>
            </a:r>
          </a:p>
          <a:p>
            <a:pPr lvl="1"/>
            <a:r>
              <a:rPr lang="en-US" dirty="0"/>
              <a:t>Review state of hybrid meetings/venues booked</a:t>
            </a:r>
          </a:p>
          <a:p>
            <a:pPr lvl="1"/>
            <a:r>
              <a:rPr lang="en-US" dirty="0"/>
              <a:t>Review output of last meeting</a:t>
            </a:r>
          </a:p>
          <a:p>
            <a:r>
              <a:rPr lang="en-US" dirty="0"/>
              <a:t>Where we want to go: (discussion)</a:t>
            </a:r>
          </a:p>
          <a:p>
            <a:pPr lvl="1"/>
            <a:r>
              <a:rPr lang="en-US" dirty="0"/>
              <a:t>Set some focus areas</a:t>
            </a:r>
          </a:p>
          <a:p>
            <a:pPr lvl="2"/>
            <a:r>
              <a:rPr lang="en-US" dirty="0"/>
              <a:t>What additional data do we need?</a:t>
            </a:r>
          </a:p>
          <a:p>
            <a:pPr lvl="2"/>
            <a:r>
              <a:rPr lang="en-US" dirty="0"/>
              <a:t>Input on # of meetings &amp; if transitioning, how?</a:t>
            </a:r>
          </a:p>
          <a:p>
            <a:pPr lvl="2"/>
            <a:r>
              <a:rPr lang="en-US" dirty="0"/>
              <a:t>Suggestions:</a:t>
            </a:r>
          </a:p>
          <a:p>
            <a:pPr lvl="3"/>
            <a:r>
              <a:rPr lang="en-US" dirty="0"/>
              <a:t>Input on Membership and Voting Rules</a:t>
            </a:r>
          </a:p>
          <a:p>
            <a:pPr lvl="3"/>
            <a:r>
              <a:rPr lang="en-US" dirty="0"/>
              <a:t>Replacing some in-person meetings with remote-only? How to experiment…</a:t>
            </a:r>
          </a:p>
          <a:p>
            <a:pPr lvl="1"/>
            <a:r>
              <a:rPr lang="en-US" dirty="0"/>
              <a:t>Next steps (deliverables, owners, meeting dates)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A5A82-E801-DA00-1766-58C6F13D9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2E4C0-665D-77E8-369F-E751B3771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60117-70AB-5186-46F7-C954FA6E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081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144F1-3662-BE8C-6E36-DFA0FBF6A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Meetings – Here to Stay (for now)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B995D-94BA-312C-FF1E-370108385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From April 2023 EC meeting: Motion #2 	Move to prepare and conduct IEEE 802 Plenary Sessions in a mixed-mode format continuing through at least the November 2024 plenary, inclusive. </a:t>
            </a:r>
          </a:p>
          <a:p>
            <a:endParaRPr lang="en-US" sz="2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This is NOT about whether the 802 Plenaries continue to offer remote access in the near future.</a:t>
            </a:r>
            <a:endParaRPr lang="en-US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0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endParaRPr lang="en-US" sz="40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4EAEA-C41B-E11B-0BE7-33C7AB670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DA2A3-E2D0-3EAA-6F05-0E4965720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4260D-832D-5348-5D41-69C39E437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515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6BE6D-0190-4DF0-8B40-6D818BC27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Meeting Vision Ad Hoc Scope</a:t>
            </a:r>
            <a:br>
              <a:rPr lang="en-US" dirty="0"/>
            </a:br>
            <a:r>
              <a:rPr lang="en-US" dirty="0"/>
              <a:t> (Updated from Dec 2022 802 EC minutes)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56F4E-E4B6-47CF-8BEF-CCBA5D6AD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0" dirty="0">
                <a:effectLst/>
                <a:latin typeface="+mj-lt"/>
                <a:ea typeface="Times New Roman" panose="02020603050405020304" pitchFamily="18" charset="0"/>
              </a:rPr>
              <a:t>Establish recommendations to be presented to the 802 EC at the March 2023 802 EC plenary on guidelines for meeting requirements (for 802 plenaries) beyond 2026, including:</a:t>
            </a:r>
          </a:p>
          <a:p>
            <a:pPr lvl="1"/>
            <a:r>
              <a:rPr lang="en-US" sz="2800" b="0" dirty="0">
                <a:effectLst/>
                <a:latin typeface="+mj-lt"/>
                <a:ea typeface="Times New Roman" panose="02020603050405020304" pitchFamily="18" charset="0"/>
              </a:rPr>
              <a:t>Planned annual format for 802 plenary sessions, i.e., in-person, mixed-mode, electronic-only, or some combination</a:t>
            </a:r>
          </a:p>
          <a:p>
            <a:pPr lvl="1"/>
            <a:r>
              <a:rPr lang="en-US" sz="2800" b="0" dirty="0">
                <a:effectLst/>
                <a:latin typeface="+mj-lt"/>
                <a:ea typeface="Times New Roman" panose="02020603050405020304" pitchFamily="18" charset="0"/>
              </a:rPr>
              <a:t>Any modification to the rule of three 802 plenary sessions per year</a:t>
            </a:r>
          </a:p>
          <a:p>
            <a:pPr lvl="1"/>
            <a:r>
              <a:rPr lang="en-US" sz="2800" b="0" dirty="0">
                <a:effectLst/>
                <a:latin typeface="+mj-lt"/>
                <a:ea typeface="Times New Roman" panose="02020603050405020304" pitchFamily="18" charset="0"/>
              </a:rPr>
              <a:t>Any modification to the rule of all working groups meeting in-person at the 802 plenary sessions</a:t>
            </a:r>
            <a:endParaRPr lang="en-AU" sz="2800" b="0" dirty="0">
              <a:effectLst/>
              <a:latin typeface="+mj-lt"/>
              <a:ea typeface="Calibri" panose="020F050202020403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87E682-9264-4297-A4E4-8ADB3AE83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115E66-B2F2-4BA2-94C6-217DB895F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C6EED6-91C3-6C57-0169-5E8F2968F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75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01EF809E-4794-0981-3113-567537A8E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4075"/>
          </a:xfrm>
        </p:spPr>
        <p:txBody>
          <a:bodyPr>
            <a:normAutofit fontScale="90000"/>
          </a:bodyPr>
          <a:lstStyle/>
          <a:p>
            <a:r>
              <a:rPr lang="en-US" dirty="0"/>
              <a:t>Venues booked through 2027</a:t>
            </a:r>
            <a:br>
              <a:rPr lang="en-US" dirty="0"/>
            </a:br>
            <a:r>
              <a:rPr lang="en-US" dirty="0"/>
              <a:t>	</a:t>
            </a:r>
            <a:r>
              <a:rPr lang="en-US" sz="3200" dirty="0"/>
              <a:t>(from Exec Sec Report – Nov 2023)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EA2DA2-08F9-407D-A8D7-C61B0D4E2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12 December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7EB76A-8B54-254D-9559-87315089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ec-23-0234-00-00EC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5F13C-E47B-9BF1-59F4-CF3E6CA8C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40B5B-C733-4929-B308-9AE5232684F7}" type="slidenum">
              <a:rPr lang="en-US" smtClean="0"/>
              <a:t>9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0FACE203-3417-E61F-91E5-7E660F56BD1E}"/>
              </a:ext>
            </a:extLst>
          </p:cNvPr>
          <p:cNvSpPr txBox="1">
            <a:spLocks/>
          </p:cNvSpPr>
          <p:nvPr/>
        </p:nvSpPr>
        <p:spPr bwMode="auto">
          <a:xfrm>
            <a:off x="909281" y="1304925"/>
            <a:ext cx="10712448" cy="5233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33CCFF"/>
                </a:highlight>
                <a:uLnTx/>
                <a:uFillTx/>
                <a:latin typeface="Arial"/>
                <a:ea typeface="+mn-ea"/>
                <a:cs typeface="+mn-cs"/>
              </a:rPr>
              <a:t>2024 March 10-15 – Hyatt Regency Denver at Colorado Convention Center, Denver, CO, (March 2021)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33CCFF"/>
                </a:highlight>
                <a:uLnTx/>
                <a:uFillTx/>
                <a:latin typeface="Arial"/>
                <a:ea typeface="+mn-ea"/>
                <a:cs typeface="+mn-cs"/>
              </a:rPr>
              <a:t>2024 July 14-19 – Sheraton Le Centre Montreal, Montreal, Quebec, Canada (July 2020)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33CCFF"/>
                </a:highlight>
                <a:uLnTx/>
                <a:uFillTx/>
                <a:latin typeface="Arial"/>
                <a:ea typeface="+mn-ea"/>
                <a:cs typeface="+mn-cs"/>
              </a:rPr>
              <a:t>2024 Nov 10-15 –Hyatt Regency Vancouver, Vancouver, Canada (Nov 2021)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33CCFF"/>
                </a:highlight>
                <a:uLnTx/>
                <a:uFillTx/>
                <a:latin typeface="Arial"/>
                <a:ea typeface="+mn-ea"/>
                <a:cs typeface="+mn-cs"/>
              </a:rPr>
              <a:t>2025 March 9-14 –Hilton Atlanta, Atlanta, GA, United States (2 of 2 – March 2020).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+mn-ea"/>
                <a:cs typeface="+mn-cs"/>
              </a:rPr>
              <a:t>2025 July 27-Aug 1 –Melia Castilla, Madrid Spain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2025 Nov 9-14 – Marriot Marquis Queen’s Park, Bangkok, Thailand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+mn-ea"/>
                <a:cs typeface="+mn-cs"/>
              </a:rPr>
              <a:t>2026 March 8-13 -, Hyatt Regency Vancouver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33CCFF"/>
                </a:highlight>
                <a:uLnTx/>
                <a:uFillTx/>
                <a:latin typeface="Arial"/>
                <a:ea typeface="+mn-ea"/>
                <a:cs typeface="+mn-cs"/>
              </a:rPr>
              <a:t>2026 July 13-18 – Le Centre Sheraton Montreal, Montreal (July 2022 attrition offset)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2026 Nov 8-13 - Marriot Marquis Queen’s Park, Bangkok, Thailand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highlight>
                  <a:srgbClr val="33CCFF"/>
                </a:highlight>
                <a:uLnTx/>
                <a:uFillTx/>
                <a:latin typeface="Arial"/>
                <a:ea typeface="+mn-ea"/>
                <a:cs typeface="+mn-cs"/>
              </a:rPr>
              <a:t>2027 March –Hilton Atlanta, Atlanta, GA, United States ( offset potential shortfall 2023/2025)</a:t>
            </a:r>
          </a:p>
          <a:p>
            <a:pPr marR="0" lvl="0">
              <a:lnSpc>
                <a:spcPct val="100000"/>
              </a:lnSpc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2027 July  11-16 - 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Gothia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 Towers, </a:t>
            </a:r>
            <a:r>
              <a:rPr lang="en-US" sz="1800" dirty="0" err="1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Gothen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burg, Sweden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2027 Nov 14-19 – Hawaiian Village, Oahu, Hawaii, United States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solidFill>
                <a:srgbClr val="000000"/>
              </a:solidFill>
              <a:latin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000000"/>
                </a:solidFill>
                <a:highlight>
                  <a:srgbClr val="33CCFF"/>
                </a:highlight>
                <a:latin typeface="Arial"/>
              </a:rPr>
              <a:t>Blue Highli</a:t>
            </a:r>
            <a:r>
              <a:rPr lang="en-US" sz="1800" dirty="0">
                <a:solidFill>
                  <a:srgbClr val="000000"/>
                </a:solidFill>
                <a:latin typeface="Arial"/>
              </a:rPr>
              <a:t>ght indicates Covid-related rebook, </a:t>
            </a:r>
            <a:r>
              <a:rPr lang="en-US" sz="1800" dirty="0">
                <a:solidFill>
                  <a:srgbClr val="000000"/>
                </a:solidFill>
                <a:highlight>
                  <a:srgbClr val="FFFF00"/>
                </a:highlight>
                <a:latin typeface="Arial"/>
              </a:rPr>
              <a:t>Yellow Highlight </a:t>
            </a:r>
            <a:r>
              <a:rPr lang="en-US" sz="1800" dirty="0">
                <a:solidFill>
                  <a:srgbClr val="000000"/>
                </a:solidFill>
                <a:latin typeface="Arial"/>
              </a:rPr>
              <a:t>indicates approved since Covid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802 EC Approved – Contract is being Negotiated.</a:t>
            </a:r>
          </a:p>
        </p:txBody>
      </p:sp>
    </p:spTree>
    <p:extLst>
      <p:ext uri="{BB962C8B-B14F-4D97-AF65-F5344CB8AC3E}">
        <p14:creationId xmlns:p14="http://schemas.microsoft.com/office/powerpoint/2010/main" val="413054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1709</Words>
  <Application>Microsoft Office PowerPoint</Application>
  <PresentationFormat>Widescreen</PresentationFormat>
  <Paragraphs>217</Paragraphs>
  <Slides>15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Roboto</vt:lpstr>
      <vt:lpstr>Verdana</vt:lpstr>
      <vt:lpstr>Wingdings</vt:lpstr>
      <vt:lpstr>Office Theme</vt:lpstr>
      <vt:lpstr>Title slide</vt:lpstr>
      <vt:lpstr>Agenda –  Future Meetings AdHoc</vt:lpstr>
      <vt:lpstr>Attendees &amp; Administrative</vt:lpstr>
      <vt:lpstr>PowerPoint Presentation</vt:lpstr>
      <vt:lpstr>PowerPoint Presentation</vt:lpstr>
      <vt:lpstr>PowerPoint Presentation</vt:lpstr>
      <vt:lpstr>Agenda</vt:lpstr>
      <vt:lpstr>Hybrid Meetings – Here to Stay (for now)</vt:lpstr>
      <vt:lpstr>Future Meeting Vision Ad Hoc Scope  (Updated from Dec 2022 802 EC minutes)</vt:lpstr>
      <vt:lpstr>Venues booked through 2027  (from Exec Sec Report – Nov 2023)</vt:lpstr>
      <vt:lpstr>Output – Report/Work Items (from meeting held 13 July 2023)</vt:lpstr>
      <vt:lpstr>Discussion of target work areas</vt:lpstr>
      <vt:lpstr>Discussion Output Notes: (from meeting held 12 Dec 2023)</vt:lpstr>
      <vt:lpstr>Next Steps</vt:lpstr>
      <vt:lpstr>Backup</vt:lpstr>
      <vt:lpstr>Notes from Round Table discussion   (13 July 2023)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Future Meetings Adhoc Agenda</dc:title>
  <dc:creator>george@cmephyconsulting.com</dc:creator>
  <cp:lastModifiedBy>George Zimmerman</cp:lastModifiedBy>
  <cp:revision>3</cp:revision>
  <dcterms:created xsi:type="dcterms:W3CDTF">2022-12-07T20:48:59Z</dcterms:created>
  <dcterms:modified xsi:type="dcterms:W3CDTF">2023-12-13T00:57:04Z</dcterms:modified>
</cp:coreProperties>
</file>