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
  </p:notesMasterIdLst>
  <p:handoutMasterIdLst>
    <p:handoutMasterId r:id="rId6"/>
  </p:handoutMasterIdLst>
  <p:sldIdLst>
    <p:sldId id="420" r:id="rId2"/>
    <p:sldId id="2003" r:id="rId3"/>
    <p:sldId id="512" r:id="rId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os Farkas" initials="JF"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FFFF00"/>
    <a:srgbClr val="2FB1DF"/>
    <a:srgbClr val="69BE28"/>
    <a:srgbClr val="0066FF"/>
    <a:srgbClr val="99FF99"/>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265" autoAdjust="0"/>
    <p:restoredTop sz="94980" autoAdjust="0"/>
  </p:normalViewPr>
  <p:slideViewPr>
    <p:cSldViewPr showGuides="1">
      <p:cViewPr varScale="1">
        <p:scale>
          <a:sx n="77" d="100"/>
          <a:sy n="77" d="100"/>
        </p:scale>
        <p:origin x="496" y="72"/>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varScale="1">
      <p:scale>
        <a:sx n="1" d="1"/>
        <a:sy n="1" d="1"/>
      </p:scale>
      <p:origin x="0" y="-272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
        <p:nvSpPr>
          <p:cNvPr id="5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spcBef>
                <a:spcPct val="30000"/>
              </a:spcBef>
              <a:defRPr sz="1200">
                <a:solidFill>
                  <a:schemeClr val="tx1"/>
                </a:solidFill>
                <a:latin typeface="Times New Roman" panose="02020603050405020304" pitchFamily="18" charset="0"/>
              </a:defRPr>
            </a:lvl1pPr>
            <a:lvl2pPr marL="742950" indent="-285750" defTabSz="990600">
              <a:spcBef>
                <a:spcPct val="30000"/>
              </a:spcBef>
              <a:defRPr sz="1200">
                <a:solidFill>
                  <a:schemeClr val="tx1"/>
                </a:solidFill>
                <a:latin typeface="Times New Roman" panose="02020603050405020304" pitchFamily="18" charset="0"/>
              </a:defRPr>
            </a:lvl2pPr>
            <a:lvl3pPr marL="1143000" indent="-228600" defTabSz="990600">
              <a:spcBef>
                <a:spcPct val="30000"/>
              </a:spcBef>
              <a:defRPr sz="1200">
                <a:solidFill>
                  <a:schemeClr val="tx1"/>
                </a:solidFill>
                <a:latin typeface="Times New Roman" panose="02020603050405020304" pitchFamily="18" charset="0"/>
              </a:defRPr>
            </a:lvl3pPr>
            <a:lvl4pPr marL="1600200" indent="-228600" defTabSz="990600">
              <a:spcBef>
                <a:spcPct val="30000"/>
              </a:spcBef>
              <a:defRPr sz="1200">
                <a:solidFill>
                  <a:schemeClr val="tx1"/>
                </a:solidFill>
                <a:latin typeface="Times New Roman" panose="02020603050405020304" pitchFamily="18" charset="0"/>
              </a:defRPr>
            </a:lvl4pPr>
            <a:lvl5pPr marL="2057400" indent="-228600" defTabSz="990600">
              <a:spcBef>
                <a:spcPct val="30000"/>
              </a:spcBef>
              <a:defRPr sz="1200">
                <a:solidFill>
                  <a:schemeClr val="tx1"/>
                </a:solidFill>
                <a:latin typeface="Times New Roman" panose="02020603050405020304" pitchFamily="18" charset="0"/>
              </a:defRPr>
            </a:lvl5pPr>
            <a:lvl6pPr marL="2514600" indent="-228600" defTabSz="990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90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90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90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BBBAB7-7DD2-45BB-90EC-EEB5093E3DE1}" type="slidenum">
              <a:rPr lang="en-GB" altLang="en-US" sz="1300" smtClean="0"/>
              <a:pPr>
                <a:spcBef>
                  <a:spcPct val="0"/>
                </a:spcBef>
              </a:pPr>
              <a:t>1</a:t>
            </a:fld>
            <a:endParaRPr lang="en-GB" altLang="en-US" sz="1300"/>
          </a:p>
        </p:txBody>
      </p:sp>
    </p:spTree>
    <p:extLst>
      <p:ext uri="{BB962C8B-B14F-4D97-AF65-F5344CB8AC3E}">
        <p14:creationId xmlns:p14="http://schemas.microsoft.com/office/powerpoint/2010/main" val="2591838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61454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GB" sz="1200" dirty="0">
                <a:solidFill>
                  <a:schemeClr val="bg1"/>
                </a:solidFill>
              </a:rPr>
              <a:t>ec-23-0225-02-00EC</a:t>
            </a:r>
            <a:endParaRPr lang="en-US" altLang="en-US" sz="1200" dirty="0">
              <a:solidFill>
                <a:schemeClr val="bg1"/>
              </a:solidFill>
            </a:endParaRP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6539"/>
            <a:ext cx="19812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GB" sz="1200" dirty="0">
                <a:solidFill>
                  <a:schemeClr val="bg1"/>
                </a:solidFill>
              </a:rPr>
              <a:t>ec-23-0225-02-00EC</a:t>
            </a:r>
            <a:endParaRPr lang="en-US" altLang="en-US" sz="1200" dirty="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ieee802.org/1/files/public/docs2023/liaison-IETF-madinas-1123.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4213" y="1341438"/>
            <a:ext cx="8261350" cy="1143000"/>
          </a:xfrm>
        </p:spPr>
        <p:txBody>
          <a:bodyPr/>
          <a:lstStyle/>
          <a:p>
            <a:r>
              <a:rPr lang="en-US" altLang="en-US" sz="4000" dirty="0"/>
              <a:t>802.1 Motions for LMSC agenda, including supporting material</a:t>
            </a:r>
          </a:p>
        </p:txBody>
      </p:sp>
      <p:sp>
        <p:nvSpPr>
          <p:cNvPr id="4099" name="Rectangle 3"/>
          <p:cNvSpPr>
            <a:spLocks noGrp="1" noChangeArrowheads="1"/>
          </p:cNvSpPr>
          <p:nvPr>
            <p:ph type="subTitle" idx="1"/>
          </p:nvPr>
        </p:nvSpPr>
        <p:spPr/>
        <p:txBody>
          <a:bodyPr/>
          <a:lstStyle/>
          <a:p>
            <a:r>
              <a:rPr lang="en-US" altLang="en-US" dirty="0"/>
              <a:t>IEEE 802 LMSC</a:t>
            </a:r>
            <a:br>
              <a:rPr lang="en-US" altLang="en-US" dirty="0"/>
            </a:br>
            <a:r>
              <a:rPr lang="en-US" altLang="en-US" dirty="0"/>
              <a:t>November 2023</a:t>
            </a:r>
          </a:p>
          <a:p>
            <a:endParaRPr lang="en-US" altLang="en-US" dirty="0"/>
          </a:p>
          <a:p>
            <a:r>
              <a:rPr lang="en-GB" sz="2000" dirty="0"/>
              <a:t>V3</a:t>
            </a:r>
            <a:r>
              <a:rPr lang="en-GB" dirty="0"/>
              <a:t> </a:t>
            </a:r>
            <a:r>
              <a:rPr lang="en-GB" sz="1400" dirty="0"/>
              <a:t>(802.1 version #)</a:t>
            </a:r>
          </a:p>
          <a:p>
            <a:endParaRPr lang="en-US" altLang="en-US" dirty="0"/>
          </a:p>
        </p:txBody>
      </p:sp>
      <p:sp>
        <p:nvSpPr>
          <p:cNvPr id="410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endParaRPr kumimoji="0" lang="en-US" altLang="en-US" sz="1400" dirty="0">
              <a:solidFill>
                <a:srgbClr val="000000"/>
              </a:solidFill>
            </a:endParaRPr>
          </a:p>
        </p:txBody>
      </p:sp>
    </p:spTree>
    <p:extLst>
      <p:ext uri="{BB962C8B-B14F-4D97-AF65-F5344CB8AC3E}">
        <p14:creationId xmlns:p14="http://schemas.microsoft.com/office/powerpoint/2010/main" val="2796779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958975"/>
            <a:ext cx="7772400" cy="1470025"/>
          </a:xfrm>
        </p:spPr>
        <p:txBody>
          <a:bodyPr/>
          <a:lstStyle/>
          <a:p>
            <a:r>
              <a:rPr lang="en-US" dirty="0"/>
              <a:t>802.1 Motions</a:t>
            </a:r>
            <a:br>
              <a:rPr lang="en-US" dirty="0"/>
            </a:br>
            <a:r>
              <a:rPr lang="en-US" dirty="0"/>
              <a:t>2022-11</a:t>
            </a:r>
            <a:br>
              <a:rPr lang="en-US" dirty="0"/>
            </a:br>
            <a:br>
              <a:rPr lang="en-US" dirty="0"/>
            </a:br>
            <a:br>
              <a:rPr lang="en-US" dirty="0"/>
            </a:br>
            <a:br>
              <a:rPr lang="en-US" dirty="0"/>
            </a:br>
            <a:br>
              <a:rPr lang="en-US" dirty="0"/>
            </a:br>
            <a:r>
              <a:rPr lang="en-US" dirty="0"/>
              <a:t>Liaisons and external communications (II)</a:t>
            </a:r>
            <a:br>
              <a:rPr lang="en-US" dirty="0"/>
            </a:br>
            <a:endParaRPr lang="en-US" dirty="0"/>
          </a:p>
        </p:txBody>
      </p:sp>
    </p:spTree>
    <p:extLst>
      <p:ext uri="{BB962C8B-B14F-4D97-AF65-F5344CB8AC3E}">
        <p14:creationId xmlns:p14="http://schemas.microsoft.com/office/powerpoint/2010/main" val="2109166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0" y="468630"/>
            <a:ext cx="6172200" cy="594122"/>
          </a:xfrm>
        </p:spPr>
        <p:txBody>
          <a:bodyPr/>
          <a:lstStyle/>
          <a:p>
            <a:r>
              <a:rPr lang="en-US" altLang="en-US"/>
              <a:t>Motion – 7.045</a:t>
            </a:r>
            <a:endParaRPr lang="en-US" dirty="0"/>
          </a:p>
        </p:txBody>
      </p:sp>
      <p:sp>
        <p:nvSpPr>
          <p:cNvPr id="3" name="Content Placeholder 2"/>
          <p:cNvSpPr>
            <a:spLocks noGrp="1"/>
          </p:cNvSpPr>
          <p:nvPr>
            <p:ph idx="1"/>
          </p:nvPr>
        </p:nvSpPr>
        <p:spPr>
          <a:xfrm>
            <a:off x="792208" y="1411095"/>
            <a:ext cx="7445284" cy="3737372"/>
          </a:xfrm>
        </p:spPr>
        <p:txBody>
          <a:bodyPr/>
          <a:lstStyle/>
          <a:p>
            <a:pPr marL="214313" indent="-214313">
              <a:buFont typeface="Arial" panose="020B0604020202020204" pitchFamily="34" charset="0"/>
              <a:buChar char="•"/>
            </a:pPr>
            <a:r>
              <a:rPr lang="en-US" sz="2400" dirty="0"/>
              <a:t>Approve </a:t>
            </a:r>
            <a:r>
              <a:rPr lang="en-US" sz="2400" dirty="0">
                <a:hlinkClick r:id="rId2"/>
              </a:rPr>
              <a:t>https://www.ieee802.org/1/files/public/docs2023/liaison-IETF-madinas-1123.pdf</a:t>
            </a:r>
            <a:r>
              <a:rPr lang="en-US" sz="2400" dirty="0"/>
              <a:t>  as communication to IETF MAC Address Device Identification for Network and Application Services (MADINAS) WG on Randomized and Changing MAC Address, granting the IEEE 802.1 WG chair (or his delegate) editorial license.</a:t>
            </a:r>
          </a:p>
          <a:p>
            <a:pPr marL="300038" lvl="1" indent="0">
              <a:buNone/>
            </a:pPr>
            <a:endParaRPr lang="en-US" sz="1600" dirty="0"/>
          </a:p>
          <a:p>
            <a:pPr fontAlgn="t"/>
            <a:r>
              <a:rPr lang="en-US" sz="2400" dirty="0"/>
              <a:t>In the WG, </a:t>
            </a:r>
            <a:r>
              <a:rPr lang="en-GB" sz="2400" dirty="0"/>
              <a:t>Proposed:  Mick Seaman  </a:t>
            </a:r>
            <a:br>
              <a:rPr lang="en-GB" sz="2400" dirty="0"/>
            </a:br>
            <a:r>
              <a:rPr lang="en-GB" sz="2400" dirty="0"/>
              <a:t>Second:  Karen Randall</a:t>
            </a:r>
            <a:endParaRPr lang="en-US" sz="2400" dirty="0"/>
          </a:p>
          <a:p>
            <a:pPr lvl="1" fontAlgn="t"/>
            <a:r>
              <a:rPr lang="en-US" sz="1800" dirty="0"/>
              <a:t>Sending draft (y/n/a):   33 – 0 – 5 </a:t>
            </a:r>
          </a:p>
          <a:p>
            <a:pPr marL="342900" lvl="1" indent="0">
              <a:buNone/>
            </a:pPr>
            <a:endParaRPr lang="en-GB" sz="1800" dirty="0"/>
          </a:p>
          <a:p>
            <a:r>
              <a:rPr lang="en-US" sz="2400" dirty="0"/>
              <a:t>In EC, for information (or motion to block)</a:t>
            </a:r>
            <a:endParaRPr lang="en-US" sz="1800" dirty="0"/>
          </a:p>
        </p:txBody>
      </p:sp>
    </p:spTree>
    <p:extLst>
      <p:ext uri="{BB962C8B-B14F-4D97-AF65-F5344CB8AC3E}">
        <p14:creationId xmlns:p14="http://schemas.microsoft.com/office/powerpoint/2010/main" val="259960098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4975</TotalTime>
  <Words>137</Words>
  <Application>Microsoft Office PowerPoint</Application>
  <PresentationFormat>On-screen Show (4:3)</PresentationFormat>
  <Paragraphs>13</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Title slide</vt:lpstr>
      <vt:lpstr>802.1 Motions for LMSC agenda, including supporting material</vt:lpstr>
      <vt:lpstr>802.1 Motions 2022-11     Liaisons and external communications (II) </vt:lpstr>
      <vt:lpstr>Motion – 7.045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Glenn Parsons</cp:lastModifiedBy>
  <cp:revision>782</cp:revision>
  <dcterms:created xsi:type="dcterms:W3CDTF">2017-02-01T20:21:43Z</dcterms:created>
  <dcterms:modified xsi:type="dcterms:W3CDTF">2023-11-17T20:25:07Z</dcterms:modified>
</cp:coreProperties>
</file>