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
  </p:notesMasterIdLst>
  <p:handoutMasterIdLst>
    <p:handoutMasterId r:id="rId8"/>
  </p:handoutMasterIdLst>
  <p:sldIdLst>
    <p:sldId id="278" r:id="rId2"/>
    <p:sldId id="488" r:id="rId3"/>
    <p:sldId id="489" r:id="rId4"/>
    <p:sldId id="342" r:id="rId5"/>
    <p:sldId id="524" r:id="rId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802.19" id="{3B8FA370-D2B0-46B1-AFF6-599C114D0677}">
          <p14:sldIdLst>
            <p14:sldId id="278"/>
            <p14:sldId id="488"/>
            <p14:sldId id="489"/>
            <p14:sldId id="342"/>
            <p14:sldId id="52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70" autoAdjust="0"/>
    <p:restoredTop sz="83019" autoAdjust="0"/>
  </p:normalViewPr>
  <p:slideViewPr>
    <p:cSldViewPr>
      <p:cViewPr varScale="1">
        <p:scale>
          <a:sx n="67" d="100"/>
          <a:sy n="67" d="100"/>
        </p:scale>
        <p:origin x="1090" y="58"/>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EC-23-0193-01-00EC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EC-23-0193-01-00EC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November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EC-23-0193-01-00EC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November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EC-23-0193-01-00EC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November IEEE 802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EC-23-0223-01-00EC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November IEEE 802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EC-23-0193-00-00EC</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9/dcn/23/19-23-0027-00-0000-november-2023-wg-closing-report.pptx" TargetMode="External"/><Relationship Id="rId2" Type="http://schemas.openxmlformats.org/officeDocument/2006/relationships/hyperlink" Target="https://mentor.ieee.org/802.19/dcn/23/19-23-0017-03-0000-19-3a-par-draft.pdf" TargetMode="External"/><Relationship Id="rId1" Type="http://schemas.openxmlformats.org/officeDocument/2006/relationships/slideLayout" Target="../slideLayouts/slideLayout2.xml"/><Relationship Id="rId5" Type="http://schemas.openxmlformats.org/officeDocument/2006/relationships/hyperlink" Target="https://mentor.ieee.org/802.19/dcn/23/19-23-0018-02-0000-802-19-3a-csd-draft.doc" TargetMode="External"/><Relationship Id="rId4" Type="http://schemas.openxmlformats.org/officeDocument/2006/relationships/hyperlink" Target="https://mentor.ieee.org/802.19/dcn/23/19-23-0017-02-0000-19-3a-par-draft.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dirty="0"/>
              <a:t>IEEE 802.19 agenda items </a:t>
            </a:r>
            <a:br>
              <a:rPr lang="en-US" dirty="0"/>
            </a:br>
            <a:r>
              <a:rPr lang="en-US" dirty="0"/>
              <a:t>17 November 2023</a:t>
            </a:r>
            <a:endParaRPr lang="en-US" altLang="en-US" dirty="0"/>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Tuncer Baykas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a:xfrm>
            <a:off x="609600" y="381000"/>
            <a:ext cx="10972800" cy="792162"/>
          </a:xfrm>
        </p:spPr>
        <p:txBody>
          <a:bodyPr>
            <a:noAutofit/>
          </a:bodyPr>
          <a:lstStyle/>
          <a:p>
            <a:r>
              <a:rPr lang="en-US" sz="2400" b="0" i="0" dirty="0">
                <a:solidFill>
                  <a:srgbClr val="222222"/>
                </a:solidFill>
                <a:effectLst/>
                <a:latin typeface="Arial" panose="020B0604020202020204" pitchFamily="34" charset="0"/>
              </a:rPr>
              <a:t>IEEE P802.19.3a Additional recommendations for improving coexistence PAR</a:t>
            </a:r>
            <a:endParaRPr lang="en-US" sz="2400" dirty="0"/>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586740" y="1371600"/>
            <a:ext cx="10972800" cy="4525962"/>
          </a:xfrm>
        </p:spPr>
        <p:txBody>
          <a:bodyPr/>
          <a:lstStyle/>
          <a:p>
            <a:pPr marL="0" indent="0">
              <a:buNone/>
            </a:pPr>
            <a:r>
              <a:rPr lang="en-US" sz="1600" b="1" dirty="0" err="1"/>
              <a:t>Title:</a:t>
            </a:r>
            <a:r>
              <a:rPr lang="en-US" sz="1600" b="0" i="0" dirty="0" err="1">
                <a:solidFill>
                  <a:srgbClr val="222222"/>
                </a:solidFill>
                <a:effectLst/>
              </a:rPr>
              <a:t>IEEE</a:t>
            </a:r>
            <a:r>
              <a:rPr lang="en-US" sz="1600" b="0" i="0" dirty="0">
                <a:solidFill>
                  <a:srgbClr val="222222"/>
                </a:solidFill>
                <a:effectLst/>
              </a:rPr>
              <a:t> P802.19.3a Coexistence Methods for IEEE 802.11 and IEEE 802.15.4 Based Systems Operating in the Sub-1 GHz Frequency Bands Amendment: Additional recommendations for improving coexistence</a:t>
            </a:r>
          </a:p>
          <a:p>
            <a:pPr marL="0" indent="0">
              <a:buNone/>
            </a:pPr>
            <a:endParaRPr lang="en-US" sz="1600" dirty="0">
              <a:solidFill>
                <a:srgbClr val="222222"/>
              </a:solidFill>
            </a:endParaRPr>
          </a:p>
          <a:p>
            <a:pPr marL="0" indent="0">
              <a:buNone/>
            </a:pPr>
            <a:r>
              <a:rPr lang="en-US" sz="1600" b="1" dirty="0"/>
              <a:t>Type of Project </a:t>
            </a:r>
            <a:r>
              <a:rPr lang="en-US" sz="1600" dirty="0"/>
              <a:t>Amendment to IEEE Standard 802.19.3-2021</a:t>
            </a:r>
          </a:p>
          <a:p>
            <a:pPr marL="0" indent="0">
              <a:buNone/>
            </a:pPr>
            <a:endParaRPr lang="en-US" sz="1600" b="1" dirty="0"/>
          </a:p>
          <a:p>
            <a:pPr marL="0" indent="0">
              <a:buNone/>
            </a:pPr>
            <a:r>
              <a:rPr lang="en-US" sz="1600" b="1" dirty="0"/>
              <a:t>Scope: </a:t>
            </a:r>
            <a:r>
              <a:rPr lang="en-US" sz="1600" dirty="0"/>
              <a:t>This amendment updates and expands coexistence recommendations to</a:t>
            </a:r>
          </a:p>
          <a:p>
            <a:pPr marL="0" indent="0">
              <a:buNone/>
            </a:pPr>
            <a:r>
              <a:rPr lang="en-US" sz="1600" dirty="0"/>
              <a:t>address new market requirements, increasing data traffic, greater device density of devices, and increased</a:t>
            </a:r>
          </a:p>
          <a:p>
            <a:pPr marL="0" indent="0">
              <a:buNone/>
            </a:pPr>
            <a:r>
              <a:rPr lang="en-US" sz="1600" dirty="0"/>
              <a:t>potential for congestion based on both IEEE Std 802.11-2020 and IEEE Std 802.15.4 sub-1 GHz standards.</a:t>
            </a:r>
          </a:p>
          <a:p>
            <a:pPr marL="0" indent="0">
              <a:buNone/>
            </a:pPr>
            <a:r>
              <a:rPr lang="en-US" sz="1600" dirty="0"/>
              <a:t>This amendment includes recommendations with respect to new devices, as well as compatibility with</a:t>
            </a:r>
          </a:p>
          <a:p>
            <a:pPr marL="0" indent="0">
              <a:buNone/>
            </a:pPr>
            <a:r>
              <a:rPr lang="en-US" sz="1600" dirty="0"/>
              <a:t>deployed legacy devices.</a:t>
            </a:r>
          </a:p>
          <a:p>
            <a:pPr marL="0" indent="0">
              <a:buNone/>
            </a:pPr>
            <a:endParaRPr lang="en-US" sz="1600" dirty="0"/>
          </a:p>
          <a:p>
            <a:pPr marL="0" indent="0">
              <a:buNone/>
            </a:pPr>
            <a:r>
              <a:rPr lang="en-US" sz="1600" b="1" dirty="0"/>
              <a:t>Need: </a:t>
            </a:r>
            <a:r>
              <a:rPr lang="en-US" sz="1600" dirty="0"/>
              <a:t>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a:t>
            </a:r>
          </a:p>
        </p:txBody>
      </p:sp>
    </p:spTree>
    <p:extLst>
      <p:ext uri="{BB962C8B-B14F-4D97-AF65-F5344CB8AC3E}">
        <p14:creationId xmlns:p14="http://schemas.microsoft.com/office/powerpoint/2010/main" val="310173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sz="3600" b="0" i="0" dirty="0">
                <a:solidFill>
                  <a:srgbClr val="222222"/>
                </a:solidFill>
                <a:effectLst/>
                <a:latin typeface="Arial" panose="020B0604020202020204" pitchFamily="34" charset="0"/>
              </a:rPr>
              <a:t>IEEE P802.19.3a Additional recommendations for improving coexistence PAR to </a:t>
            </a:r>
            <a:r>
              <a:rPr lang="en-US" sz="3600" b="0" i="0" dirty="0" err="1">
                <a:solidFill>
                  <a:srgbClr val="222222"/>
                </a:solidFill>
                <a:effectLst/>
                <a:latin typeface="Arial" panose="020B0604020202020204" pitchFamily="34" charset="0"/>
              </a:rPr>
              <a:t>Nescom</a:t>
            </a:r>
            <a:endParaRPr lang="en-US" dirty="0"/>
          </a:p>
        </p:txBody>
      </p:sp>
      <p:sp>
        <p:nvSpPr>
          <p:cNvPr id="5" name="Rectangle 2">
            <a:extLst>
              <a:ext uri="{FF2B5EF4-FFF2-40B4-BE49-F238E27FC236}">
                <a16:creationId xmlns:a16="http://schemas.microsoft.com/office/drawing/2014/main" id="{CEABCD09-776C-5903-48CE-D7B4F556D1CC}"/>
              </a:ext>
            </a:extLst>
          </p:cNvPr>
          <p:cNvSpPr>
            <a:spLocks noGrp="1" noChangeArrowheads="1"/>
          </p:cNvSpPr>
          <p:nvPr>
            <p:ph idx="1"/>
          </p:nvPr>
        </p:nvSpPr>
        <p:spPr bwMode="auto">
          <a:xfrm>
            <a:off x="464820" y="1557278"/>
            <a:ext cx="12108180" cy="646330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Approve forwarding IEEE P802.19.3a PAR documentation in &lt; :</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https://mentor.ieee.org/802.19/dcn/23/19-23-0017-03-0000-19-3a-par-draft.pdf</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&gt;</a:t>
            </a:r>
            <a:r>
              <a:rPr lang="en-US" altLang="en-US" sz="1800" dirty="0">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to </a:t>
            </a: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NesCom</a:t>
            </a:r>
            <a:br>
              <a:rPr kumimoji="0" lang="en-US" altLang="en-US" sz="1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M:Tuncer Baykas</a:t>
            </a:r>
            <a:r>
              <a:rPr lang="en-US" altLang="en-US" sz="1800" dirty="0">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S: Jon </a:t>
            </a: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Rosdahl</a:t>
            </a:r>
            <a:r>
              <a:rPr kumimoji="0" lang="en-US" altLang="en-US" sz="1800" b="0" i="0" u="none" strike="noStrike" cap="none" normalizeH="0" baseline="0" dirty="0">
                <a:ln>
                  <a:noFill/>
                </a:ln>
                <a:solidFill>
                  <a:schemeClr val="tx1"/>
                </a:solidFill>
                <a:effectLst/>
              </a:rPr>
              <a:t> </a:t>
            </a: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Y: ??, N: ??, A: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WG vote: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Y:9 N:0 A:0</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Related material:</a:t>
            </a:r>
          </a:p>
          <a:p>
            <a:pPr marL="0" indent="0" eaLnBrk="0" hangingPunct="0">
              <a:spcBef>
                <a:spcPct val="0"/>
              </a:spcBef>
              <a:buNone/>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WG motions  (</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https://mentor.ieee.org/802.19/dcn/23/19-23-0027-00-0000-november-2023-wg-closing-report.pptx</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PAR:</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4"/>
              </a:rPr>
              <a:t>https</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://mentor.ieee.org/802.19/</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4"/>
              </a:rPr>
              <a:t>dcn</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/23/19-23-0017-02-0000-19-3a-par-draft.pdf</a:t>
            </a:r>
            <a:br>
              <a:rPr kumimoji="0" lang="en-US" altLang="en-US" sz="1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CSD:</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5"/>
              </a:rPr>
              <a:t>https</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://mentor.ieee.org/802.19/</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5"/>
              </a:rPr>
              <a:t>dcn</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/23/19-23-0018-02-0000-802-19-3a-csd-draft.doc</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759DB2-7C77-3C7B-75FF-96526F7A20AE}"/>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b="0" i="0" dirty="0">
                <a:solidFill>
                  <a:srgbClr val="222222"/>
                </a:solidFill>
                <a:effectLst/>
                <a:latin typeface="Arial" panose="020B0604020202020204" pitchFamily="34" charset="0"/>
              </a:rPr>
              <a:t>IEEE 802.19  Enhanced sub-1GHz Coexistence Study Group (first rechartering )</a:t>
            </a:r>
            <a:endParaRPr lang="en-US" dirty="0"/>
          </a:p>
        </p:txBody>
      </p:sp>
      <p:sp>
        <p:nvSpPr>
          <p:cNvPr id="3" name="Title 2">
            <a:extLst>
              <a:ext uri="{FF2B5EF4-FFF2-40B4-BE49-F238E27FC236}">
                <a16:creationId xmlns:a16="http://schemas.microsoft.com/office/drawing/2014/main" id="{D6EDCAEA-0521-0E83-D241-34315D440910}"/>
              </a:ext>
            </a:extLst>
          </p:cNvPr>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pPr marL="0" indent="0">
              <a:buNone/>
            </a:pPr>
            <a:r>
              <a:rPr lang="en-US" sz="2800" b="0" i="0" dirty="0">
                <a:solidFill>
                  <a:srgbClr val="222222"/>
                </a:solidFill>
                <a:effectLst/>
                <a:latin typeface="Arial" panose="020B0604020202020204" pitchFamily="34" charset="0"/>
              </a:rPr>
              <a:t>IEEE 802.19  Enhanced sub-1GHz Coexistence Study Group </a:t>
            </a:r>
            <a:br>
              <a:rPr lang="en-US" sz="2800" b="0" i="0" dirty="0">
                <a:solidFill>
                  <a:srgbClr val="222222"/>
                </a:solidFill>
                <a:effectLst/>
                <a:latin typeface="Arial" panose="020B0604020202020204" pitchFamily="34" charset="0"/>
              </a:rPr>
            </a:br>
            <a:r>
              <a:rPr lang="en-US" sz="2800" b="0" i="0" dirty="0">
                <a:solidFill>
                  <a:srgbClr val="222222"/>
                </a:solidFill>
                <a:effectLst/>
                <a:latin typeface="Arial" panose="020B0604020202020204" pitchFamily="34" charset="0"/>
              </a:rPr>
              <a:t>(first rechartering )</a:t>
            </a:r>
            <a:endParaRPr lang="en-US" sz="2800" dirty="0"/>
          </a:p>
        </p:txBody>
      </p:sp>
      <p:sp>
        <p:nvSpPr>
          <p:cNvPr id="3" name="Content Placeholder 1">
            <a:extLst>
              <a:ext uri="{FF2B5EF4-FFF2-40B4-BE49-F238E27FC236}">
                <a16:creationId xmlns:a16="http://schemas.microsoft.com/office/drawing/2014/main" id="{8D3CB283-5285-78DC-56A3-2277021FE5EE}"/>
              </a:ext>
            </a:extLst>
          </p:cNvPr>
          <p:cNvSpPr>
            <a:spLocks noGrp="1"/>
          </p:cNvSpPr>
          <p:nvPr>
            <p:ph idx="1"/>
          </p:nvPr>
        </p:nvSpPr>
        <p:spPr>
          <a:xfrm>
            <a:off x="334433" y="1341438"/>
            <a:ext cx="10972800" cy="4525962"/>
          </a:xfrm>
        </p:spPr>
        <p:txBody>
          <a:bodyPr/>
          <a:lstStyle/>
          <a:p>
            <a:pPr marL="0" indent="0">
              <a:buNone/>
            </a:pPr>
            <a:endParaRPr lang="en-US" dirty="0">
              <a:solidFill>
                <a:srgbClr val="222222"/>
              </a:solidFill>
              <a:latin typeface="Arial" panose="020B0604020202020204" pitchFamily="34" charset="0"/>
            </a:endParaRPr>
          </a:p>
          <a:p>
            <a:pPr marL="0" indent="0">
              <a:buNone/>
            </a:pPr>
            <a:r>
              <a:rPr lang="en-US" dirty="0"/>
              <a:t>Motion Grant the 1st rechartering of</a:t>
            </a:r>
            <a:r>
              <a:rPr lang="en-US" b="0" i="0" dirty="0">
                <a:solidFill>
                  <a:srgbClr val="222222"/>
                </a:solidFill>
                <a:effectLst/>
                <a:latin typeface="Arial" panose="020B0604020202020204" pitchFamily="34" charset="0"/>
              </a:rPr>
              <a:t> 802.19 Enhanced sub-1GHz Coexistence Study Group </a:t>
            </a:r>
          </a:p>
          <a:p>
            <a:pPr marL="0" indent="0">
              <a:buNone/>
            </a:pPr>
            <a:r>
              <a:rPr lang="en-US" dirty="0"/>
              <a:t>M: Baykas S: </a:t>
            </a:r>
            <a:r>
              <a:rPr kumimoji="0" lang="en-US" altLang="en-US" sz="32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Jon </a:t>
            </a:r>
            <a:r>
              <a:rPr kumimoji="0" lang="en-US" altLang="en-US" sz="32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Rosdahl</a:t>
            </a:r>
            <a:r>
              <a:rPr kumimoji="0" lang="en-US" altLang="en-US" sz="3200" b="0" i="0" u="none" strike="noStrike" cap="none" normalizeH="0" baseline="0" dirty="0">
                <a:ln>
                  <a:noFill/>
                </a:ln>
                <a:solidFill>
                  <a:schemeClr val="tx1"/>
                </a:solidFill>
                <a:effectLst/>
              </a:rPr>
              <a:t> </a:t>
            </a:r>
            <a:endParaRPr lang="en-US" dirty="0"/>
          </a:p>
          <a:p>
            <a:pPr marL="0" indent="0">
              <a:buNone/>
            </a:pPr>
            <a:r>
              <a:rPr lang="en-US" dirty="0"/>
              <a:t>Y: ??, N: ??, A: ?? </a:t>
            </a:r>
          </a:p>
        </p:txBody>
      </p:sp>
    </p:spTree>
    <p:extLst>
      <p:ext uri="{BB962C8B-B14F-4D97-AF65-F5344CB8AC3E}">
        <p14:creationId xmlns:p14="http://schemas.microsoft.com/office/powerpoint/2010/main" val="3264010107"/>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54642</TotalTime>
  <Words>420</Words>
  <Application>Microsoft Office PowerPoint</Application>
  <PresentationFormat>Widescreen</PresentationFormat>
  <Paragraphs>43</Paragraphs>
  <Slides>5</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Title slide</vt:lpstr>
      <vt:lpstr>IEEE 802.19 agenda items  17 November 2023</vt:lpstr>
      <vt:lpstr>IEEE P802.19.3a Additional recommendations for improving coexistence PAR</vt:lpstr>
      <vt:lpstr>IEEE P802.19.3a Additional recommendations for improving coexistence PAR to Nescom</vt:lpstr>
      <vt:lpstr>PowerPoint Presentation</vt:lpstr>
      <vt:lpstr>IEEE 802.19  Enhanced sub-1GHz Coexistence Study Group  (first rechartering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November Plenary - Honolulu</dc:title>
  <dc:subject>Executive Secretary Report for 2023 November Plenary - Honolulu</dc:subject>
  <dc:creator>Jon Rosdahl</dc:creator>
  <cp:keywords>IEEE 802 Plenary</cp:keywords>
  <dc:description>Jon Rosdahl, Qualcomm</dc:description>
  <cp:lastModifiedBy>Tuncer Baykas</cp:lastModifiedBy>
  <cp:revision>29</cp:revision>
  <dcterms:created xsi:type="dcterms:W3CDTF">2021-09-07T16:57:28Z</dcterms:created>
  <dcterms:modified xsi:type="dcterms:W3CDTF">2023-11-17T07:07:03Z</dcterms:modified>
  <cp:category>November 2023</cp:category>
</cp:coreProperties>
</file>