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5"/>
  </p:notesMasterIdLst>
  <p:handoutMasterIdLst>
    <p:handoutMasterId r:id="rId6"/>
  </p:handoutMasterIdLst>
  <p:sldIdLst>
    <p:sldId id="375" r:id="rId3"/>
    <p:sldId id="37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7" autoAdjust="0"/>
    <p:restoredTop sz="96096" autoAdjust="0"/>
  </p:normalViewPr>
  <p:slideViewPr>
    <p:cSldViewPr showGuides="1">
      <p:cViewPr varScale="1">
        <p:scale>
          <a:sx n="81" d="100"/>
          <a:sy n="81" d="100"/>
        </p:scale>
        <p:origin x="191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ec-23-0206-01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featured/802/index.html" TargetMode="External"/><Relationship Id="rId2" Type="http://schemas.openxmlformats.org/officeDocument/2006/relationships/hyperlink" Target="https://www.linkedin.com/company/ieee80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400" dirty="0"/>
              <a:t>November 2023 Public Visibility SC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512176" cy="5135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600" u="sng" dirty="0">
                <a:cs typeface="Calibri" panose="020F0502020204030204" pitchFamily="34" charset="0"/>
              </a:rPr>
              <a:t>Scope </a:t>
            </a:r>
          </a:p>
          <a:p>
            <a:pPr marL="457200" lvl="1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To raise industry awareness in timely fashion of IEEE 802 WG / TAG activities 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Develop social media content based on IEEE 802 WG / TAG activities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LinkedIn – </a:t>
            </a:r>
            <a:r>
              <a:rPr lang="en-US" altLang="en-US" sz="1600" dirty="0">
                <a:cs typeface="Calibri" panose="020F0502020204030204" pitchFamily="34" charset="0"/>
                <a:hlinkClick r:id="rId2"/>
              </a:rPr>
              <a:t>https://www.linkedin.com/company/ieee802</a:t>
            </a:r>
            <a:r>
              <a:rPr lang="en-US" altLang="en-US" sz="1600" dirty="0">
                <a:cs typeface="Calibri" panose="020F0502020204030204" pitchFamily="34" charset="0"/>
              </a:rPr>
              <a:t>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IEEE-SA 802  - </a:t>
            </a:r>
            <a:r>
              <a:rPr lang="en-US" altLang="en-US" sz="1600" dirty="0">
                <a:hlinkClick r:id="rId3"/>
              </a:rPr>
              <a:t>https://standards.ieee.org/featured/802/index.html</a:t>
            </a:r>
            <a:endParaRPr lang="en-US" altLang="en-US" sz="1600" dirty="0"/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r>
              <a:rPr lang="en-US" sz="1600" u="sng" dirty="0"/>
              <a:t>Presentations</a:t>
            </a:r>
          </a:p>
          <a:p>
            <a:r>
              <a:rPr lang="en-US" sz="1600" dirty="0"/>
              <a:t>IEEE 802 Standards ( INTERACT Cost meeting Poland)</a:t>
            </a:r>
            <a:endParaRPr lang="en-US" sz="1600" u="sng" dirty="0"/>
          </a:p>
          <a:p>
            <a:r>
              <a:rPr lang="en-US" sz="1700" dirty="0"/>
              <a:t>The Role of Connectivity in Industrial Automation (Luxembourg LIST)</a:t>
            </a:r>
          </a:p>
          <a:p>
            <a:r>
              <a:rPr lang="en-US" sz="1700" dirty="0"/>
              <a:t>How Li-Fi Could Revolutionize Wireless Communications (IEEE SA)</a:t>
            </a:r>
          </a:p>
          <a:p>
            <a:r>
              <a:rPr lang="en-US" sz="1700" dirty="0"/>
              <a:t>Next Generation Wi-Fi Positioning: An Overview of IEEE 802.11az (Computer Soc.)</a:t>
            </a:r>
          </a:p>
          <a:p>
            <a:r>
              <a:rPr lang="en-US" sz="1700" dirty="0"/>
              <a:t>IEEE 802 Light Standards (IEEE Region8 Afi Webinar)</a:t>
            </a:r>
          </a:p>
          <a:p>
            <a:r>
              <a:rPr lang="en-US" sz="1700" dirty="0"/>
              <a:t>IEEE BV-COMSOC TALK: UNRAVELING THE EVOLUTION OF WI-FI: A JOURNEY FROM 1 TO 7 (IEEE </a:t>
            </a:r>
            <a:r>
              <a:rPr lang="en-US" sz="1700" dirty="0" err="1"/>
              <a:t>Comsoc</a:t>
            </a:r>
            <a:r>
              <a:rPr lang="en-US" sz="1700" dirty="0"/>
              <a:t> Sections)</a:t>
            </a:r>
          </a:p>
          <a:p>
            <a:r>
              <a:rPr lang="en-US" sz="1700" dirty="0"/>
              <a:t>IEEE 802.1 Data Center Network Standard: Enabling Data Center Fabric Convergence onto Ethernet (Computer Soc. Webinar)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D88A8-F6B9-6BF7-7F4A-1B546C0C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November 2023 Public Visibility SC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CA9A2-403C-F1F5-5384-51FEDA3D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lvl="1"/>
            <a:r>
              <a:rPr lang="en-US" dirty="0" err="1"/>
              <a:t>Linkedin</a:t>
            </a:r>
            <a:r>
              <a:rPr lang="en-US" dirty="0"/>
              <a:t> 4286 followers</a:t>
            </a:r>
          </a:p>
          <a:p>
            <a:pPr lvl="1"/>
            <a:r>
              <a:rPr lang="en-US" dirty="0" err="1"/>
              <a:t>Linkedin</a:t>
            </a:r>
            <a:r>
              <a:rPr lang="en-US" dirty="0"/>
              <a:t> post for 802.11 award ceremony </a:t>
            </a:r>
          </a:p>
          <a:p>
            <a:pPr lvl="2"/>
            <a:r>
              <a:rPr lang="en-US" dirty="0"/>
              <a:t>1640 impressions</a:t>
            </a:r>
          </a:p>
          <a:p>
            <a:pPr lvl="2"/>
            <a:r>
              <a:rPr lang="en-US" dirty="0"/>
              <a:t>40 like</a:t>
            </a:r>
          </a:p>
          <a:p>
            <a:pPr lvl="2"/>
            <a:r>
              <a:rPr lang="en-US" dirty="0"/>
              <a:t>7 reposts</a:t>
            </a:r>
          </a:p>
          <a:p>
            <a:pPr lvl="1"/>
            <a:r>
              <a:rPr lang="en-US" dirty="0"/>
              <a:t>IEEE SA,  802.11bb webinar</a:t>
            </a:r>
          </a:p>
          <a:p>
            <a:pPr lvl="1"/>
            <a:r>
              <a:rPr lang="en-US" dirty="0"/>
              <a:t>140 attendees</a:t>
            </a:r>
          </a:p>
          <a:p>
            <a:pPr lvl="1"/>
            <a:r>
              <a:rPr lang="en-US" dirty="0"/>
              <a:t>47 comments</a:t>
            </a:r>
          </a:p>
          <a:p>
            <a:pPr lvl="1"/>
            <a:r>
              <a:rPr lang="en-US" dirty="0"/>
              <a:t>24 reposts</a:t>
            </a:r>
          </a:p>
          <a:p>
            <a:pPr lvl="1"/>
            <a:r>
              <a:rPr lang="en-US" dirty="0"/>
              <a:t>They want more…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0774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8944</TotalTime>
  <Words>196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Title slide</vt:lpstr>
      <vt:lpstr>Title only</vt:lpstr>
      <vt:lpstr>November 2023 Public Visibility SC Activities</vt:lpstr>
      <vt:lpstr>November 2023 Public Visibility SC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Tuncer Baykas</cp:lastModifiedBy>
  <cp:revision>117</cp:revision>
  <dcterms:created xsi:type="dcterms:W3CDTF">2017-02-01T20:21:43Z</dcterms:created>
  <dcterms:modified xsi:type="dcterms:W3CDTF">2023-11-17T22:52:06Z</dcterms:modified>
</cp:coreProperties>
</file>