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5" autoAdjust="0"/>
    <p:restoredTop sz="95437" autoAdjust="0"/>
  </p:normalViewPr>
  <p:slideViewPr>
    <p:cSldViewPr>
      <p:cViewPr varScale="1">
        <p:scale>
          <a:sx n="82" d="100"/>
          <a:sy n="82" d="100"/>
        </p:scale>
        <p:origin x="1162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ietf.org/group/ietfieee" TargetMode="External"/><Relationship Id="rId2" Type="http://schemas.openxmlformats.org/officeDocument/2006/relationships/hyperlink" Target="https://www.iab.org/liaisons/iab-ieee-coordin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minutes-interim-2023-ietfieee-02-202306281800/" TargetMode="External"/><Relationship Id="rId2" Type="http://schemas.openxmlformats.org/officeDocument/2006/relationships/hyperlink" Target="https://datatracker.ietf.org/doc/minutes-interim-2023-ietfieee-03-20231023140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ab.org/liaisons/iab-ieee-coordination/" TargetMode="External"/><Relationship Id="rId5" Type="http://schemas.openxmlformats.org/officeDocument/2006/relationships/hyperlink" Target="https://datatracker.ietf.org/meeting/interim-2022-ietfieee-03/session/ietfieee" TargetMode="External"/><Relationship Id="rId4" Type="http://schemas.openxmlformats.org/officeDocument/2006/relationships/hyperlink" Target="https://datatracker.ietf.org/meeting/interim-2023-ietfieee-01/session/ietfiee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2023 November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</a:t>
            </a:r>
            <a:r>
              <a:rPr lang="en-GB" sz="1500"/>
              <a:t>: 2023-11-13</a:t>
            </a:r>
            <a:endParaRPr lang="en-GB" sz="15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98180"/>
              </p:ext>
            </p:extLst>
          </p:nvPr>
        </p:nvGraphicFramePr>
        <p:xfrm>
          <a:off x="747713" y="2674938"/>
          <a:ext cx="7618412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2674938"/>
                        <a:ext cx="7618412" cy="2009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Hold periodic joint meetings between 802 leadership and IETF leadership.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https://www.iab.org/liaisons/iab-ieee-coordination/</a:t>
            </a:r>
            <a:r>
              <a:rPr lang="en-US" sz="2400" dirty="0"/>
              <a:t> and </a:t>
            </a:r>
            <a:r>
              <a:rPr lang="en-GB" sz="2400" u="sng" dirty="0">
                <a:hlinkClick r:id="rId3"/>
              </a:rPr>
              <a:t>https://wiki.ietf.org/group/ietfieee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November 2023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5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IAB/IESG/IEEE 802 coordination call was held 2023-10-23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Agenda and minutes are posted here: </a:t>
            </a:r>
            <a:r>
              <a:rPr lang="en-US" sz="2900" dirty="0">
                <a:hlinkClick r:id="rId2"/>
              </a:rPr>
              <a:t>https://datatracker.ietf.org/doc/minutes-interim-2023-ietfieee-03-202310231400/</a:t>
            </a:r>
            <a:endParaRPr lang="en-US" sz="2900" dirty="0"/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telecons: </a:t>
            </a:r>
            <a:r>
              <a:rPr lang="en-US" sz="2900" dirty="0">
                <a:hlinkClick r:id="rId3"/>
              </a:rPr>
              <a:t>https://datatracker.ietf.org/doc/minutes-interim-2023-ietfieee-02-202306281800/</a:t>
            </a:r>
            <a:r>
              <a:rPr lang="en-US" sz="2900" dirty="0"/>
              <a:t> ,  </a:t>
            </a:r>
            <a:r>
              <a:rPr lang="en-US" sz="2900" dirty="0">
                <a:hlinkClick r:id="rId4"/>
              </a:rPr>
              <a:t>https://datatracker.ietf.org/meeting/interim-2023-ietfieee-01/session/ietfieee</a:t>
            </a:r>
            <a:r>
              <a:rPr lang="en-US" sz="2900" dirty="0"/>
              <a:t> and </a:t>
            </a:r>
            <a:r>
              <a:rPr lang="en-US" sz="2900" dirty="0">
                <a:hlinkClick r:id="rId5"/>
              </a:rPr>
              <a:t>https://datatracker.ietf.org/meeting/interim-2022-ietfieee-03/session/ietfieee</a:t>
            </a:r>
            <a:r>
              <a:rPr lang="en-US" sz="2900" dirty="0"/>
              <a:t> </a:t>
            </a:r>
            <a:br>
              <a:rPr lang="en-US" sz="2900" dirty="0"/>
            </a:br>
            <a:endParaRPr lang="en-US" sz="29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Current active topics are applicable to 802.1, 802.11 and 802.15 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900" dirty="0"/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Past meeting details on IAB IEEE 802 Coordination wiki website:</a:t>
            </a:r>
            <a:br>
              <a:rPr lang="en-US" sz="2900" dirty="0"/>
            </a:br>
            <a:r>
              <a:rPr lang="en-US" sz="2900" dirty="0">
                <a:hlinkClick r:id="rId6"/>
              </a:rPr>
              <a:t>https://www.iab.org/liaisons/iab-ieee-coordination/</a:t>
            </a:r>
            <a:endParaRPr lang="en-US" sz="2900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9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The 802 IETF Standing Committee will not meet during the November 2023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5. Enabling use of Local Addresses for virtualization and IoT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Planning a joint in person meeting in July 2025 (Madrid)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2023 October 23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February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118 November 4-10, 2023 Prague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 – Brisbane, Australia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and online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248252</TotalTime>
  <Words>482</Words>
  <Application>Microsoft Office PowerPoint</Application>
  <PresentationFormat>On-screen Show (4:3)</PresentationFormat>
  <Paragraphs>72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Document</vt:lpstr>
      <vt:lpstr>2023 November IETF SC Report</vt:lpstr>
      <vt:lpstr>Scope, Duties, Membership</vt:lpstr>
      <vt:lpstr> IEEE 802 IETF Standing Committee Report November 2023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2023 July report to 802 LMSC</cp:keywords>
  <cp:lastModifiedBy>Stanley, Dorothy</cp:lastModifiedBy>
  <cp:revision>3758</cp:revision>
  <cp:lastPrinted>2017-11-04T17:30:55Z</cp:lastPrinted>
  <dcterms:created xsi:type="dcterms:W3CDTF">2002-03-10T15:43:16Z</dcterms:created>
  <dcterms:modified xsi:type="dcterms:W3CDTF">2023-11-13T18:42:55Z</dcterms:modified>
</cp:coreProperties>
</file>