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40"/>
  </p:notesMasterIdLst>
  <p:handoutMasterIdLst>
    <p:handoutMasterId r:id="rId41"/>
  </p:handoutMasterIdLst>
  <p:sldIdLst>
    <p:sldId id="278" r:id="rId3"/>
    <p:sldId id="488" r:id="rId4"/>
    <p:sldId id="489" r:id="rId5"/>
    <p:sldId id="342" r:id="rId6"/>
    <p:sldId id="524" r:id="rId7"/>
    <p:sldId id="256" r:id="rId8"/>
    <p:sldId id="259" r:id="rId9"/>
    <p:sldId id="260" r:id="rId10"/>
    <p:sldId id="257" r:id="rId11"/>
    <p:sldId id="261" r:id="rId12"/>
    <p:sldId id="262" r:id="rId13"/>
    <p:sldId id="263" r:id="rId14"/>
    <p:sldId id="264" r:id="rId15"/>
    <p:sldId id="581" r:id="rId16"/>
    <p:sldId id="265" r:id="rId17"/>
    <p:sldId id="266" r:id="rId18"/>
    <p:sldId id="267" r:id="rId19"/>
    <p:sldId id="386" r:id="rId20"/>
    <p:sldId id="385" r:id="rId21"/>
    <p:sldId id="517" r:id="rId22"/>
    <p:sldId id="518" r:id="rId23"/>
    <p:sldId id="519" r:id="rId24"/>
    <p:sldId id="501" r:id="rId25"/>
    <p:sldId id="350" r:id="rId26"/>
    <p:sldId id="576" r:id="rId27"/>
    <p:sldId id="578" r:id="rId28"/>
    <p:sldId id="422" r:id="rId29"/>
    <p:sldId id="579" r:id="rId30"/>
    <p:sldId id="580" r:id="rId31"/>
    <p:sldId id="570" r:id="rId32"/>
    <p:sldId id="520" r:id="rId33"/>
    <p:sldId id="523" r:id="rId34"/>
    <p:sldId id="404" r:id="rId35"/>
    <p:sldId id="405" r:id="rId36"/>
    <p:sldId id="406" r:id="rId37"/>
    <p:sldId id="343" r:id="rId38"/>
    <p:sldId id="377" r:id="rId3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524"/>
            <p14:sldId id="256"/>
            <p14:sldId id="259"/>
            <p14:sldId id="260"/>
            <p14:sldId id="257"/>
            <p14:sldId id="261"/>
            <p14:sldId id="262"/>
            <p14:sldId id="263"/>
            <p14:sldId id="264"/>
            <p14:sldId id="581"/>
            <p14:sldId id="265"/>
            <p14:sldId id="266"/>
            <p14:sldId id="267"/>
            <p14:sldId id="386"/>
            <p14:sldId id="385"/>
            <p14:sldId id="517"/>
            <p14:sldId id="518"/>
            <p14:sldId id="519"/>
            <p14:sldId id="501"/>
            <p14:sldId id="350"/>
            <p14:sldId id="576"/>
            <p14:sldId id="578"/>
          </p14:sldIdLst>
        </p14:section>
        <p14:section name="Future Venue AdHoc" id="{CD88EB33-2EAA-4C76-B33D-3ACD83722819}">
          <p14:sldIdLst>
            <p14:sldId id="422"/>
            <p14:sldId id="579"/>
            <p14:sldId id="580"/>
            <p14:sldId id="570"/>
          </p14:sldIdLst>
        </p14:section>
        <p14:section name="University Outreach" id="{808E33CB-9A4A-4A43-B3FF-BE72D0CEA706}">
          <p14:sldIdLst>
            <p14:sldId id="520"/>
            <p14:sldId id="523"/>
          </p14:sldIdLst>
        </p14:section>
        <p14:section name="ITU-T SG15 Workshop" id="{2C73E750-3EA0-4A32-A9DE-F1B32479CAA0}">
          <p14:sldIdLst>
            <p14:sldId id="404"/>
            <p14:sldId id="405"/>
            <p14:sldId id="406"/>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006E3-8545-47A4-8E84-06FE8FA8797F}" v="27" dt="2023-11-13T19:15:01.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83019" autoAdjust="0"/>
  </p:normalViewPr>
  <p:slideViewPr>
    <p:cSldViewPr>
      <p:cViewPr varScale="1">
        <p:scale>
          <a:sx n="78" d="100"/>
          <a:sy n="78" d="100"/>
        </p:scale>
        <p:origin x="114" y="186"/>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76006E3-8545-47A4-8E84-06FE8FA8797F}"/>
    <pc:docChg chg="custSel addSld delSld modSld sldOrd modMainMaster addSection modSection">
      <pc:chgData name="Jon Rosdahl" userId="2820f357-2dd4-4127-8713-e0bfde0fd756" providerId="ADAL" clId="{776006E3-8545-47A4-8E84-06FE8FA8797F}" dt="2023-11-13T19:23:15.979" v="1700" actId="20577"/>
      <pc:docMkLst>
        <pc:docMk/>
      </pc:docMkLst>
      <pc:sldChg chg="modSp add del">
        <pc:chgData name="Jon Rosdahl" userId="2820f357-2dd4-4127-8713-e0bfde0fd756" providerId="ADAL" clId="{776006E3-8545-47A4-8E84-06FE8FA8797F}" dt="2023-11-13T18:54:57.586" v="1645"/>
        <pc:sldMkLst>
          <pc:docMk/>
          <pc:sldMk cId="0" sldId="256"/>
        </pc:sldMkLst>
        <pc:spChg chg="mod">
          <ac:chgData name="Jon Rosdahl" userId="2820f357-2dd4-4127-8713-e0bfde0fd756" providerId="ADAL" clId="{776006E3-8545-47A4-8E84-06FE8FA8797F}" dt="2023-11-13T18:54:57.586" v="1645"/>
          <ac:spMkLst>
            <pc:docMk/>
            <pc:sldMk cId="0" sldId="256"/>
            <ac:spMk id="67" creationId="{00000000-0000-0000-0000-000000000000}"/>
          </ac:spMkLst>
        </pc:spChg>
        <pc:spChg chg="mod">
          <ac:chgData name="Jon Rosdahl" userId="2820f357-2dd4-4127-8713-e0bfde0fd756" providerId="ADAL" clId="{776006E3-8545-47A4-8E84-06FE8FA8797F}" dt="2023-11-13T18:54:57.586" v="1645"/>
          <ac:spMkLst>
            <pc:docMk/>
            <pc:sldMk cId="0" sldId="256"/>
            <ac:spMk id="68" creationId="{00000000-0000-0000-0000-000000000000}"/>
          </ac:spMkLst>
        </pc:spChg>
      </pc:sldChg>
      <pc:sldChg chg="modSp add del">
        <pc:chgData name="Jon Rosdahl" userId="2820f357-2dd4-4127-8713-e0bfde0fd756" providerId="ADAL" clId="{776006E3-8545-47A4-8E84-06FE8FA8797F}" dt="2023-11-13T18:54:57.586" v="1645"/>
        <pc:sldMkLst>
          <pc:docMk/>
          <pc:sldMk cId="0" sldId="257"/>
        </pc:sldMkLst>
        <pc:spChg chg="mod">
          <ac:chgData name="Jon Rosdahl" userId="2820f357-2dd4-4127-8713-e0bfde0fd756" providerId="ADAL" clId="{776006E3-8545-47A4-8E84-06FE8FA8797F}" dt="2023-11-13T18:54:57.586" v="1645"/>
          <ac:spMkLst>
            <pc:docMk/>
            <pc:sldMk cId="0" sldId="257"/>
            <ac:spMk id="74" creationId="{00000000-0000-0000-0000-000000000000}"/>
          </ac:spMkLst>
        </pc:spChg>
        <pc:spChg chg="mod">
          <ac:chgData name="Jon Rosdahl" userId="2820f357-2dd4-4127-8713-e0bfde0fd756" providerId="ADAL" clId="{776006E3-8545-47A4-8E84-06FE8FA8797F}" dt="2023-11-13T18:54:57.586" v="1645"/>
          <ac:spMkLst>
            <pc:docMk/>
            <pc:sldMk cId="0" sldId="257"/>
            <ac:spMk id="76" creationId="{00000000-0000-0000-0000-000000000000}"/>
          </ac:spMkLst>
        </pc:spChg>
      </pc:sldChg>
      <pc:sldChg chg="add del modNotes">
        <pc:chgData name="Jon Rosdahl" userId="2820f357-2dd4-4127-8713-e0bfde0fd756" providerId="ADAL" clId="{776006E3-8545-47A4-8E84-06FE8FA8797F}" dt="2023-11-13T18:54:57.586" v="1645"/>
        <pc:sldMkLst>
          <pc:docMk/>
          <pc:sldMk cId="0" sldId="259"/>
        </pc:sldMkLst>
      </pc:sldChg>
      <pc:sldChg chg="modSp add del modNotes">
        <pc:chgData name="Jon Rosdahl" userId="2820f357-2dd4-4127-8713-e0bfde0fd756" providerId="ADAL" clId="{776006E3-8545-47A4-8E84-06FE8FA8797F}" dt="2023-11-13T18:54:57.586" v="1645"/>
        <pc:sldMkLst>
          <pc:docMk/>
          <pc:sldMk cId="0" sldId="260"/>
        </pc:sldMkLst>
        <pc:spChg chg="mod">
          <ac:chgData name="Jon Rosdahl" userId="2820f357-2dd4-4127-8713-e0bfde0fd756" providerId="ADAL" clId="{776006E3-8545-47A4-8E84-06FE8FA8797F}" dt="2023-11-13T18:54:57.586" v="1645"/>
          <ac:spMkLst>
            <pc:docMk/>
            <pc:sldMk cId="0" sldId="260"/>
            <ac:spMk id="93" creationId="{00000000-0000-0000-0000-000000000000}"/>
          </ac:spMkLst>
        </pc:spChg>
      </pc:sldChg>
      <pc:sldChg chg="modSp add del">
        <pc:chgData name="Jon Rosdahl" userId="2820f357-2dd4-4127-8713-e0bfde0fd756" providerId="ADAL" clId="{776006E3-8545-47A4-8E84-06FE8FA8797F}" dt="2023-11-13T18:54:57.586" v="1645"/>
        <pc:sldMkLst>
          <pc:docMk/>
          <pc:sldMk cId="0" sldId="261"/>
        </pc:sldMkLst>
        <pc:spChg chg="mod">
          <ac:chgData name="Jon Rosdahl" userId="2820f357-2dd4-4127-8713-e0bfde0fd756" providerId="ADAL" clId="{776006E3-8545-47A4-8E84-06FE8FA8797F}" dt="2023-11-13T18:54:57.586" v="1645"/>
          <ac:spMkLst>
            <pc:docMk/>
            <pc:sldMk cId="0" sldId="261"/>
            <ac:spMk id="99" creationId="{00000000-0000-0000-0000-000000000000}"/>
          </ac:spMkLst>
        </pc:spChg>
        <pc:spChg chg="mod">
          <ac:chgData name="Jon Rosdahl" userId="2820f357-2dd4-4127-8713-e0bfde0fd756" providerId="ADAL" clId="{776006E3-8545-47A4-8E84-06FE8FA8797F}" dt="2023-11-13T18:54:57.586" v="1645"/>
          <ac:spMkLst>
            <pc:docMk/>
            <pc:sldMk cId="0" sldId="261"/>
            <ac:spMk id="101" creationId="{00000000-0000-0000-0000-000000000000}"/>
          </ac:spMkLst>
        </pc:spChg>
      </pc:sldChg>
      <pc:sldChg chg="modSp add del">
        <pc:chgData name="Jon Rosdahl" userId="2820f357-2dd4-4127-8713-e0bfde0fd756" providerId="ADAL" clId="{776006E3-8545-47A4-8E84-06FE8FA8797F}" dt="2023-11-13T18:54:57.586" v="1645"/>
        <pc:sldMkLst>
          <pc:docMk/>
          <pc:sldMk cId="0" sldId="262"/>
        </pc:sldMkLst>
        <pc:spChg chg="mod">
          <ac:chgData name="Jon Rosdahl" userId="2820f357-2dd4-4127-8713-e0bfde0fd756" providerId="ADAL" clId="{776006E3-8545-47A4-8E84-06FE8FA8797F}" dt="2023-11-13T18:54:57.586" v="1645"/>
          <ac:spMkLst>
            <pc:docMk/>
            <pc:sldMk cId="0" sldId="262"/>
            <ac:spMk id="106" creationId="{00000000-0000-0000-0000-000000000000}"/>
          </ac:spMkLst>
        </pc:spChg>
      </pc:sldChg>
      <pc:sldChg chg="modSp add del">
        <pc:chgData name="Jon Rosdahl" userId="2820f357-2dd4-4127-8713-e0bfde0fd756" providerId="ADAL" clId="{776006E3-8545-47A4-8E84-06FE8FA8797F}" dt="2023-11-13T18:54:57.586" v="1645"/>
        <pc:sldMkLst>
          <pc:docMk/>
          <pc:sldMk cId="0" sldId="263"/>
        </pc:sldMkLst>
        <pc:spChg chg="mod">
          <ac:chgData name="Jon Rosdahl" userId="2820f357-2dd4-4127-8713-e0bfde0fd756" providerId="ADAL" clId="{776006E3-8545-47A4-8E84-06FE8FA8797F}" dt="2023-11-13T18:54:57.586" v="1645"/>
          <ac:spMkLst>
            <pc:docMk/>
            <pc:sldMk cId="0" sldId="263"/>
            <ac:spMk id="112" creationId="{00000000-0000-0000-0000-000000000000}"/>
          </ac:spMkLst>
        </pc:spChg>
      </pc:sldChg>
      <pc:sldChg chg="modSp add del">
        <pc:chgData name="Jon Rosdahl" userId="2820f357-2dd4-4127-8713-e0bfde0fd756" providerId="ADAL" clId="{776006E3-8545-47A4-8E84-06FE8FA8797F}" dt="2023-11-13T18:54:57.586" v="1645"/>
        <pc:sldMkLst>
          <pc:docMk/>
          <pc:sldMk cId="0" sldId="264"/>
        </pc:sldMkLst>
        <pc:spChg chg="mod">
          <ac:chgData name="Jon Rosdahl" userId="2820f357-2dd4-4127-8713-e0bfde0fd756" providerId="ADAL" clId="{776006E3-8545-47A4-8E84-06FE8FA8797F}" dt="2023-11-13T18:54:57.586" v="1645"/>
          <ac:spMkLst>
            <pc:docMk/>
            <pc:sldMk cId="0" sldId="264"/>
            <ac:spMk id="118" creationId="{00000000-0000-0000-0000-000000000000}"/>
          </ac:spMkLst>
        </pc:spChg>
      </pc:sldChg>
      <pc:sldChg chg="add del">
        <pc:chgData name="Jon Rosdahl" userId="2820f357-2dd4-4127-8713-e0bfde0fd756" providerId="ADAL" clId="{776006E3-8545-47A4-8E84-06FE8FA8797F}" dt="2023-11-13T11:21:02.283" v="397" actId="47"/>
        <pc:sldMkLst>
          <pc:docMk/>
          <pc:sldMk cId="0" sldId="265"/>
        </pc:sldMkLst>
      </pc:sldChg>
      <pc:sldChg chg="modSp add del modNotes">
        <pc:chgData name="Jon Rosdahl" userId="2820f357-2dd4-4127-8713-e0bfde0fd756" providerId="ADAL" clId="{776006E3-8545-47A4-8E84-06FE8FA8797F}" dt="2023-11-13T18:54:57.586" v="1645"/>
        <pc:sldMkLst>
          <pc:docMk/>
          <pc:sldMk cId="0" sldId="266"/>
        </pc:sldMkLst>
        <pc:spChg chg="mod">
          <ac:chgData name="Jon Rosdahl" userId="2820f357-2dd4-4127-8713-e0bfde0fd756" providerId="ADAL" clId="{776006E3-8545-47A4-8E84-06FE8FA8797F}" dt="2023-11-13T18:54:57.586" v="1645"/>
          <ac:spMkLst>
            <pc:docMk/>
            <pc:sldMk cId="0" sldId="266"/>
            <ac:spMk id="132" creationId="{00000000-0000-0000-0000-000000000000}"/>
          </ac:spMkLst>
        </pc:spChg>
      </pc:sldChg>
      <pc:sldChg chg="add del">
        <pc:chgData name="Jon Rosdahl" userId="2820f357-2dd4-4127-8713-e0bfde0fd756" providerId="ADAL" clId="{776006E3-8545-47A4-8E84-06FE8FA8797F}" dt="2023-11-13T11:21:05.651" v="399" actId="47"/>
        <pc:sldMkLst>
          <pc:docMk/>
          <pc:sldMk cId="0" sldId="267"/>
        </pc:sldMkLst>
      </pc:sldChg>
      <pc:sldChg chg="modSp mod">
        <pc:chgData name="Jon Rosdahl" userId="2820f357-2dd4-4127-8713-e0bfde0fd756" providerId="ADAL" clId="{776006E3-8545-47A4-8E84-06FE8FA8797F}" dt="2023-11-13T19:23:15.979" v="1700" actId="20577"/>
        <pc:sldMkLst>
          <pc:docMk/>
          <pc:sldMk cId="0" sldId="278"/>
        </pc:sldMkLst>
        <pc:spChg chg="mod">
          <ac:chgData name="Jon Rosdahl" userId="2820f357-2dd4-4127-8713-e0bfde0fd756" providerId="ADAL" clId="{776006E3-8545-47A4-8E84-06FE8FA8797F}" dt="2023-11-13T10:59:22.453" v="236" actId="20577"/>
          <ac:spMkLst>
            <pc:docMk/>
            <pc:sldMk cId="0" sldId="278"/>
            <ac:spMk id="111620" creationId="{53B2155B-CFEF-47E6-921E-45594A6364EC}"/>
          </ac:spMkLst>
        </pc:spChg>
        <pc:spChg chg="mod">
          <ac:chgData name="Jon Rosdahl" userId="2820f357-2dd4-4127-8713-e0bfde0fd756" providerId="ADAL" clId="{776006E3-8545-47A4-8E84-06FE8FA8797F}" dt="2023-11-13T19:23:15.979" v="1700" actId="20577"/>
          <ac:spMkLst>
            <pc:docMk/>
            <pc:sldMk cId="0" sldId="278"/>
            <ac:spMk id="111621" creationId="{55762D25-456E-4FCB-B057-8162CEEA2A48}"/>
          </ac:spMkLst>
        </pc:spChg>
      </pc:sldChg>
      <pc:sldChg chg="modSp mod">
        <pc:chgData name="Jon Rosdahl" userId="2820f357-2dd4-4127-8713-e0bfde0fd756" providerId="ADAL" clId="{776006E3-8545-47A4-8E84-06FE8FA8797F}" dt="2023-11-13T11:23:22.893" v="409" actId="5793"/>
        <pc:sldMkLst>
          <pc:docMk/>
          <pc:sldMk cId="0" sldId="342"/>
        </pc:sldMkLst>
        <pc:spChg chg="mod">
          <ac:chgData name="Jon Rosdahl" userId="2820f357-2dd4-4127-8713-e0bfde0fd756" providerId="ADAL" clId="{776006E3-8545-47A4-8E84-06FE8FA8797F}" dt="2023-11-13T10:59:38.269" v="253" actId="20577"/>
          <ac:spMkLst>
            <pc:docMk/>
            <pc:sldMk cId="0" sldId="342"/>
            <ac:spMk id="273413" creationId="{F9A6CCE4-BC0A-4194-9F6C-63D8359E4152}"/>
          </ac:spMkLst>
        </pc:spChg>
        <pc:spChg chg="mod">
          <ac:chgData name="Jon Rosdahl" userId="2820f357-2dd4-4127-8713-e0bfde0fd756" providerId="ADAL" clId="{776006E3-8545-47A4-8E84-06FE8FA8797F}" dt="2023-11-13T11:23:22.893" v="409" actId="5793"/>
          <ac:spMkLst>
            <pc:docMk/>
            <pc:sldMk cId="0" sldId="342"/>
            <ac:spMk id="273414" creationId="{A8DD74F1-78FD-43C5-92B7-9C87A242921B}"/>
          </ac:spMkLst>
        </pc:spChg>
      </pc:sldChg>
      <pc:sldChg chg="modSp mod modNotesTx">
        <pc:chgData name="Jon Rosdahl" userId="2820f357-2dd4-4127-8713-e0bfde0fd756" providerId="ADAL" clId="{776006E3-8545-47A4-8E84-06FE8FA8797F}" dt="2023-11-07T20:58:37.888" v="211" actId="20577"/>
        <pc:sldMkLst>
          <pc:docMk/>
          <pc:sldMk cId="0" sldId="343"/>
        </pc:sldMkLst>
        <pc:spChg chg="mod">
          <ac:chgData name="Jon Rosdahl" userId="2820f357-2dd4-4127-8713-e0bfde0fd756" providerId="ADAL" clId="{776006E3-8545-47A4-8E84-06FE8FA8797F}" dt="2023-11-07T20:58:00.059" v="160" actId="6549"/>
          <ac:spMkLst>
            <pc:docMk/>
            <pc:sldMk cId="0" sldId="343"/>
            <ac:spMk id="2" creationId="{82277739-66B6-40EB-9580-9458386E0E7F}"/>
          </ac:spMkLst>
        </pc:spChg>
      </pc:sldChg>
      <pc:sldChg chg="modSp mod">
        <pc:chgData name="Jon Rosdahl" userId="2820f357-2dd4-4127-8713-e0bfde0fd756" providerId="ADAL" clId="{776006E3-8545-47A4-8E84-06FE8FA8797F}" dt="2023-11-13T17:14:27.681" v="1357" actId="20577"/>
        <pc:sldMkLst>
          <pc:docMk/>
          <pc:sldMk cId="2843269439" sldId="350"/>
        </pc:sldMkLst>
        <pc:spChg chg="mod">
          <ac:chgData name="Jon Rosdahl" userId="2820f357-2dd4-4127-8713-e0bfde0fd756" providerId="ADAL" clId="{776006E3-8545-47A4-8E84-06FE8FA8797F}" dt="2023-11-13T17:14:27.681" v="1357" actId="20577"/>
          <ac:spMkLst>
            <pc:docMk/>
            <pc:sldMk cId="2843269439" sldId="350"/>
            <ac:spMk id="4" creationId="{DE945E66-97C7-B010-6686-ED5371B6D65F}"/>
          </ac:spMkLst>
        </pc:spChg>
      </pc:sldChg>
      <pc:sldChg chg="modSp mod">
        <pc:chgData name="Jon Rosdahl" userId="2820f357-2dd4-4127-8713-e0bfde0fd756" providerId="ADAL" clId="{776006E3-8545-47A4-8E84-06FE8FA8797F}" dt="2023-11-07T13:37:56.132" v="60" actId="20577"/>
        <pc:sldMkLst>
          <pc:docMk/>
          <pc:sldMk cId="2761304245" sldId="377"/>
        </pc:sldMkLst>
        <pc:spChg chg="mod">
          <ac:chgData name="Jon Rosdahl" userId="2820f357-2dd4-4127-8713-e0bfde0fd756" providerId="ADAL" clId="{776006E3-8545-47A4-8E84-06FE8FA8797F}" dt="2023-11-07T13:33:27.481" v="33" actId="6549"/>
          <ac:spMkLst>
            <pc:docMk/>
            <pc:sldMk cId="2761304245" sldId="377"/>
            <ac:spMk id="2" creationId="{591236A4-908E-4FA0-BD93-01C0DC1C8239}"/>
          </ac:spMkLst>
        </pc:spChg>
        <pc:spChg chg="mod">
          <ac:chgData name="Jon Rosdahl" userId="2820f357-2dd4-4127-8713-e0bfde0fd756" providerId="ADAL" clId="{776006E3-8545-47A4-8E84-06FE8FA8797F}" dt="2023-11-07T13:37:56.132" v="60" actId="20577"/>
          <ac:spMkLst>
            <pc:docMk/>
            <pc:sldMk cId="2761304245" sldId="377"/>
            <ac:spMk id="3" creationId="{2915EE7F-D148-4722-88EB-C5D46D3CB511}"/>
          </ac:spMkLst>
        </pc:spChg>
      </pc:sldChg>
      <pc:sldChg chg="add ord">
        <pc:chgData name="Jon Rosdahl" userId="2820f357-2dd4-4127-8713-e0bfde0fd756" providerId="ADAL" clId="{776006E3-8545-47A4-8E84-06FE8FA8797F}" dt="2023-11-13T17:21:09.734" v="1482"/>
        <pc:sldMkLst>
          <pc:docMk/>
          <pc:sldMk cId="2180411671" sldId="404"/>
        </pc:sldMkLst>
      </pc:sldChg>
      <pc:sldChg chg="add ord">
        <pc:chgData name="Jon Rosdahl" userId="2820f357-2dd4-4127-8713-e0bfde0fd756" providerId="ADAL" clId="{776006E3-8545-47A4-8E84-06FE8FA8797F}" dt="2023-11-13T17:21:09.734" v="1482"/>
        <pc:sldMkLst>
          <pc:docMk/>
          <pc:sldMk cId="2484205519" sldId="405"/>
        </pc:sldMkLst>
      </pc:sldChg>
      <pc:sldChg chg="add ord">
        <pc:chgData name="Jon Rosdahl" userId="2820f357-2dd4-4127-8713-e0bfde0fd756" providerId="ADAL" clId="{776006E3-8545-47A4-8E84-06FE8FA8797F}" dt="2023-11-13T17:21:12.424" v="1484"/>
        <pc:sldMkLst>
          <pc:docMk/>
          <pc:sldMk cId="3255595961" sldId="406"/>
        </pc:sldMkLst>
      </pc:sldChg>
      <pc:sldChg chg="add">
        <pc:chgData name="Jon Rosdahl" userId="2820f357-2dd4-4127-8713-e0bfde0fd756" providerId="ADAL" clId="{776006E3-8545-47A4-8E84-06FE8FA8797F}" dt="2023-11-13T17:17:49.368" v="1385"/>
        <pc:sldMkLst>
          <pc:docMk/>
          <pc:sldMk cId="1347016404" sldId="422"/>
        </pc:sldMkLst>
      </pc:sldChg>
      <pc:sldChg chg="add">
        <pc:chgData name="Jon Rosdahl" userId="2820f357-2dd4-4127-8713-e0bfde0fd756" providerId="ADAL" clId="{776006E3-8545-47A4-8E84-06FE8FA8797F}" dt="2023-11-13T11:18:26.955" v="388"/>
        <pc:sldMkLst>
          <pc:docMk/>
          <pc:sldMk cId="3101734152" sldId="488"/>
        </pc:sldMkLst>
      </pc:sldChg>
      <pc:sldChg chg="add">
        <pc:chgData name="Jon Rosdahl" userId="2820f357-2dd4-4127-8713-e0bfde0fd756" providerId="ADAL" clId="{776006E3-8545-47A4-8E84-06FE8FA8797F}" dt="2023-11-13T11:18:26.955" v="388"/>
        <pc:sldMkLst>
          <pc:docMk/>
          <pc:sldMk cId="3903587978" sldId="489"/>
        </pc:sldMkLst>
      </pc:sldChg>
      <pc:sldChg chg="modSp mod modNotesTx">
        <pc:chgData name="Jon Rosdahl" userId="2820f357-2dd4-4127-8713-e0bfde0fd756" providerId="ADAL" clId="{776006E3-8545-47A4-8E84-06FE8FA8797F}" dt="2023-11-13T17:15:45.716" v="1384" actId="255"/>
        <pc:sldMkLst>
          <pc:docMk/>
          <pc:sldMk cId="4262204718" sldId="501"/>
        </pc:sldMkLst>
        <pc:spChg chg="mod">
          <ac:chgData name="Jon Rosdahl" userId="2820f357-2dd4-4127-8713-e0bfde0fd756" providerId="ADAL" clId="{776006E3-8545-47A4-8E84-06FE8FA8797F}" dt="2023-11-13T17:15:45.716" v="1384" actId="255"/>
          <ac:spMkLst>
            <pc:docMk/>
            <pc:sldMk cId="4262204718" sldId="501"/>
            <ac:spMk id="3" creationId="{06C2C8B8-206C-4A99-8624-93A2C2F3839F}"/>
          </ac:spMkLst>
        </pc:spChg>
      </pc:sldChg>
      <pc:sldChg chg="add del">
        <pc:chgData name="Jon Rosdahl" userId="2820f357-2dd4-4127-8713-e0bfde0fd756" providerId="ADAL" clId="{776006E3-8545-47A4-8E84-06FE8FA8797F}" dt="2023-11-13T17:18:58.670" v="1397" actId="47"/>
        <pc:sldMkLst>
          <pc:docMk/>
          <pc:sldMk cId="518087464" sldId="502"/>
        </pc:sldMkLst>
      </pc:sldChg>
      <pc:sldChg chg="modSp mod">
        <pc:chgData name="Jon Rosdahl" userId="2820f357-2dd4-4127-8713-e0bfde0fd756" providerId="ADAL" clId="{776006E3-8545-47A4-8E84-06FE8FA8797F}" dt="2023-11-13T16:02:21.410" v="998" actId="20577"/>
        <pc:sldMkLst>
          <pc:docMk/>
          <pc:sldMk cId="3368590183" sldId="520"/>
        </pc:sldMkLst>
        <pc:spChg chg="mod">
          <ac:chgData name="Jon Rosdahl" userId="2820f357-2dd4-4127-8713-e0bfde0fd756" providerId="ADAL" clId="{776006E3-8545-47A4-8E84-06FE8FA8797F}" dt="2023-11-13T15:59:32.511" v="926" actId="20577"/>
          <ac:spMkLst>
            <pc:docMk/>
            <pc:sldMk cId="3368590183" sldId="520"/>
            <ac:spMk id="2" creationId="{A8B460C9-3397-6795-4C02-E00289EE5965}"/>
          </ac:spMkLst>
        </pc:spChg>
        <pc:spChg chg="mod">
          <ac:chgData name="Jon Rosdahl" userId="2820f357-2dd4-4127-8713-e0bfde0fd756" providerId="ADAL" clId="{776006E3-8545-47A4-8E84-06FE8FA8797F}" dt="2023-11-13T16:02:21.410" v="998" actId="20577"/>
          <ac:spMkLst>
            <pc:docMk/>
            <pc:sldMk cId="3368590183" sldId="520"/>
            <ac:spMk id="3" creationId="{846810C4-E47D-B21F-C2A1-DD10A0CA19BC}"/>
          </ac:spMkLst>
        </pc:spChg>
      </pc:sldChg>
      <pc:sldChg chg="modSp mod">
        <pc:chgData name="Jon Rosdahl" userId="2820f357-2dd4-4127-8713-e0bfde0fd756" providerId="ADAL" clId="{776006E3-8545-47A4-8E84-06FE8FA8797F}" dt="2023-11-13T16:03:08.311" v="1011" actId="14100"/>
        <pc:sldMkLst>
          <pc:docMk/>
          <pc:sldMk cId="2142990563" sldId="523"/>
        </pc:sldMkLst>
        <pc:spChg chg="mod">
          <ac:chgData name="Jon Rosdahl" userId="2820f357-2dd4-4127-8713-e0bfde0fd756" providerId="ADAL" clId="{776006E3-8545-47A4-8E84-06FE8FA8797F}" dt="2023-11-13T16:03:08.311" v="1011" actId="14100"/>
          <ac:spMkLst>
            <pc:docMk/>
            <pc:sldMk cId="2142990563" sldId="523"/>
            <ac:spMk id="2" creationId="{13F14454-78C5-4553-F5B9-F453EB93BCDC}"/>
          </ac:spMkLst>
        </pc:spChg>
        <pc:spChg chg="mod">
          <ac:chgData name="Jon Rosdahl" userId="2820f357-2dd4-4127-8713-e0bfde0fd756" providerId="ADAL" clId="{776006E3-8545-47A4-8E84-06FE8FA8797F}" dt="2023-11-13T16:01:26.107" v="969" actId="6549"/>
          <ac:spMkLst>
            <pc:docMk/>
            <pc:sldMk cId="2142990563" sldId="523"/>
            <ac:spMk id="3" creationId="{40322537-9945-1BCD-A1DB-8ED4B444BE13}"/>
          </ac:spMkLst>
        </pc:spChg>
      </pc:sldChg>
      <pc:sldChg chg="addSp delSp modSp mod">
        <pc:chgData name="Jon Rosdahl" userId="2820f357-2dd4-4127-8713-e0bfde0fd756" providerId="ADAL" clId="{776006E3-8545-47A4-8E84-06FE8FA8797F}" dt="2023-11-13T11:08:35.620" v="277" actId="20577"/>
        <pc:sldMkLst>
          <pc:docMk/>
          <pc:sldMk cId="3264010107" sldId="524"/>
        </pc:sldMkLst>
        <pc:spChg chg="mod">
          <ac:chgData name="Jon Rosdahl" userId="2820f357-2dd4-4127-8713-e0bfde0fd756" providerId="ADAL" clId="{776006E3-8545-47A4-8E84-06FE8FA8797F}" dt="2023-11-13T11:08:35.620" v="277" actId="20577"/>
          <ac:spMkLst>
            <pc:docMk/>
            <pc:sldMk cId="3264010107" sldId="524"/>
            <ac:spMk id="2" creationId="{AC850CA5-918E-59DC-0183-83E1B35A7D03}"/>
          </ac:spMkLst>
        </pc:spChg>
        <pc:picChg chg="add mod">
          <ac:chgData name="Jon Rosdahl" userId="2820f357-2dd4-4127-8713-e0bfde0fd756" providerId="ADAL" clId="{776006E3-8545-47A4-8E84-06FE8FA8797F}" dt="2023-11-13T11:03:39.596" v="265" actId="1076"/>
          <ac:picMkLst>
            <pc:docMk/>
            <pc:sldMk cId="3264010107" sldId="524"/>
            <ac:picMk id="4" creationId="{4CE6CB9D-8CB3-C1D9-D76B-5FDD753E37D4}"/>
          </ac:picMkLst>
        </pc:picChg>
        <pc:picChg chg="del">
          <ac:chgData name="Jon Rosdahl" userId="2820f357-2dd4-4127-8713-e0bfde0fd756" providerId="ADAL" clId="{776006E3-8545-47A4-8E84-06FE8FA8797F}" dt="2023-11-13T11:03:12.790" v="261" actId="478"/>
          <ac:picMkLst>
            <pc:docMk/>
            <pc:sldMk cId="3264010107" sldId="524"/>
            <ac:picMk id="9" creationId="{BF60ABB4-36CC-4DD7-AE96-FA23D3A8270B}"/>
          </ac:picMkLst>
        </pc:picChg>
      </pc:sldChg>
      <pc:sldChg chg="del">
        <pc:chgData name="Jon Rosdahl" userId="2820f357-2dd4-4127-8713-e0bfde0fd756" providerId="ADAL" clId="{776006E3-8545-47A4-8E84-06FE8FA8797F}" dt="2023-11-13T15:57:16.729" v="896" actId="47"/>
        <pc:sldMkLst>
          <pc:docMk/>
          <pc:sldMk cId="1625403956" sldId="567"/>
        </pc:sldMkLst>
      </pc:sldChg>
      <pc:sldChg chg="del">
        <pc:chgData name="Jon Rosdahl" userId="2820f357-2dd4-4127-8713-e0bfde0fd756" providerId="ADAL" clId="{776006E3-8545-47A4-8E84-06FE8FA8797F}" dt="2023-11-13T15:57:12.934" v="895" actId="47"/>
        <pc:sldMkLst>
          <pc:docMk/>
          <pc:sldMk cId="622895505" sldId="568"/>
        </pc:sldMkLst>
      </pc:sldChg>
      <pc:sldChg chg="del">
        <pc:chgData name="Jon Rosdahl" userId="2820f357-2dd4-4127-8713-e0bfde0fd756" providerId="ADAL" clId="{776006E3-8545-47A4-8E84-06FE8FA8797F}" dt="2023-11-13T15:57:17.926" v="897" actId="47"/>
        <pc:sldMkLst>
          <pc:docMk/>
          <pc:sldMk cId="4225720845" sldId="569"/>
        </pc:sldMkLst>
      </pc:sldChg>
      <pc:sldChg chg="del">
        <pc:chgData name="Jon Rosdahl" userId="2820f357-2dd4-4127-8713-e0bfde0fd756" providerId="ADAL" clId="{776006E3-8545-47A4-8E84-06FE8FA8797F}" dt="2023-11-13T15:56:48.055" v="893" actId="47"/>
        <pc:sldMkLst>
          <pc:docMk/>
          <pc:sldMk cId="2785644432" sldId="571"/>
        </pc:sldMkLst>
      </pc:sldChg>
      <pc:sldChg chg="del">
        <pc:chgData name="Jon Rosdahl" userId="2820f357-2dd4-4127-8713-e0bfde0fd756" providerId="ADAL" clId="{776006E3-8545-47A4-8E84-06FE8FA8797F}" dt="2023-11-13T15:57:18.879" v="898" actId="47"/>
        <pc:sldMkLst>
          <pc:docMk/>
          <pc:sldMk cId="2155288152" sldId="572"/>
        </pc:sldMkLst>
      </pc:sldChg>
      <pc:sldChg chg="del">
        <pc:chgData name="Jon Rosdahl" userId="2820f357-2dd4-4127-8713-e0bfde0fd756" providerId="ADAL" clId="{776006E3-8545-47A4-8E84-06FE8FA8797F}" dt="2023-11-13T15:56:26.308" v="891" actId="47"/>
        <pc:sldMkLst>
          <pc:docMk/>
          <pc:sldMk cId="1634185516" sldId="573"/>
        </pc:sldMkLst>
      </pc:sldChg>
      <pc:sldChg chg="del">
        <pc:chgData name="Jon Rosdahl" userId="2820f357-2dd4-4127-8713-e0bfde0fd756" providerId="ADAL" clId="{776006E3-8545-47A4-8E84-06FE8FA8797F}" dt="2023-11-13T15:56:30.545" v="892" actId="47"/>
        <pc:sldMkLst>
          <pc:docMk/>
          <pc:sldMk cId="3144334288" sldId="574"/>
        </pc:sldMkLst>
      </pc:sldChg>
      <pc:sldChg chg="del">
        <pc:chgData name="Jon Rosdahl" userId="2820f357-2dd4-4127-8713-e0bfde0fd756" providerId="ADAL" clId="{776006E3-8545-47A4-8E84-06FE8FA8797F}" dt="2023-11-13T15:57:09.477" v="894" actId="47"/>
        <pc:sldMkLst>
          <pc:docMk/>
          <pc:sldMk cId="1568043529" sldId="575"/>
        </pc:sldMkLst>
      </pc:sldChg>
      <pc:sldChg chg="modSp new mod">
        <pc:chgData name="Jon Rosdahl" userId="2820f357-2dd4-4127-8713-e0bfde0fd756" providerId="ADAL" clId="{776006E3-8545-47A4-8E84-06FE8FA8797F}" dt="2023-11-07T00:19:04.241" v="26" actId="20577"/>
        <pc:sldMkLst>
          <pc:docMk/>
          <pc:sldMk cId="437669365" sldId="576"/>
        </pc:sldMkLst>
        <pc:spChg chg="mod">
          <ac:chgData name="Jon Rosdahl" userId="2820f357-2dd4-4127-8713-e0bfde0fd756" providerId="ADAL" clId="{776006E3-8545-47A4-8E84-06FE8FA8797F}" dt="2023-11-07T00:19:04.241" v="26" actId="20577"/>
          <ac:spMkLst>
            <pc:docMk/>
            <pc:sldMk cId="437669365" sldId="576"/>
            <ac:spMk id="2" creationId="{71B62497-80E1-684A-5C4C-9BE110B686C5}"/>
          </ac:spMkLst>
        </pc:spChg>
        <pc:spChg chg="mod">
          <ac:chgData name="Jon Rosdahl" userId="2820f357-2dd4-4127-8713-e0bfde0fd756" providerId="ADAL" clId="{776006E3-8545-47A4-8E84-06FE8FA8797F}" dt="2023-11-07T00:18:54.663" v="1"/>
          <ac:spMkLst>
            <pc:docMk/>
            <pc:sldMk cId="437669365" sldId="576"/>
            <ac:spMk id="3" creationId="{3964B847-B17F-86C0-A9FC-251B41010193}"/>
          </ac:spMkLst>
        </pc:spChg>
      </pc:sldChg>
      <pc:sldChg chg="modSp new del mod">
        <pc:chgData name="Jon Rosdahl" userId="2820f357-2dd4-4127-8713-e0bfde0fd756" providerId="ADAL" clId="{776006E3-8545-47A4-8E84-06FE8FA8797F}" dt="2023-11-13T16:23:12.381" v="1320" actId="47"/>
        <pc:sldMkLst>
          <pc:docMk/>
          <pc:sldMk cId="2288404310" sldId="577"/>
        </pc:sldMkLst>
        <pc:spChg chg="mod">
          <ac:chgData name="Jon Rosdahl" userId="2820f357-2dd4-4127-8713-e0bfde0fd756" providerId="ADAL" clId="{776006E3-8545-47A4-8E84-06FE8FA8797F}" dt="2023-11-13T15:55:42.270" v="844" actId="20577"/>
          <ac:spMkLst>
            <pc:docMk/>
            <pc:sldMk cId="2288404310" sldId="577"/>
            <ac:spMk id="2" creationId="{0D21912A-57DB-92E1-CD60-352004FB4FFB}"/>
          </ac:spMkLst>
        </pc:spChg>
        <pc:spChg chg="mod">
          <ac:chgData name="Jon Rosdahl" userId="2820f357-2dd4-4127-8713-e0bfde0fd756" providerId="ADAL" clId="{776006E3-8545-47A4-8E84-06FE8FA8797F}" dt="2023-11-13T16:23:10.284" v="1319" actId="21"/>
          <ac:spMkLst>
            <pc:docMk/>
            <pc:sldMk cId="2288404310" sldId="577"/>
            <ac:spMk id="3" creationId="{08B6C516-D2B0-6981-31A5-E15601308EC4}"/>
          </ac:spMkLst>
        </pc:spChg>
      </pc:sldChg>
      <pc:sldChg chg="new del">
        <pc:chgData name="Jon Rosdahl" userId="2820f357-2dd4-4127-8713-e0bfde0fd756" providerId="ADAL" clId="{776006E3-8545-47A4-8E84-06FE8FA8797F}" dt="2023-11-13T11:08:43.940" v="278" actId="2696"/>
        <pc:sldMkLst>
          <pc:docMk/>
          <pc:sldMk cId="2730484057" sldId="577"/>
        </pc:sldMkLst>
      </pc:sldChg>
      <pc:sldChg chg="modSp new mod">
        <pc:chgData name="Jon Rosdahl" userId="2820f357-2dd4-4127-8713-e0bfde0fd756" providerId="ADAL" clId="{776006E3-8545-47A4-8E84-06FE8FA8797F}" dt="2023-11-13T16:23:34.380" v="1328" actId="20577"/>
        <pc:sldMkLst>
          <pc:docMk/>
          <pc:sldMk cId="1640261041" sldId="578"/>
        </pc:sldMkLst>
        <pc:spChg chg="mod">
          <ac:chgData name="Jon Rosdahl" userId="2820f357-2dd4-4127-8713-e0bfde0fd756" providerId="ADAL" clId="{776006E3-8545-47A4-8E84-06FE8FA8797F}" dt="2023-11-13T16:15:34.163" v="1135" actId="20577"/>
          <ac:spMkLst>
            <pc:docMk/>
            <pc:sldMk cId="1640261041" sldId="578"/>
            <ac:spMk id="2" creationId="{78DF5B60-07B7-9DB2-7567-F41C9F75A8AE}"/>
          </ac:spMkLst>
        </pc:spChg>
        <pc:spChg chg="mod">
          <ac:chgData name="Jon Rosdahl" userId="2820f357-2dd4-4127-8713-e0bfde0fd756" providerId="ADAL" clId="{776006E3-8545-47A4-8E84-06FE8FA8797F}" dt="2023-11-13T16:23:34.380" v="1328" actId="20577"/>
          <ac:spMkLst>
            <pc:docMk/>
            <pc:sldMk cId="1640261041" sldId="578"/>
            <ac:spMk id="3" creationId="{701B0DD0-1E98-52BF-F535-F400E1D75383}"/>
          </ac:spMkLst>
        </pc:spChg>
      </pc:sldChg>
      <pc:sldChg chg="modSp add mod">
        <pc:chgData name="Jon Rosdahl" userId="2820f357-2dd4-4127-8713-e0bfde0fd756" providerId="ADAL" clId="{776006E3-8545-47A4-8E84-06FE8FA8797F}" dt="2023-11-13T17:18:46.363" v="1396" actId="13926"/>
        <pc:sldMkLst>
          <pc:docMk/>
          <pc:sldMk cId="3373978571" sldId="579"/>
        </pc:sldMkLst>
        <pc:spChg chg="mod">
          <ac:chgData name="Jon Rosdahl" userId="2820f357-2dd4-4127-8713-e0bfde0fd756" providerId="ADAL" clId="{776006E3-8545-47A4-8E84-06FE8FA8797F}" dt="2023-11-13T17:18:46.363" v="1396" actId="13926"/>
          <ac:spMkLst>
            <pc:docMk/>
            <pc:sldMk cId="3373978571" sldId="579"/>
            <ac:spMk id="3" creationId="{00000000-0000-0000-0000-000000000000}"/>
          </ac:spMkLst>
        </pc:spChg>
      </pc:sldChg>
      <pc:sldChg chg="modSp add mod">
        <pc:chgData name="Jon Rosdahl" userId="2820f357-2dd4-4127-8713-e0bfde0fd756" providerId="ADAL" clId="{776006E3-8545-47A4-8E84-06FE8FA8797F}" dt="2023-11-13T17:19:47.634" v="1476" actId="20577"/>
        <pc:sldMkLst>
          <pc:docMk/>
          <pc:sldMk cId="1303961553" sldId="580"/>
        </pc:sldMkLst>
        <pc:spChg chg="mod">
          <ac:chgData name="Jon Rosdahl" userId="2820f357-2dd4-4127-8713-e0bfde0fd756" providerId="ADAL" clId="{776006E3-8545-47A4-8E84-06FE8FA8797F}" dt="2023-11-13T17:19:47.634" v="1476" actId="20577"/>
          <ac:spMkLst>
            <pc:docMk/>
            <pc:sldMk cId="1303961553" sldId="580"/>
            <ac:spMk id="3" creationId="{00000000-0000-0000-0000-000000000000}"/>
          </ac:spMkLst>
        </pc:spChg>
      </pc:sldChg>
      <pc:sldChg chg="addSp delSp modSp new mod modClrScheme chgLayout">
        <pc:chgData name="Jon Rosdahl" userId="2820f357-2dd4-4127-8713-e0bfde0fd756" providerId="ADAL" clId="{776006E3-8545-47A4-8E84-06FE8FA8797F}" dt="2023-11-13T19:15:07.136" v="1693" actId="1076"/>
        <pc:sldMkLst>
          <pc:docMk/>
          <pc:sldMk cId="1581640479" sldId="581"/>
        </pc:sldMkLst>
        <pc:spChg chg="mod ord">
          <ac:chgData name="Jon Rosdahl" userId="2820f357-2dd4-4127-8713-e0bfde0fd756" providerId="ADAL" clId="{776006E3-8545-47A4-8E84-06FE8FA8797F}" dt="2023-11-13T18:54:57.586" v="1645"/>
          <ac:spMkLst>
            <pc:docMk/>
            <pc:sldMk cId="1581640479" sldId="581"/>
            <ac:spMk id="2" creationId="{FE90B543-ACCD-1269-8279-3997639505B2}"/>
          </ac:spMkLst>
        </pc:spChg>
        <pc:spChg chg="del mod ord">
          <ac:chgData name="Jon Rosdahl" userId="2820f357-2dd4-4127-8713-e0bfde0fd756" providerId="ADAL" clId="{776006E3-8545-47A4-8E84-06FE8FA8797F}" dt="2023-11-13T18:44:43.641" v="1527" actId="700"/>
          <ac:spMkLst>
            <pc:docMk/>
            <pc:sldMk cId="1581640479" sldId="581"/>
            <ac:spMk id="3" creationId="{C4A028E9-C717-34AA-B3C8-3A3444BF1832}"/>
          </ac:spMkLst>
        </pc:spChg>
        <pc:spChg chg="del">
          <ac:chgData name="Jon Rosdahl" userId="2820f357-2dd4-4127-8713-e0bfde0fd756" providerId="ADAL" clId="{776006E3-8545-47A4-8E84-06FE8FA8797F}" dt="2023-11-13T18:44:43.641" v="1527" actId="700"/>
          <ac:spMkLst>
            <pc:docMk/>
            <pc:sldMk cId="1581640479" sldId="581"/>
            <ac:spMk id="4" creationId="{4FFBCBDC-D13B-844C-CD6D-767CF94F8D0F}"/>
          </ac:spMkLst>
        </pc:spChg>
        <pc:spChg chg="add mod ord">
          <ac:chgData name="Jon Rosdahl" userId="2820f357-2dd4-4127-8713-e0bfde0fd756" providerId="ADAL" clId="{776006E3-8545-47A4-8E84-06FE8FA8797F}" dt="2023-11-13T18:54:56.302" v="1644" actId="14100"/>
          <ac:spMkLst>
            <pc:docMk/>
            <pc:sldMk cId="1581640479" sldId="581"/>
            <ac:spMk id="5" creationId="{A08F1E67-30A7-F6ED-A3DA-F5FEDD08AA9B}"/>
          </ac:spMkLst>
        </pc:spChg>
        <pc:spChg chg="add del mod">
          <ac:chgData name="Jon Rosdahl" userId="2820f357-2dd4-4127-8713-e0bfde0fd756" providerId="ADAL" clId="{776006E3-8545-47A4-8E84-06FE8FA8797F}" dt="2023-11-13T18:46:54.222" v="1639" actId="6264"/>
          <ac:spMkLst>
            <pc:docMk/>
            <pc:sldMk cId="1581640479" sldId="581"/>
            <ac:spMk id="6" creationId="{9AF08BB0-98A3-70A6-7683-86213329DAAC}"/>
          </ac:spMkLst>
        </pc:spChg>
        <pc:spChg chg="add del mod">
          <ac:chgData name="Jon Rosdahl" userId="2820f357-2dd4-4127-8713-e0bfde0fd756" providerId="ADAL" clId="{776006E3-8545-47A4-8E84-06FE8FA8797F}" dt="2023-11-13T18:46:54.222" v="1639" actId="6264"/>
          <ac:spMkLst>
            <pc:docMk/>
            <pc:sldMk cId="1581640479" sldId="581"/>
            <ac:spMk id="7" creationId="{55A58A51-889E-0C88-16B3-6C222FA70C4F}"/>
          </ac:spMkLst>
        </pc:spChg>
        <pc:spChg chg="add mod">
          <ac:chgData name="Jon Rosdahl" userId="2820f357-2dd4-4127-8713-e0bfde0fd756" providerId="ADAL" clId="{776006E3-8545-47A4-8E84-06FE8FA8797F}" dt="2023-11-13T19:15:07.136" v="1693" actId="1076"/>
          <ac:spMkLst>
            <pc:docMk/>
            <pc:sldMk cId="1581640479" sldId="581"/>
            <ac:spMk id="8" creationId="{3C6C810E-1060-4B18-77A5-EBF01E0F5642}"/>
          </ac:spMkLst>
        </pc:spChg>
      </pc:sldChg>
      <pc:sldMasterChg chg="modSp mod delSldLayout modSldLayout">
        <pc:chgData name="Jon Rosdahl" userId="2820f357-2dd4-4127-8713-e0bfde0fd756" providerId="ADAL" clId="{776006E3-8545-47A4-8E84-06FE8FA8797F}" dt="2023-11-13T19:16:08.213" v="1697" actId="20577"/>
        <pc:sldMasterMkLst>
          <pc:docMk/>
          <pc:sldMasterMk cId="0" sldId="2147483657"/>
        </pc:sldMasterMkLst>
        <pc:spChg chg="mod">
          <ac:chgData name="Jon Rosdahl" userId="2820f357-2dd4-4127-8713-e0bfde0fd756" providerId="ADAL" clId="{776006E3-8545-47A4-8E84-06FE8FA8797F}" dt="2023-11-13T19:16:00.820" v="1695" actId="6549"/>
          <ac:spMkLst>
            <pc:docMk/>
            <pc:sldMasterMk cId="0" sldId="2147483657"/>
            <ac:spMk id="2" creationId="{92B304B0-FF60-41DC-9681-6067E5CBFFEE}"/>
          </ac:spMkLst>
        </pc:spChg>
        <pc:spChg chg="mod">
          <ac:chgData name="Jon Rosdahl" userId="2820f357-2dd4-4127-8713-e0bfde0fd756" providerId="ADAL" clId="{776006E3-8545-47A4-8E84-06FE8FA8797F}" dt="2023-11-13T11:11:44.101" v="342" actId="6549"/>
          <ac:spMkLst>
            <pc:docMk/>
            <pc:sldMasterMk cId="0" sldId="2147483657"/>
            <ac:spMk id="329737" creationId="{B6922251-FEB2-42BE-A274-06E32B974A01}"/>
          </ac:spMkLst>
        </pc:spChg>
        <pc:sldLayoutChg chg="modSp mod">
          <pc:chgData name="Jon Rosdahl" userId="2820f357-2dd4-4127-8713-e0bfde0fd756" providerId="ADAL" clId="{776006E3-8545-47A4-8E84-06FE8FA8797F}" dt="2023-11-13T19:16:08.213" v="1697" actId="20577"/>
          <pc:sldLayoutMkLst>
            <pc:docMk/>
            <pc:sldMasterMk cId="0" sldId="2147483657"/>
            <pc:sldLayoutMk cId="0" sldId="2147483658"/>
          </pc:sldLayoutMkLst>
          <pc:spChg chg="mod">
            <ac:chgData name="Jon Rosdahl" userId="2820f357-2dd4-4127-8713-e0bfde0fd756" providerId="ADAL" clId="{776006E3-8545-47A4-8E84-06FE8FA8797F}" dt="2023-11-13T11:12:09.437" v="374" actId="20577"/>
            <ac:spMkLst>
              <pc:docMk/>
              <pc:sldMasterMk cId="0" sldId="2147483657"/>
              <pc:sldLayoutMk cId="0" sldId="2147483658"/>
              <ac:spMk id="2" creationId="{74FF4054-022A-D0F2-B623-A36C797ED32B}"/>
            </ac:spMkLst>
          </pc:spChg>
          <pc:spChg chg="mod">
            <ac:chgData name="Jon Rosdahl" userId="2820f357-2dd4-4127-8713-e0bfde0fd756" providerId="ADAL" clId="{776006E3-8545-47A4-8E84-06FE8FA8797F}" dt="2023-11-13T19:16:08.213" v="1697" actId="20577"/>
            <ac:spMkLst>
              <pc:docMk/>
              <pc:sldMasterMk cId="0" sldId="2147483657"/>
              <pc:sldLayoutMk cId="0" sldId="2147483658"/>
              <ac:spMk id="3" creationId="{423ED666-F47B-91BB-92D2-4985B832B87E}"/>
            </ac:spMkLst>
          </pc:spChg>
        </pc:sldLayoutChg>
        <pc:sldLayoutChg chg="del">
          <pc:chgData name="Jon Rosdahl" userId="2820f357-2dd4-4127-8713-e0bfde0fd756" providerId="ADAL" clId="{776006E3-8545-47A4-8E84-06FE8FA8797F}" dt="2023-11-13T11:21:02.283" v="397" actId="47"/>
          <pc:sldLayoutMkLst>
            <pc:docMk/>
            <pc:sldMasterMk cId="0" sldId="2147483657"/>
            <pc:sldLayoutMk cId="10087897" sldId="2147483670"/>
          </pc:sldLayoutMkLst>
        </pc:sldLayoutChg>
        <pc:sldLayoutChg chg="del">
          <pc:chgData name="Jon Rosdahl" userId="2820f357-2dd4-4127-8713-e0bfde0fd756" providerId="ADAL" clId="{776006E3-8545-47A4-8E84-06FE8FA8797F}" dt="2023-11-13T11:21:05.651" v="399" actId="47"/>
          <pc:sldLayoutMkLst>
            <pc:docMk/>
            <pc:sldMasterMk cId="0" sldId="2147483657"/>
            <pc:sldLayoutMk cId="2094243510" sldId="2147483671"/>
          </pc:sldLayoutMkLst>
        </pc:sldLayoutChg>
        <pc:sldLayoutChg chg="addSp delSp">
          <pc:chgData name="Jon Rosdahl" userId="2820f357-2dd4-4127-8713-e0bfde0fd756" providerId="ADAL" clId="{776006E3-8545-47A4-8E84-06FE8FA8797F}" dt="2023-11-13T18:54:57.586" v="1645"/>
          <pc:sldLayoutMkLst>
            <pc:docMk/>
            <pc:sldMasterMk cId="0" sldId="2147483657"/>
            <pc:sldLayoutMk cId="640150370" sldId="2147483682"/>
          </pc:sldLayoutMkLst>
          <pc:spChg chg="add del">
            <ac:chgData name="Jon Rosdahl" userId="2820f357-2dd4-4127-8713-e0bfde0fd756" providerId="ADAL" clId="{776006E3-8545-47A4-8E84-06FE8FA8797F}" dt="2023-11-13T18:54:57.586" v="1645"/>
            <ac:spMkLst>
              <pc:docMk/>
              <pc:sldMasterMk cId="0" sldId="2147483657"/>
              <pc:sldLayoutMk cId="640150370" sldId="2147483682"/>
              <ac:spMk id="16" creationId="{00000000-0000-0000-0000-000000000000}"/>
            </ac:spMkLst>
          </pc:spChg>
          <pc:spChg chg="add del">
            <ac:chgData name="Jon Rosdahl" userId="2820f357-2dd4-4127-8713-e0bfde0fd756" providerId="ADAL" clId="{776006E3-8545-47A4-8E84-06FE8FA8797F}" dt="2023-11-13T18:54:57.586" v="1645"/>
            <ac:spMkLst>
              <pc:docMk/>
              <pc:sldMasterMk cId="0" sldId="2147483657"/>
              <pc:sldLayoutMk cId="640150370" sldId="2147483682"/>
              <ac:spMk id="17" creationId="{00000000-0000-0000-0000-000000000000}"/>
            </ac:spMkLst>
          </pc:spChg>
        </pc:sldLayoutChg>
        <pc:sldLayoutChg chg="addSp delSp">
          <pc:chgData name="Jon Rosdahl" userId="2820f357-2dd4-4127-8713-e0bfde0fd756" providerId="ADAL" clId="{776006E3-8545-47A4-8E84-06FE8FA8797F}" dt="2023-11-13T18:54:57.586" v="1645"/>
          <pc:sldLayoutMkLst>
            <pc:docMk/>
            <pc:sldMasterMk cId="0" sldId="2147483657"/>
            <pc:sldLayoutMk cId="1364574260" sldId="2147483683"/>
          </pc:sldLayoutMkLst>
          <pc:spChg chg="add del">
            <ac:chgData name="Jon Rosdahl" userId="2820f357-2dd4-4127-8713-e0bfde0fd756" providerId="ADAL" clId="{776006E3-8545-47A4-8E84-06FE8FA8797F}" dt="2023-11-13T18:54:57.586" v="1645"/>
            <ac:spMkLst>
              <pc:docMk/>
              <pc:sldMasterMk cId="0" sldId="2147483657"/>
              <pc:sldLayoutMk cId="1364574260" sldId="2147483683"/>
              <ac:spMk id="23" creationId="{00000000-0000-0000-0000-000000000000}"/>
            </ac:spMkLst>
          </pc:spChg>
          <pc:spChg chg="add del">
            <ac:chgData name="Jon Rosdahl" userId="2820f357-2dd4-4127-8713-e0bfde0fd756" providerId="ADAL" clId="{776006E3-8545-47A4-8E84-06FE8FA8797F}" dt="2023-11-13T18:54:57.586" v="1645"/>
            <ac:spMkLst>
              <pc:docMk/>
              <pc:sldMasterMk cId="0" sldId="2147483657"/>
              <pc:sldLayoutMk cId="1364574260" sldId="2147483683"/>
              <ac:spMk id="2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November 2023</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EC-23-0193-01-00EC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ntor.ieee.org/802-ec/dcn/20/ec-20-0001-05-00EC-802-plenary-future-venue-contract-status.xls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601f55b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2023</a:t>
            </a:r>
          </a:p>
        </p:txBody>
      </p:sp>
      <p:sp>
        <p:nvSpPr>
          <p:cNvPr id="6" name="Footer Placeholder 5"/>
          <p:cNvSpPr>
            <a:spLocks noGrp="1"/>
          </p:cNvSpPr>
          <p:nvPr>
            <p:ph type="ftr"/>
          </p:nvPr>
        </p:nvSpPr>
        <p:spPr/>
        <p:txBody>
          <a:bodyPr/>
          <a:lstStyle/>
          <a:p>
            <a:r>
              <a:rPr lang="en-US"/>
              <a:t>EC-23-0193-01-00EC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Was replaced – then circumstances cause another change.</a:t>
            </a:r>
          </a:p>
          <a:p>
            <a:r>
              <a:rPr lang="en-US" dirty="0"/>
              <a:t>Blue  Highlight – replacement dates for venues deferred.</a:t>
            </a:r>
          </a:p>
          <a:p>
            <a:r>
              <a:rPr lang="en-US" dirty="0"/>
              <a:t>Light Green highlight – potential targets for possible deferrals or offset penalties.</a:t>
            </a:r>
          </a:p>
          <a:p>
            <a:r>
              <a:rPr lang="en-US" dirty="0"/>
              <a:t>Dark Green Highlight – rebooked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 2024.</a:t>
            </a:r>
          </a:p>
          <a:p>
            <a:endParaRPr lang="en-US" b="0" i="0" dirty="0">
              <a:solidFill>
                <a:srgbClr val="444444"/>
              </a:solidFill>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70C0"/>
                </a:solidFill>
              </a:rPr>
              <a:t>Executed Contract</a:t>
            </a:r>
          </a:p>
          <a:p>
            <a:pPr marL="171450" indent="-171450">
              <a:buFont typeface="Wingdings" panose="05000000000000000000" pitchFamily="2" charset="2"/>
              <a:buChar char="v"/>
            </a:pPr>
            <a:r>
              <a:rPr lang="en-US" sz="1200" b="0" i="0" dirty="0">
                <a:solidFill>
                  <a:srgbClr val="0070C0"/>
                </a:solidFill>
                <a:effectLst/>
                <a:latin typeface="Calibri" panose="020F0502020204030204" pitchFamily="34" charset="0"/>
              </a:rPr>
              <a:t> items are Venues approved by IEEE 802 EC, but Contract not complete.</a:t>
            </a:r>
          </a:p>
          <a:p>
            <a:pPr marL="171450" indent="-171450">
              <a:buFont typeface="Wingdings" panose="05000000000000000000" pitchFamily="2" charset="2"/>
              <a:buChar char="Ø"/>
            </a:pPr>
            <a:r>
              <a:rPr lang="en-US" sz="1200" b="0" i="0" dirty="0">
                <a:solidFill>
                  <a:srgbClr val="0070C0"/>
                </a:solidFill>
                <a:effectLst/>
                <a:latin typeface="Calibri" panose="020F0502020204030204" pitchFamily="34" charset="0"/>
              </a:rPr>
              <a:t>These are open Calendar items I am working with potential venues.</a:t>
            </a:r>
          </a:p>
          <a:p>
            <a:pPr marL="171450" indent="-171450">
              <a:buFont typeface="Wingdings" panose="05000000000000000000" pitchFamily="2" charset="2"/>
              <a:buChar char="q"/>
            </a:pPr>
            <a:r>
              <a:rPr lang="en-US" sz="1200" b="0" i="0" dirty="0">
                <a:solidFill>
                  <a:srgbClr val="0070C0"/>
                </a:solidFill>
                <a:effectLst/>
                <a:latin typeface="Calibri" panose="020F0502020204030204" pitchFamily="34" charset="0"/>
              </a:rPr>
              <a:t>Calendar open</a:t>
            </a: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Wingdings" panose="05000000000000000000" pitchFamily="2" charset="2"/>
              <a:buChar char="Ø"/>
              <a:tabLst/>
              <a:defRPr/>
            </a:pPr>
            <a:r>
              <a:rPr lang="en-US" sz="1200" dirty="0">
                <a:solidFill>
                  <a:srgbClr val="0070C0"/>
                </a:solidFill>
                <a:hlinkClick r:id="rId3">
                  <a:extLst>
                    <a:ext uri="{A12FA001-AC4F-418D-AE19-62706E023703}">
                      <ahyp:hlinkClr xmlns:ahyp="http://schemas.microsoft.com/office/drawing/2018/hyperlinkcolor" val="tx"/>
                    </a:ext>
                  </a:extLst>
                </a:hlinkClick>
              </a:rPr>
              <a:t>https://mentor.ieee.org/802-ec/dcn/20/ec-20-0001-05-00EC-802-plenary-future-venue-contract-status.xlsx</a:t>
            </a:r>
            <a:endParaRPr lang="en-US" sz="1200" dirty="0">
              <a:solidFill>
                <a:srgbClr val="0070C0"/>
              </a:solidFill>
            </a:endParaRPr>
          </a:p>
          <a:p>
            <a:pPr marL="171450" indent="-171450">
              <a:buFont typeface="Wingdings" panose="05000000000000000000" pitchFamily="2" charset="2"/>
              <a:buChar char="Ø"/>
            </a:pP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23</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November 2023</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EC-23-0193-01-00EC</a:t>
            </a:r>
          </a:p>
        </p:txBody>
      </p:sp>
    </p:spTree>
    <p:extLst>
      <p:ext uri="{BB962C8B-B14F-4D97-AF65-F5344CB8AC3E}">
        <p14:creationId xmlns:p14="http://schemas.microsoft.com/office/powerpoint/2010/main" val="656981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July 2023</a:t>
            </a:r>
          </a:p>
        </p:txBody>
      </p:sp>
      <p:sp>
        <p:nvSpPr>
          <p:cNvPr id="5" name="Footer Placeholder 4"/>
          <p:cNvSpPr>
            <a:spLocks noGrp="1"/>
          </p:cNvSpPr>
          <p:nvPr>
            <p:ph type="ftr" sz="quarter" idx="4"/>
          </p:nvPr>
        </p:nvSpPr>
        <p:spPr/>
        <p:txBody>
          <a:bodyPr/>
          <a:lstStyle/>
          <a:p>
            <a:r>
              <a:rPr lang="en-US" altLang="en-US"/>
              <a:t>802 EC-23-00130-00-00EC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28</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July 2023</a:t>
            </a:r>
          </a:p>
        </p:txBody>
      </p:sp>
      <p:sp>
        <p:nvSpPr>
          <p:cNvPr id="6" name="Footer Placeholder 5"/>
          <p:cNvSpPr>
            <a:spLocks noGrp="1"/>
          </p:cNvSpPr>
          <p:nvPr>
            <p:ph type="ftr" sz="quarter" idx="4"/>
          </p:nvPr>
        </p:nvSpPr>
        <p:spPr/>
        <p:txBody>
          <a:bodyPr/>
          <a:lstStyle/>
          <a:p>
            <a:pPr>
              <a:defRPr/>
            </a:pPr>
            <a:r>
              <a:rPr lang="en-US"/>
              <a:t>802 EC-23-00130-00-00EC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29</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November 2022</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802 EC-22-0203-00-00EC</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A52B0D-DD1E-4554-8B26-BB0942B098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763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November 2023</a:t>
            </a:r>
          </a:p>
        </p:txBody>
      </p:sp>
      <p:sp>
        <p:nvSpPr>
          <p:cNvPr id="5" name="Footer Placeholder 4"/>
          <p:cNvSpPr>
            <a:spLocks noGrp="1"/>
          </p:cNvSpPr>
          <p:nvPr>
            <p:ph type="ftr" sz="quarter" idx="4"/>
          </p:nvPr>
        </p:nvSpPr>
        <p:spPr/>
        <p:txBody>
          <a:bodyPr/>
          <a:lstStyle/>
          <a:p>
            <a:r>
              <a:rPr lang="en-US" altLang="en-US"/>
              <a:t>EC-23-0193-01-00EC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36</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November 2023</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EC-23-0193-01-00EC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November 2023</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37</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EC-23-0193-01-00EC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a:solidFill>
                  <a:schemeClr val="tx1"/>
                </a:solidFill>
                <a:latin typeface="Arial" panose="020B0604020202020204" pitchFamily="34" charset="0"/>
                <a:ea typeface="ＭＳ Ｐゴシック" panose="020B0600070205080204" pitchFamily="34" charset="-128"/>
                <a:cs typeface="+mn-cs"/>
              </a:rPr>
              <a:t>802 EC-23-0193-01-00EC</a:t>
            </a:r>
            <a:endParaRPr lang="en-US" sz="1100" kern="1200" dirty="0">
              <a:solidFill>
                <a:schemeClr val="tx1"/>
              </a:solidFill>
              <a:latin typeface="Arial" panose="020B0604020202020204" pitchFamily="34" charset="0"/>
              <a:ea typeface="ＭＳ Ｐゴシック" panose="020B0600070205080204" pitchFamily="34" charset="-128"/>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4313"/>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69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99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040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2" name="Google Shape;32;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3" name="Google Shape;33;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66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36" name="Google Shape;36;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31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41" name="Google Shape;41;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6765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22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11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943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95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2023 November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EC-23-0193-01-00EC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86127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vent.me/nwK28E"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802world.org/plenary/future-plenary-sess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ec/dcn/23/ec-23-0145-00-00EC-ieee-802-rfp-2023.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etingsmeanbusiness.us16.list-manage.com/track/click?u=78858bfb7f525190e4e578baa&amp;id=24d5d1e7e3&amp;e=19ae0520d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tu.int/en/ITU-T/Workshops-and-Seminars/ethernet/201307/Pages/programme.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t.ly/pdtk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2023 November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Network Access Information </a:t>
            </a:r>
            <a:endParaRPr dirty="0"/>
          </a:p>
        </p:txBody>
      </p:sp>
      <p:sp>
        <p:nvSpPr>
          <p:cNvPr id="100" name="Google Shape;100;p7"/>
          <p:cNvSpPr txBox="1">
            <a:spLocks noGrp="1"/>
          </p:cNvSpPr>
          <p:nvPr>
            <p:ph type="body" idx="1"/>
          </p:nvPr>
        </p:nvSpPr>
        <p:spPr>
          <a:xfrm>
            <a:off x="629200" y="2558766"/>
            <a:ext cx="5629800" cy="3883868"/>
          </a:xfrm>
          <a:prstGeom prst="rect">
            <a:avLst/>
          </a:prstGeom>
          <a:noFill/>
          <a:ln>
            <a:noFill/>
          </a:ln>
        </p:spPr>
        <p:txBody>
          <a:bodyPr spcFirstLastPara="1" wrap="square" lIns="121900" tIns="121900" rIns="121900" bIns="121900" anchor="t" anchorCtr="0">
            <a:noAutofit/>
          </a:bodyPr>
          <a:lstStyle/>
          <a:p>
            <a:pPr marL="0" marR="101597" indent="0">
              <a:buNone/>
            </a:pPr>
            <a:r>
              <a:rPr lang="en" sz="2133" b="1" dirty="0"/>
              <a:t>SSID: </a:t>
            </a:r>
            <a:r>
              <a:rPr lang="en" sz="2133" dirty="0"/>
              <a:t>IEEE802</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WPA2/WPA3 </a:t>
            </a:r>
            <a:endParaRPr sz="2133" dirty="0"/>
          </a:p>
          <a:p>
            <a:pPr marL="0" marR="101597" indent="0">
              <a:spcBef>
                <a:spcPts val="1333"/>
              </a:spcBef>
              <a:buNone/>
            </a:pPr>
            <a:r>
              <a:rPr lang="en" sz="2133" b="1" dirty="0"/>
              <a:t>SSID: </a:t>
            </a:r>
            <a:r>
              <a:rPr lang="en" sz="2133" dirty="0"/>
              <a:t>IEEE802-6G</a:t>
            </a:r>
            <a:r>
              <a:rPr lang="en" sz="2133" b="1" dirty="0"/>
              <a:t>  </a:t>
            </a:r>
            <a:endParaRPr sz="2133" b="1" dirty="0"/>
          </a:p>
          <a:p>
            <a:pPr marR="101597" indent="-414856">
              <a:buSzPts val="1300"/>
            </a:pPr>
            <a:r>
              <a:rPr lang="en" sz="2133" b="1" dirty="0"/>
              <a:t>Password:</a:t>
            </a:r>
            <a:r>
              <a:rPr lang="en" sz="2133" dirty="0"/>
              <a:t> ieeeieee </a:t>
            </a:r>
            <a:endParaRPr sz="2133" dirty="0"/>
          </a:p>
          <a:p>
            <a:pPr indent="-414856">
              <a:buSzPts val="1300"/>
            </a:pPr>
            <a:r>
              <a:rPr lang="en" sz="2133" b="1" dirty="0"/>
              <a:t>Encryption Type:</a:t>
            </a:r>
            <a:r>
              <a:rPr lang="en" sz="2133" dirty="0"/>
              <a:t> WPA3 </a:t>
            </a:r>
            <a:endParaRPr sz="2133" dirty="0"/>
          </a:p>
          <a:p>
            <a:pPr indent="-414856">
              <a:buSzPts val="1300"/>
            </a:pPr>
            <a:r>
              <a:rPr lang="en" sz="2133" dirty="0"/>
              <a:t>Support for 6GHz WiFi</a:t>
            </a:r>
            <a:endParaRPr sz="2133" dirty="0"/>
          </a:p>
          <a:p>
            <a:pPr marL="0" marR="101597" indent="0">
              <a:lnSpc>
                <a:spcPct val="100000"/>
              </a:lnSpc>
              <a:spcBef>
                <a:spcPts val="1333"/>
              </a:spcBef>
              <a:buClr>
                <a:srgbClr val="000000"/>
              </a:buClr>
              <a:buNone/>
            </a:pPr>
            <a:r>
              <a:rPr lang="en" sz="2133" b="1" dirty="0"/>
              <a:t>Local Document Server for IEEE 802 Documents:  </a:t>
            </a:r>
            <a:r>
              <a:rPr lang="en" sz="21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133" dirty="0"/>
          </a:p>
        </p:txBody>
      </p:sp>
      <p:sp>
        <p:nvSpPr>
          <p:cNvPr id="101" name="Google Shape;101;p7"/>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buClr>
                <a:srgbClr val="000000"/>
              </a:buClr>
              <a:buNone/>
            </a:pPr>
            <a:r>
              <a:rPr lang="en-US" sz="1600" b="1" dirty="0"/>
              <a:t>Network Provider and </a:t>
            </a:r>
            <a:r>
              <a:rPr lang="en" sz="1733" b="1" dirty="0"/>
              <a:t>Onsite Network Support </a:t>
            </a:r>
            <a:endParaRPr sz="1733" b="1" dirty="0"/>
          </a:p>
          <a:p>
            <a:pPr marL="0" indent="0">
              <a:spcBef>
                <a:spcPts val="1333"/>
              </a:spcBef>
              <a:buClr>
                <a:srgbClr val="000000"/>
              </a:buClr>
              <a:buSzPts val="1800"/>
              <a:buNone/>
            </a:pPr>
            <a:r>
              <a:rPr lang="en" sz="1733" dirty="0"/>
              <a:t>The November 2023 IEEE 802 Plenary Session Network Provider is Linespeed Events. </a:t>
            </a:r>
          </a:p>
          <a:p>
            <a:pPr marL="0" indent="0">
              <a:lnSpc>
                <a:spcPct val="100000"/>
              </a:lnSpc>
              <a:buClr>
                <a:srgbClr val="000000"/>
              </a:buClr>
              <a:buNone/>
            </a:pPr>
            <a:endParaRPr lang="en-US" sz="1600" b="1" dirty="0"/>
          </a:p>
          <a:p>
            <a:pPr marL="0" indent="0">
              <a:lnSpc>
                <a:spcPct val="100000"/>
              </a:lnSpc>
              <a:buClr>
                <a:srgbClr val="000000"/>
              </a:buClr>
              <a:buNone/>
            </a:pPr>
            <a:r>
              <a:rPr lang="en-US" sz="1600" b="1" dirty="0"/>
              <a:t>Richard </a:t>
            </a:r>
            <a:r>
              <a:rPr lang="en-US" sz="1600" b="1" dirty="0" err="1"/>
              <a:t>Alfvin</a:t>
            </a:r>
            <a:endParaRPr lang="en-US" sz="1600" b="1" dirty="0"/>
          </a:p>
          <a:p>
            <a:pPr marL="0" indent="0">
              <a:lnSpc>
                <a:spcPct val="100000"/>
              </a:lnSpc>
              <a:buNone/>
            </a:pPr>
            <a:r>
              <a:rPr lang="en-US" sz="1600" dirty="0"/>
              <a:t>Mobile: +1 (585) 781-0952 </a:t>
            </a:r>
          </a:p>
          <a:p>
            <a:pPr marL="0" indent="0">
              <a:lnSpc>
                <a:spcPct val="100000"/>
              </a:lnSpc>
              <a:buNone/>
            </a:pPr>
            <a:r>
              <a:rPr lang="en-US" sz="1600" dirty="0"/>
              <a:t>Email: </a:t>
            </a:r>
            <a:r>
              <a:rPr lang="en-US" sz="16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600" dirty="0"/>
              <a:t> </a:t>
            </a:r>
          </a:p>
          <a:p>
            <a:pPr marL="0" indent="0">
              <a:spcBef>
                <a:spcPts val="1333"/>
              </a:spcBef>
              <a:buClr>
                <a:srgbClr val="000000"/>
              </a:buClr>
              <a:buSzPts val="1800"/>
              <a:buNone/>
            </a:pPr>
            <a:r>
              <a:rPr lang="en" sz="1733" dirty="0"/>
              <a:t>Members of the Linespeed team can be dispatched by contacting the Meeting Planner directly or by placing a request at the event registration desk.</a:t>
            </a:r>
          </a:p>
          <a:p>
            <a:pPr marL="0" indent="0">
              <a:spcBef>
                <a:spcPts val="1333"/>
              </a:spcBef>
              <a:buClr>
                <a:srgbClr val="000000"/>
              </a:buClr>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Sessions and Attendance</a:t>
            </a:r>
            <a:endParaRPr/>
          </a:p>
        </p:txBody>
      </p:sp>
      <p:sp>
        <p:nvSpPr>
          <p:cNvPr id="107" name="Google Shape;107;p5"/>
          <p:cNvSpPr txBox="1">
            <a:spLocks noGrp="1"/>
          </p:cNvSpPr>
          <p:nvPr>
            <p:ph type="body" idx="1"/>
          </p:nvPr>
        </p:nvSpPr>
        <p:spPr>
          <a:xfrm>
            <a:off x="629200" y="2384433"/>
            <a:ext cx="10776800" cy="4473600"/>
          </a:xfrm>
          <a:prstGeom prst="rect">
            <a:avLst/>
          </a:prstGeom>
          <a:noFill/>
          <a:ln>
            <a:noFill/>
          </a:ln>
        </p:spPr>
        <p:txBody>
          <a:bodyPr spcFirstLastPara="1" wrap="square" lIns="121900" tIns="121900" rIns="121900" bIns="121900" anchor="t" anchorCtr="0">
            <a:noAutofit/>
          </a:bodyPr>
          <a:lstStyle/>
          <a:p>
            <a:pPr marL="0" indent="0">
              <a:buNone/>
            </a:pPr>
            <a:r>
              <a:rPr lang="en" sz="2000" b="1" dirty="0"/>
              <a:t>SCHEDULE OF SESSIONS</a:t>
            </a:r>
            <a:endParaRPr sz="2000" b="1" dirty="0"/>
          </a:p>
          <a:p>
            <a:pPr marL="0" indent="0">
              <a:spcBef>
                <a:spcPts val="1333"/>
              </a:spcBef>
              <a:buNone/>
            </a:pPr>
            <a:r>
              <a:rPr lang="en" sz="2000" b="1" dirty="0"/>
              <a:t>In Person Room Assignments:</a:t>
            </a:r>
            <a:r>
              <a:rPr lang="en" sz="2000" dirty="0"/>
              <a:t> Schedule QR codes posted outside each meeting room and on your badge hand out.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 :  </a:t>
            </a:r>
            <a:r>
              <a:rPr lang="en-US" sz="2000" u="sng" dirty="0">
                <a:solidFill>
                  <a:schemeClr val="hlink"/>
                </a:solidFill>
              </a:rPr>
              <a:t>https://imat.ieee.org/ </a:t>
            </a:r>
          </a:p>
          <a:p>
            <a:pPr marL="0" indent="0">
              <a:spcBef>
                <a:spcPts val="1333"/>
              </a:spcBef>
              <a:buNone/>
            </a:pPr>
            <a:r>
              <a:rPr lang="en" sz="2000" b="1" dirty="0">
                <a:highlight>
                  <a:srgbClr val="FFFF00"/>
                </a:highlight>
              </a:rPr>
              <a:t>REGISTRATION FEE REQUIREMENT REMINDER</a:t>
            </a:r>
            <a:endParaRPr sz="2000" b="1" dirty="0">
              <a:highlight>
                <a:srgbClr val="FFFF00"/>
              </a:highlight>
            </a:endParaRPr>
          </a:p>
          <a:p>
            <a:pPr marL="0" indent="0">
              <a:spcBef>
                <a:spcPts val="1333"/>
              </a:spcBef>
              <a:buNone/>
            </a:pPr>
            <a:r>
              <a:rPr lang="en" sz="1733" dirty="0"/>
              <a:t>Payment of the session registration fee is required for all individuals who participate in any session associated with the November 2023 IEEE 802 Plenary Session. Registration: </a:t>
            </a:r>
            <a:r>
              <a:rPr lang="en" sz="1733" u="sng" dirty="0">
                <a:solidFill>
                  <a:schemeClr val="hlink"/>
                </a:solidFill>
                <a:hlinkClick r:id="rId5"/>
              </a:rPr>
              <a:t>https://cvent.me/nwK28E</a:t>
            </a:r>
            <a:endParaRPr sz="1733" dirty="0"/>
          </a:p>
          <a:p>
            <a:pPr indent="0" algn="ctr">
              <a:spcBef>
                <a:spcPts val="1333"/>
              </a:spcBef>
              <a:buNone/>
            </a:pPr>
            <a:endParaRPr sz="2000" dirty="0"/>
          </a:p>
          <a:p>
            <a:pPr marL="0" indent="0" algn="ctr">
              <a:spcBef>
                <a:spcPts val="1333"/>
              </a:spcBef>
              <a:spcAft>
                <a:spcPts val="2133"/>
              </a:spcAft>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Audio Visual Support - In Person Sessions </a:t>
            </a:r>
            <a:endParaRPr/>
          </a:p>
        </p:txBody>
      </p:sp>
      <p:sp>
        <p:nvSpPr>
          <p:cNvPr id="113" name="Google Shape;113;p6"/>
          <p:cNvSpPr txBox="1">
            <a:spLocks noGrp="1"/>
          </p:cNvSpPr>
          <p:nvPr>
            <p:ph type="body" idx="1"/>
          </p:nvPr>
        </p:nvSpPr>
        <p:spPr>
          <a:xfrm>
            <a:off x="629200" y="2244733"/>
            <a:ext cx="10776800" cy="4613267"/>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Coral Lounge</a:t>
            </a:r>
            <a:endParaRPr sz="1733"/>
          </a:p>
          <a:p>
            <a:pPr indent="-414856">
              <a:buSzPts val="1300"/>
            </a:pPr>
            <a:r>
              <a:rPr lang="en" sz="1733"/>
              <a:t>Event Office: Tiare</a:t>
            </a:r>
            <a:endParaRPr sz="1733"/>
          </a:p>
          <a:p>
            <a:pPr indent="-414856">
              <a:buSzPts val="1300"/>
            </a:pPr>
            <a:r>
              <a:rPr lang="en" sz="1733"/>
              <a:t>Via Text or Call: Lisa Ronmark: +1 (604) 316-4947, Stephanie Williams +1 (408) 497-9613 </a:t>
            </a:r>
            <a:endParaRPr sz="1733" b="1"/>
          </a:p>
          <a:p>
            <a:pPr marL="0" indent="0">
              <a:spcBef>
                <a:spcPts val="1333"/>
              </a:spcBef>
              <a:buNone/>
            </a:pPr>
            <a:r>
              <a:rPr lang="en" sz="1733" b="1"/>
              <a:t>WEBEX AUDIO IN THE ONSITE MEETING ROOM</a:t>
            </a:r>
            <a:endParaRPr sz="1733" b="1"/>
          </a:p>
          <a:p>
            <a:pPr marL="0" indent="0">
              <a:spcBef>
                <a:spcPts val="1333"/>
              </a:spcBef>
              <a:buNone/>
            </a:pPr>
            <a:r>
              <a:rPr lang="en" sz="1733"/>
              <a:t>If you are a local participant, PLEASE, select “Don’t connect to audio” when joining the WebEx session. Connecting to the audio, November cause an audio feedback loop that prevents the meeting from proceeding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400" b="1" dirty="0"/>
              <a:t>Light Breakfast</a:t>
            </a:r>
            <a:endParaRPr sz="2400" b="1" dirty="0"/>
          </a:p>
          <a:p>
            <a:pPr marL="0" indent="0" algn="ctr">
              <a:lnSpc>
                <a:spcPct val="50000"/>
              </a:lnSpc>
              <a:spcBef>
                <a:spcPts val="1333"/>
              </a:spcBef>
              <a:buNone/>
            </a:pPr>
            <a:r>
              <a:rPr lang="en" sz="2400" b="1" dirty="0"/>
              <a:t>Coral Lounge, 2nd Floor </a:t>
            </a:r>
            <a:endParaRPr sz="2400" b="1" dirty="0"/>
          </a:p>
          <a:p>
            <a:pPr marL="0" indent="0" algn="ctr">
              <a:lnSpc>
                <a:spcPct val="50000"/>
              </a:lnSpc>
              <a:spcBef>
                <a:spcPts val="1333"/>
              </a:spcBef>
              <a:buNone/>
            </a:pPr>
            <a:r>
              <a:rPr lang="en" sz="2400" dirty="0"/>
              <a:t>Monday - Friday </a:t>
            </a:r>
            <a:endParaRPr sz="2400" dirty="0"/>
          </a:p>
          <a:p>
            <a:pPr marL="0" indent="0" algn="ctr">
              <a:lnSpc>
                <a:spcPct val="50000"/>
              </a:lnSpc>
              <a:spcBef>
                <a:spcPts val="1333"/>
              </a:spcBef>
              <a:buNone/>
            </a:pPr>
            <a:r>
              <a:rPr lang="en" sz="2400" dirty="0"/>
              <a:t>7:15 AM - 8:15 AM</a:t>
            </a:r>
            <a:endParaRPr sz="2400" dirty="0"/>
          </a:p>
          <a:p>
            <a:pPr marL="0" indent="0" algn="ctr">
              <a:lnSpc>
                <a:spcPct val="50000"/>
              </a:lnSpc>
              <a:spcBef>
                <a:spcPts val="1333"/>
              </a:spcBef>
              <a:buNone/>
            </a:pPr>
            <a:endParaRPr sz="2400" dirty="0"/>
          </a:p>
          <a:p>
            <a:pPr marL="0" indent="0" algn="ctr">
              <a:lnSpc>
                <a:spcPct val="50000"/>
              </a:lnSpc>
              <a:spcBef>
                <a:spcPts val="1333"/>
              </a:spcBef>
              <a:buClr>
                <a:srgbClr val="000000"/>
              </a:buClr>
              <a:buNone/>
            </a:pPr>
            <a:r>
              <a:rPr lang="en" sz="2400" b="1" dirty="0"/>
              <a:t>Morning Coffee &amp; Tea Break</a:t>
            </a:r>
            <a:endParaRPr sz="2400" b="1" dirty="0"/>
          </a:p>
          <a:p>
            <a:pPr marL="0" indent="0" algn="ctr">
              <a:lnSpc>
                <a:spcPct val="50000"/>
              </a:lnSpc>
              <a:spcBef>
                <a:spcPts val="1333"/>
              </a:spcBef>
              <a:buClr>
                <a:srgbClr val="000000"/>
              </a:buClr>
              <a:buNone/>
            </a:pPr>
            <a:r>
              <a:rPr lang="en" sz="2400" b="1" dirty="0"/>
              <a:t>Coral Lounge, 2nd Floor</a:t>
            </a:r>
            <a:endParaRPr sz="2400" dirty="0"/>
          </a:p>
          <a:p>
            <a:pPr marL="0" indent="0" algn="ctr">
              <a:lnSpc>
                <a:spcPct val="50000"/>
              </a:lnSpc>
              <a:spcBef>
                <a:spcPts val="1333"/>
              </a:spcBef>
              <a:buNone/>
            </a:pPr>
            <a:r>
              <a:rPr lang="en" sz="2400" dirty="0"/>
              <a:t>Monday - Thursday </a:t>
            </a:r>
            <a:endParaRPr sz="2400" dirty="0"/>
          </a:p>
          <a:p>
            <a:pPr marL="0" indent="0" algn="ctr">
              <a:lnSpc>
                <a:spcPct val="50000"/>
              </a:lnSpc>
              <a:spcBef>
                <a:spcPts val="1333"/>
              </a:spcBef>
              <a:buNone/>
            </a:pPr>
            <a:r>
              <a:rPr lang="en" sz="2400" dirty="0"/>
              <a:t>9:50 AM - 10:35 AM</a:t>
            </a:r>
            <a:endParaRPr sz="2400" dirty="0"/>
          </a:p>
          <a:p>
            <a:pPr marL="0" indent="0">
              <a:spcBef>
                <a:spcPts val="1333"/>
              </a:spcBef>
              <a:buNone/>
            </a:pPr>
            <a:endParaRPr sz="2400" dirty="0"/>
          </a:p>
          <a:p>
            <a:pPr indent="0" algn="ctr">
              <a:spcBef>
                <a:spcPts val="1333"/>
              </a:spcBef>
              <a:buNone/>
            </a:pPr>
            <a:endParaRPr sz="2400" dirty="0"/>
          </a:p>
          <a:p>
            <a:pPr marL="0" indent="0" algn="ctr">
              <a:spcBef>
                <a:spcPts val="1333"/>
              </a:spcBef>
              <a:spcAft>
                <a:spcPts val="2133"/>
              </a:spcAft>
              <a:buNone/>
            </a:pPr>
            <a:endParaRPr sz="2400" dirty="0"/>
          </a:p>
        </p:txBody>
      </p:sp>
      <p:sp>
        <p:nvSpPr>
          <p:cNvPr id="120" name="Google Shape;120;p4"/>
          <p:cNvSpPr txBox="1">
            <a:spLocks noGrp="1"/>
          </p:cNvSpPr>
          <p:nvPr>
            <p:ph type="body" idx="2"/>
          </p:nvPr>
        </p:nvSpPr>
        <p:spPr>
          <a:xfrm>
            <a:off x="6235500" y="2849633"/>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133" b="1" dirty="0"/>
              <a:t>Lunch</a:t>
            </a:r>
            <a:endParaRPr sz="2133" b="1" dirty="0"/>
          </a:p>
          <a:p>
            <a:pPr marL="0" indent="0" algn="ctr">
              <a:lnSpc>
                <a:spcPct val="50000"/>
              </a:lnSpc>
              <a:spcBef>
                <a:spcPts val="1333"/>
              </a:spcBef>
              <a:buNone/>
            </a:pPr>
            <a:r>
              <a:rPr lang="en" sz="2133" b="1" dirty="0"/>
              <a:t>Coral III, 2nd Floor</a:t>
            </a:r>
            <a:endParaRPr sz="2133" b="1" dirty="0"/>
          </a:p>
          <a:p>
            <a:pPr marL="0" indent="0" algn="ctr">
              <a:lnSpc>
                <a:spcPct val="50000"/>
              </a:lnSpc>
              <a:spcBef>
                <a:spcPts val="1333"/>
              </a:spcBef>
              <a:buClr>
                <a:srgbClr val="000000"/>
              </a:buClr>
              <a:buNone/>
            </a:pPr>
            <a:r>
              <a:rPr lang="en" sz="2133" dirty="0"/>
              <a:t>Monday - Thursday </a:t>
            </a:r>
            <a:endParaRPr sz="2133" dirty="0"/>
          </a:p>
          <a:p>
            <a:pPr marL="0" indent="0" algn="ctr">
              <a:lnSpc>
                <a:spcPct val="50000"/>
              </a:lnSpc>
              <a:spcBef>
                <a:spcPts val="1333"/>
              </a:spcBef>
              <a:buClr>
                <a:srgbClr val="000000"/>
              </a:buClr>
              <a:buNone/>
            </a:pPr>
            <a:r>
              <a:rPr lang="en" sz="2133" dirty="0"/>
              <a:t>12:00 PM - 1:30 PM</a:t>
            </a:r>
            <a:endParaRPr sz="2133" dirty="0"/>
          </a:p>
          <a:p>
            <a:pPr marL="0" indent="0" algn="ctr">
              <a:lnSpc>
                <a:spcPct val="50000"/>
              </a:lnSpc>
              <a:spcBef>
                <a:spcPts val="1333"/>
              </a:spcBef>
              <a:buNone/>
            </a:pPr>
            <a:endParaRPr sz="2133" dirty="0"/>
          </a:p>
          <a:p>
            <a:pPr marL="0" indent="0" algn="ctr">
              <a:lnSpc>
                <a:spcPct val="50000"/>
              </a:lnSpc>
              <a:spcBef>
                <a:spcPts val="1333"/>
              </a:spcBef>
              <a:buNone/>
            </a:pPr>
            <a:r>
              <a:rPr lang="en" sz="2133" b="1" dirty="0"/>
              <a:t>Afternoon Break</a:t>
            </a:r>
            <a:endParaRPr sz="2133" b="1" dirty="0"/>
          </a:p>
          <a:p>
            <a:pPr marL="0" indent="0" algn="ctr">
              <a:lnSpc>
                <a:spcPct val="50000"/>
              </a:lnSpc>
              <a:spcBef>
                <a:spcPts val="1333"/>
              </a:spcBef>
              <a:buNone/>
            </a:pPr>
            <a:r>
              <a:rPr lang="en" sz="2133" b="1" dirty="0"/>
              <a:t>Coral Lounge, 2nd Floor</a:t>
            </a:r>
            <a:endParaRPr sz="2133" dirty="0"/>
          </a:p>
          <a:p>
            <a:pPr marL="0" indent="0" algn="ctr">
              <a:lnSpc>
                <a:spcPct val="50000"/>
              </a:lnSpc>
              <a:spcBef>
                <a:spcPts val="1333"/>
              </a:spcBef>
              <a:buNone/>
            </a:pPr>
            <a:r>
              <a:rPr lang="en" sz="2133" dirty="0"/>
              <a:t>Monday - Thursday </a:t>
            </a:r>
            <a:endParaRPr sz="2133" dirty="0"/>
          </a:p>
          <a:p>
            <a:pPr marL="0" indent="0" algn="ctr">
              <a:lnSpc>
                <a:spcPct val="50000"/>
              </a:lnSpc>
              <a:spcBef>
                <a:spcPts val="1333"/>
              </a:spcBef>
              <a:spcAft>
                <a:spcPts val="1333"/>
              </a:spcAft>
              <a:buNone/>
            </a:pPr>
            <a:r>
              <a:rPr lang="en" sz="2133" dirty="0"/>
              <a:t>3:00 PM - 4:00 PM</a:t>
            </a:r>
            <a:endParaRPr sz="2133" dirty="0"/>
          </a:p>
        </p:txBody>
      </p:sp>
      <p:sp>
        <p:nvSpPr>
          <p:cNvPr id="121" name="Google Shape;121;p4"/>
          <p:cNvSpPr txBox="1"/>
          <p:nvPr/>
        </p:nvSpPr>
        <p:spPr>
          <a:xfrm>
            <a:off x="2005067" y="2470034"/>
            <a:ext cx="8369200" cy="577041"/>
          </a:xfrm>
          <a:prstGeom prst="rect">
            <a:avLst/>
          </a:prstGeom>
          <a:noFill/>
          <a:ln>
            <a:noFill/>
          </a:ln>
        </p:spPr>
        <p:txBody>
          <a:bodyPr spcFirstLastPara="1" wrap="square" lIns="121900" tIns="121900" rIns="121900" bIns="121900" anchor="t" anchorCtr="0">
            <a:spAutoFit/>
          </a:bodyPr>
          <a:lstStyle/>
          <a:p>
            <a:pPr algn="ctr" defTabSz="1219170" eaLnBrk="1" fontAlgn="auto" hangingPunct="1">
              <a:lnSpc>
                <a:spcPct val="50000"/>
              </a:lnSpc>
              <a:spcBef>
                <a:spcPts val="0"/>
              </a:spcBef>
              <a:spcAft>
                <a:spcPts val="1333"/>
              </a:spcAft>
              <a:buClr>
                <a:srgbClr val="000000"/>
              </a:buClr>
              <a:buSzPts val="1300"/>
            </a:pPr>
            <a:r>
              <a:rPr lang="en" sz="2133" b="1" kern="0" dirty="0">
                <a:solidFill>
                  <a:srgbClr val="FF0000"/>
                </a:solidFill>
                <a:latin typeface="Roboto"/>
                <a:ea typeface="Roboto"/>
                <a:cs typeface="Roboto"/>
                <a:sym typeface="Roboto"/>
              </a:rPr>
              <a:t>FOR REGISTERED ATTENDEES ONLY</a:t>
            </a:r>
            <a:endParaRPr sz="2133" b="1" kern="0" dirty="0">
              <a:solidFill>
                <a:srgbClr val="FF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B543-ACCD-1269-8279-3997639505B2}"/>
              </a:ext>
            </a:extLst>
          </p:cNvPr>
          <p:cNvSpPr>
            <a:spLocks noGrp="1"/>
          </p:cNvSpPr>
          <p:nvPr>
            <p:ph type="title"/>
          </p:nvPr>
        </p:nvSpPr>
        <p:spPr>
          <a:xfrm>
            <a:off x="629200" y="984967"/>
            <a:ext cx="10962800" cy="1023600"/>
          </a:xfrm>
        </p:spPr>
        <p:txBody>
          <a:bodyPr/>
          <a:lstStyle/>
          <a:p>
            <a:r>
              <a:rPr lang="en-US" dirty="0"/>
              <a:t>Request for information on F&amp;B Friday needs</a:t>
            </a:r>
          </a:p>
        </p:txBody>
      </p:sp>
      <p:sp>
        <p:nvSpPr>
          <p:cNvPr id="5" name="Text Placeholder 4">
            <a:extLst>
              <a:ext uri="{FF2B5EF4-FFF2-40B4-BE49-F238E27FC236}">
                <a16:creationId xmlns:a16="http://schemas.microsoft.com/office/drawing/2014/main" id="{A08F1E67-30A7-F6ED-A3DA-F5FEDD08AA9B}"/>
              </a:ext>
            </a:extLst>
          </p:cNvPr>
          <p:cNvSpPr>
            <a:spLocks noGrp="1"/>
          </p:cNvSpPr>
          <p:nvPr>
            <p:ph type="body" idx="1"/>
          </p:nvPr>
        </p:nvSpPr>
        <p:spPr>
          <a:xfrm>
            <a:off x="628650" y="2559050"/>
            <a:ext cx="10963275" cy="3917950"/>
          </a:xfrm>
        </p:spPr>
        <p:txBody>
          <a:bodyPr/>
          <a:lstStyle/>
          <a:p>
            <a:r>
              <a:rPr lang="en-US" sz="2000" dirty="0"/>
              <a:t>During WG Opening Meetings</a:t>
            </a:r>
          </a:p>
          <a:p>
            <a:r>
              <a:rPr lang="en-US" sz="2000" dirty="0"/>
              <a:t>1. If you will attend one of the three meetings on Friday, November 17, 2023 ( 802 EC Closing Plenary, the 802.11 Closing Plenary or the 802.1 " IEC/IEEE 60802" meeting ) will you participate (eat/drink) : </a:t>
            </a:r>
          </a:p>
          <a:p>
            <a:pPr lvl="2"/>
            <a:r>
              <a:rPr lang="en-US" sz="1600" dirty="0"/>
              <a:t>With breakfast?              - </a:t>
            </a:r>
          </a:p>
          <a:p>
            <a:pPr lvl="2"/>
            <a:r>
              <a:rPr lang="en-US" sz="1600" dirty="0"/>
              <a:t>with the AM Break?        - </a:t>
            </a:r>
          </a:p>
          <a:p>
            <a:pPr lvl="2"/>
            <a:r>
              <a:rPr lang="en-US" sz="1600" dirty="0"/>
              <a:t>With lunch?                     - </a:t>
            </a:r>
          </a:p>
          <a:p>
            <a:pPr lvl="2"/>
            <a:r>
              <a:rPr lang="en-US" sz="1600" dirty="0"/>
              <a:t>With PM Break</a:t>
            </a:r>
          </a:p>
          <a:p>
            <a:endParaRPr lang="en-US" sz="2000" dirty="0"/>
          </a:p>
        </p:txBody>
      </p:sp>
      <p:sp>
        <p:nvSpPr>
          <p:cNvPr id="8" name="TextBox 7">
            <a:extLst>
              <a:ext uri="{FF2B5EF4-FFF2-40B4-BE49-F238E27FC236}">
                <a16:creationId xmlns:a16="http://schemas.microsoft.com/office/drawing/2014/main" id="{3C6C810E-1060-4B18-77A5-EBF01E0F5642}"/>
              </a:ext>
            </a:extLst>
          </p:cNvPr>
          <p:cNvSpPr txBox="1"/>
          <p:nvPr/>
        </p:nvSpPr>
        <p:spPr>
          <a:xfrm>
            <a:off x="6676607" y="5825939"/>
            <a:ext cx="5029200" cy="461665"/>
          </a:xfrm>
          <a:prstGeom prst="rect">
            <a:avLst/>
          </a:prstGeom>
          <a:noFill/>
        </p:spPr>
        <p:txBody>
          <a:bodyPr wrap="square" rtlCol="0">
            <a:spAutoFit/>
          </a:bodyPr>
          <a:lstStyle/>
          <a:p>
            <a:r>
              <a:rPr lang="en-US" dirty="0"/>
              <a:t>Due end by end of Monday (Today)</a:t>
            </a:r>
          </a:p>
        </p:txBody>
      </p:sp>
      <p:sp>
        <p:nvSpPr>
          <p:cNvPr id="9" name="Slide Number Placeholder 8">
            <a:extLst>
              <a:ext uri="{FF2B5EF4-FFF2-40B4-BE49-F238E27FC236}">
                <a16:creationId xmlns:a16="http://schemas.microsoft.com/office/drawing/2014/main" id="{CDEDAA77-3624-3985-EB12-E8BC13669549}"/>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58164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Networking Social</a:t>
            </a:r>
            <a:endParaRPr sz="3867" b="1" i="1"/>
          </a:p>
          <a:p>
            <a:pPr algn="ctr"/>
            <a:endParaRPr sz="2400" b="1" i="1"/>
          </a:p>
          <a:p>
            <a:pPr algn="ctr"/>
            <a:r>
              <a:rPr lang="en" sz="3867"/>
              <a:t>Wednesday November 15th at 6:30 PM</a:t>
            </a:r>
            <a:endParaRPr sz="3867"/>
          </a:p>
        </p:txBody>
      </p:sp>
      <p:sp>
        <p:nvSpPr>
          <p:cNvPr id="127" name="Google Shape;127;p9"/>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b="1" dirty="0"/>
              <a:t>WHO: </a:t>
            </a:r>
            <a:r>
              <a:rPr lang="en" dirty="0"/>
              <a:t>All registered attendees and their guests.</a:t>
            </a:r>
            <a:endParaRPr dirty="0"/>
          </a:p>
          <a:p>
            <a:pPr marL="0" indent="0">
              <a:buNone/>
            </a:pPr>
            <a:endParaRPr b="1" dirty="0"/>
          </a:p>
          <a:p>
            <a:pPr marL="0" indent="0">
              <a:buNone/>
            </a:pPr>
            <a:r>
              <a:rPr lang="en" b="1" dirty="0"/>
              <a:t>WHAT:</a:t>
            </a:r>
            <a:r>
              <a:rPr lang="en" dirty="0"/>
              <a:t>  Casual Networking Reception with refreshments, bar service and musical entertainment. </a:t>
            </a:r>
            <a:endParaRPr dirty="0"/>
          </a:p>
          <a:p>
            <a:pPr marL="0" indent="0">
              <a:buNone/>
            </a:pPr>
            <a:endParaRPr b="1" dirty="0"/>
          </a:p>
          <a:p>
            <a:pPr marL="0" indent="0">
              <a:buNone/>
            </a:pPr>
            <a:r>
              <a:rPr lang="en" b="1" dirty="0"/>
              <a:t>WHERE:</a:t>
            </a:r>
            <a:r>
              <a:rPr lang="en" dirty="0"/>
              <a:t> Great Lawn</a:t>
            </a:r>
            <a:endParaRPr dirty="0"/>
          </a:p>
          <a:p>
            <a:pPr marL="0" indent="0">
              <a:buNone/>
            </a:pPr>
            <a:endParaRPr b="1" dirty="0"/>
          </a:p>
          <a:p>
            <a:pPr marL="0" indent="0">
              <a:buNone/>
            </a:pPr>
            <a:r>
              <a:rPr lang="en" b="1" dirty="0"/>
              <a:t>PARTICIPATION WRISTBANDS</a:t>
            </a:r>
            <a:r>
              <a:rPr lang="en" dirty="0"/>
              <a:t> </a:t>
            </a:r>
            <a:endParaRPr dirty="0"/>
          </a:p>
          <a:p>
            <a:pPr marL="0" indent="0">
              <a:buNone/>
            </a:pPr>
            <a:r>
              <a:rPr lang="en" dirty="0"/>
              <a:t>All individuals (including children over the age 8) attending the Social event </a:t>
            </a:r>
            <a:r>
              <a:rPr lang="en" b="1" dirty="0">
                <a:highlight>
                  <a:srgbClr val="FFFF00"/>
                </a:highlight>
              </a:rPr>
              <a:t>must wear a wrist band</a:t>
            </a:r>
            <a:r>
              <a:rPr lang="en" dirty="0"/>
              <a:t>. Wrist Bands and drink ticket shall be distributed with Name Badges at the Plenary Session registration desk. If you plan to have guests attend please pick up their wrist bands by this time. Late requests may not be accommodated. </a:t>
            </a:r>
            <a:endParaRPr dirty="0"/>
          </a:p>
          <a:p>
            <a:pPr marL="0" indent="0">
              <a:buNone/>
            </a:pPr>
            <a:endParaRPr dirty="0"/>
          </a:p>
          <a:p>
            <a:pPr marL="0" indent="0">
              <a:buNone/>
            </a:pPr>
            <a:r>
              <a:rPr lang="en" dirty="0"/>
              <a:t>Please contact the Meeting Planner if have any questions.</a:t>
            </a:r>
            <a:endParaRPr dirty="0"/>
          </a:p>
          <a:p>
            <a:pPr marL="0" indent="0">
              <a:buNone/>
            </a:pPr>
            <a:endParaRPr dirty="0"/>
          </a:p>
          <a:p>
            <a:pPr marL="0" indent="0">
              <a:buNone/>
            </a:pPr>
            <a:endParaRPr dirty="0"/>
          </a:p>
          <a:p>
            <a:pPr indent="0" algn="ctr">
              <a:spcBef>
                <a:spcPts val="1333"/>
              </a:spcBef>
              <a:buNone/>
            </a:pPr>
            <a:endParaRPr dirty="0"/>
          </a:p>
          <a:p>
            <a:pPr marL="0" indent="0" algn="ctr">
              <a:spcBef>
                <a:spcPts val="1333"/>
              </a:spcBef>
              <a:spcAft>
                <a:spcPts val="2133"/>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601f55b2fa_0_0"/>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b="1"/>
              <a:t>Resort Map - Meeting Space, Lunches, Social Locations Highlighted</a:t>
            </a:r>
            <a:endParaRPr b="1"/>
          </a:p>
        </p:txBody>
      </p:sp>
      <p:pic>
        <p:nvPicPr>
          <p:cNvPr id="133" name="Google Shape;133;g2601f55b2fa_0_0"/>
          <p:cNvPicPr preferRelativeResize="0"/>
          <p:nvPr/>
        </p:nvPicPr>
        <p:blipFill>
          <a:blip r:embed="rId3">
            <a:alphaModFix/>
          </a:blip>
          <a:stretch>
            <a:fillRect/>
          </a:stretch>
        </p:blipFill>
        <p:spPr>
          <a:xfrm>
            <a:off x="203200" y="1028600"/>
            <a:ext cx="11571869" cy="562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buNone/>
            </a:pPr>
            <a:r>
              <a:rPr lang="en" sz="2133" dirty="0"/>
              <a:t>The next IEEE 802 Plenary Session will be March 10-15, 2024. The session will be a Mixed Mode with In-Person participation at the Hyatt Regency Denver. If you have any questions please email: </a:t>
            </a:r>
            <a:r>
              <a:rPr lang="en" sz="2133"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2133" dirty="0"/>
          </a:p>
          <a:p>
            <a:pPr indent="-423323">
              <a:buSzPts val="1400"/>
            </a:pPr>
            <a:r>
              <a:rPr lang="en" sz="2133" b="1"/>
              <a:t>Information </a:t>
            </a:r>
            <a:r>
              <a:rPr lang="en" sz="2133" b="1" dirty="0"/>
              <a:t>and Registration</a:t>
            </a:r>
          </a:p>
          <a:p>
            <a:pPr lvl="1">
              <a:spcBef>
                <a:spcPts val="0"/>
              </a:spcBef>
              <a:buChar char="●"/>
            </a:pPr>
            <a:r>
              <a:rPr lang="en" sz="2133" dirty="0"/>
              <a:t>IEEE 802 Session Registration opens Dec 1, 2023</a:t>
            </a:r>
            <a:endParaRPr sz="2133" dirty="0"/>
          </a:p>
          <a:p>
            <a:pPr lvl="2">
              <a:spcBef>
                <a:spcPts val="0"/>
              </a:spcBef>
              <a:buChar char="○"/>
            </a:pPr>
            <a:r>
              <a:rPr lang="en" sz="2133" dirty="0"/>
              <a:t>Early Registration Deadline : Friday January 12, 202</a:t>
            </a:r>
            <a:r>
              <a:rPr lang="en-US" sz="2133" dirty="0"/>
              <a:t>4</a:t>
            </a:r>
            <a:endParaRPr sz="2133" dirty="0"/>
          </a:p>
          <a:p>
            <a:pPr lvl="1">
              <a:spcBef>
                <a:spcPts val="0"/>
              </a:spcBef>
            </a:pPr>
            <a:r>
              <a:rPr lang="en" sz="2133" dirty="0"/>
              <a:t>Group Hotel Reservations: Hyatt Regency Denver at Colorado Convention Center</a:t>
            </a:r>
            <a:endParaRPr sz="2133" dirty="0"/>
          </a:p>
          <a:p>
            <a:pPr lvl="2">
              <a:spcBef>
                <a:spcPts val="0"/>
              </a:spcBef>
            </a:pPr>
            <a:r>
              <a:rPr lang="en" sz="2133" dirty="0"/>
              <a:t>Available Soon</a:t>
            </a:r>
            <a:endParaRPr sz="2133" dirty="0"/>
          </a:p>
          <a:p>
            <a:pPr lvl="1">
              <a:spcBef>
                <a:spcPts val="0"/>
              </a:spcBef>
            </a:pPr>
            <a:r>
              <a:rPr lang="en" sz="2133" dirty="0"/>
              <a:t>Hotel Reservation Booking Cut Off Date: February 16, 202</a:t>
            </a:r>
            <a:r>
              <a:rPr lang="en-US" sz="2133" dirty="0"/>
              <a:t>4</a:t>
            </a:r>
          </a:p>
          <a:p>
            <a:pPr lvl="1">
              <a:spcBef>
                <a:spcPts val="0"/>
              </a:spcBef>
            </a:pPr>
            <a:endParaRPr sz="2133" dirty="0"/>
          </a:p>
          <a:p>
            <a:pPr marL="0" indent="0">
              <a:buNone/>
            </a:pPr>
            <a:r>
              <a:rPr lang="en-US" sz="2133" dirty="0">
                <a:hlinkClick r:id="rId4"/>
              </a:rPr>
              <a:t>Future Plenary Sessions (802world.org)</a:t>
            </a:r>
            <a:endParaRPr sz="2133" dirty="0"/>
          </a:p>
          <a:p>
            <a:pPr marL="0" indent="0">
              <a:buNone/>
            </a:pPr>
            <a:endParaRPr sz="2133" dirty="0"/>
          </a:p>
          <a:p>
            <a:pPr marL="0" indent="0">
              <a:buNone/>
            </a:pPr>
            <a:r>
              <a:rPr lang="en" sz="2133" dirty="0"/>
              <a:t> </a:t>
            </a:r>
            <a:endParaRPr sz="2133" dirty="0"/>
          </a:p>
        </p:txBody>
      </p:sp>
      <p:sp>
        <p:nvSpPr>
          <p:cNvPr id="3" name="Title 2">
            <a:extLst>
              <a:ext uri="{FF2B5EF4-FFF2-40B4-BE49-F238E27FC236}">
                <a16:creationId xmlns:a16="http://schemas.microsoft.com/office/drawing/2014/main" id="{3C478627-FF8D-8DB8-8745-DDFB15C7A4C8}"/>
              </a:ext>
            </a:extLst>
          </p:cNvPr>
          <p:cNvSpPr>
            <a:spLocks noGrp="1"/>
          </p:cNvSpPr>
          <p:nvPr>
            <p:ph type="title"/>
          </p:nvPr>
        </p:nvSpPr>
        <p:spPr>
          <a:xfrm>
            <a:off x="349800" y="984967"/>
            <a:ext cx="11376035" cy="1023600"/>
          </a:xfrm>
        </p:spPr>
        <p:txBody>
          <a:bodyPr/>
          <a:lstStyle/>
          <a:p>
            <a:r>
              <a:rPr lang="en-US" dirty="0"/>
              <a:t>Next IEEE 802 Plenary Session – March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423656"/>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05000" y="1981200"/>
            <a:ext cx="9067799" cy="4573303"/>
          </a:xfrm>
        </p:spPr>
        <p:txBody>
          <a:bodyPr/>
          <a:lstStyle/>
          <a:p>
            <a:r>
              <a:rPr lang="en-US" sz="2400" dirty="0"/>
              <a:t>In-room Attendees:</a:t>
            </a:r>
          </a:p>
          <a:p>
            <a:pPr lvl="1">
              <a:spcBef>
                <a:spcPts val="0"/>
              </a:spcBef>
            </a:pPr>
            <a:r>
              <a:rPr lang="en-US" sz="2000" dirty="0"/>
              <a:t>In Webex choose connect without audio before you join</a:t>
            </a:r>
          </a:p>
          <a:p>
            <a:pPr lvl="1">
              <a:spcBef>
                <a:spcPts val="0"/>
              </a:spcBef>
            </a:pPr>
            <a:r>
              <a:rPr lang="en-US" sz="2000" dirty="0"/>
              <a:t>Use the Webex queue to indicate you want to speak</a:t>
            </a:r>
          </a:p>
          <a:p>
            <a:pPr lvl="1">
              <a:spcBef>
                <a:spcPts val="0"/>
              </a:spcBef>
            </a:pPr>
            <a:r>
              <a:rPr lang="en-US" sz="2000" dirty="0"/>
              <a:t>Wait to be called on while standing/holding a microphone to make a comment</a:t>
            </a:r>
          </a:p>
          <a:p>
            <a:pPr lvl="1">
              <a:spcBef>
                <a:spcPts val="0"/>
              </a:spcBef>
            </a:pPr>
            <a:r>
              <a:rPr lang="en-US" sz="2000" dirty="0"/>
              <a:t>Repeat any questions that are inadvertently asked away from the microphone</a:t>
            </a:r>
          </a:p>
          <a:p>
            <a:r>
              <a:rPr lang="en-US" sz="2400" dirty="0"/>
              <a:t>Remote Attendees:</a:t>
            </a:r>
          </a:p>
          <a:p>
            <a:pPr lvl="1">
              <a:spcBef>
                <a:spcPts val="0"/>
              </a:spcBef>
            </a:pPr>
            <a:r>
              <a:rPr lang="en-US" sz="2000" dirty="0"/>
              <a:t>Join Webex and set Webex audio as ‘music’</a:t>
            </a:r>
          </a:p>
          <a:p>
            <a:pPr lvl="1">
              <a:spcBef>
                <a:spcPts val="0"/>
              </a:spcBef>
            </a:pPr>
            <a:r>
              <a:rPr lang="en-US" sz="2000" dirty="0"/>
              <a:t>Use the Webex chat window to indicate you want to speak (“q”)</a:t>
            </a:r>
          </a:p>
          <a:p>
            <a:pPr lvl="1">
              <a:spcBef>
                <a:spcPts val="0"/>
              </a:spcBef>
            </a:pPr>
            <a:r>
              <a:rPr lang="en-US" sz="20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a:xfrm>
            <a:off x="914401" y="685801"/>
            <a:ext cx="10361084" cy="533399"/>
          </a:xfrm>
        </p:spPr>
        <p:txBody>
          <a:bodyPr/>
          <a:lstStyle/>
          <a:p>
            <a:r>
              <a:rPr lang="en-US" altLang="en-US" dirty="0"/>
              <a:t>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869952" y="1236617"/>
            <a:ext cx="10712448" cy="5233987"/>
          </a:xfrm>
        </p:spPr>
        <p:txBody>
          <a:bodyPr/>
          <a:lstStyle/>
          <a:p>
            <a:pPr marL="0" indent="0">
              <a:buNone/>
            </a:pPr>
            <a:r>
              <a:rPr lang="en-US" sz="1800" dirty="0">
                <a:highlight>
                  <a:srgbClr val="33CCFF"/>
                </a:highlight>
              </a:rPr>
              <a:t>2024 March 10-15 – Hyatt Regency Denver at Colorado Convention Center, Denver, CO, (March 2021)</a:t>
            </a:r>
          </a:p>
          <a:p>
            <a:pPr marL="0" indent="0">
              <a:buNone/>
            </a:pPr>
            <a:r>
              <a:rPr lang="en-US" sz="1800" dirty="0">
                <a:highlight>
                  <a:srgbClr val="33CCFF"/>
                </a:highlight>
              </a:rPr>
              <a:t>2024 July 14-19 – Sheraton Le Centre Montreal, Montreal, Quebec, Canada (July 2020)</a:t>
            </a:r>
          </a:p>
          <a:p>
            <a:pPr marL="0" indent="0">
              <a:buNone/>
            </a:pPr>
            <a:r>
              <a:rPr lang="en-US" sz="1800" dirty="0">
                <a:highlight>
                  <a:srgbClr val="33CCFF"/>
                </a:highlight>
              </a:rPr>
              <a:t>2024 Nov 10-15 –Hyatt Regency Vancouver, Vancouver, Canada (Nov 2021)</a:t>
            </a:r>
          </a:p>
          <a:p>
            <a:pPr marL="0" indent="0">
              <a:buNone/>
            </a:pPr>
            <a:r>
              <a:rPr lang="en-US" sz="1800" dirty="0">
                <a:highlight>
                  <a:srgbClr val="33CCFF"/>
                </a:highlight>
              </a:rPr>
              <a:t>2025 March 9-14 –Hilton Atlanta, Atlanta, GA, United States (2 of 2 – March 2020).</a:t>
            </a:r>
          </a:p>
          <a:p>
            <a:pPr>
              <a:buFont typeface="Wingdings" panose="05000000000000000000" pitchFamily="2" charset="2"/>
              <a:buChar char="v"/>
            </a:pPr>
            <a:r>
              <a:rPr lang="en-US" sz="1800" dirty="0">
                <a:highlight>
                  <a:srgbClr val="FFFF00"/>
                </a:highlight>
              </a:rPr>
              <a:t>2025 July 13-18 –Melia Castilla, Madrid Spain</a:t>
            </a:r>
          </a:p>
          <a:p>
            <a:pPr lvl="1">
              <a:buFont typeface="Wingdings" panose="05000000000000000000" pitchFamily="2" charset="2"/>
              <a:buChar char="v"/>
            </a:pPr>
            <a:r>
              <a:rPr lang="en-US" sz="1800" dirty="0">
                <a:highlight>
                  <a:srgbClr val="FFFF00"/>
                </a:highlight>
              </a:rPr>
              <a:t>Was Marriott Madrid Auditorium (July 2021) – Changed to co-locate with IETF the week after. </a:t>
            </a:r>
          </a:p>
          <a:p>
            <a:pPr>
              <a:buFont typeface="Wingdings" panose="05000000000000000000" pitchFamily="2" charset="2"/>
              <a:buChar char="v"/>
            </a:pPr>
            <a:r>
              <a:rPr lang="en-US" sz="1800" dirty="0">
                <a:highlight>
                  <a:srgbClr val="99FF99"/>
                </a:highlight>
              </a:rPr>
              <a:t>2025 Nov 9-14 – </a:t>
            </a:r>
            <a:r>
              <a:rPr lang="en-US" sz="1800" b="0" dirty="0">
                <a:highlight>
                  <a:srgbClr val="99FF99"/>
                </a:highlight>
              </a:rPr>
              <a:t>Open –RFP NA</a:t>
            </a:r>
          </a:p>
          <a:p>
            <a:pPr>
              <a:buFont typeface="Wingdings" panose="05000000000000000000" pitchFamily="2" charset="2"/>
              <a:buChar char="v"/>
            </a:pPr>
            <a:r>
              <a:rPr lang="en-US" sz="1800" dirty="0">
                <a:highlight>
                  <a:srgbClr val="FFFF00"/>
                </a:highlight>
              </a:rPr>
              <a:t>2026 March 8-13 -, Hyatt Regency </a:t>
            </a:r>
            <a:r>
              <a:rPr lang="en-US" sz="1800" dirty="0" err="1">
                <a:highlight>
                  <a:srgbClr val="FFFF00"/>
                </a:highlight>
              </a:rPr>
              <a:t>Vancuver</a:t>
            </a:r>
            <a:r>
              <a:rPr lang="en-US" sz="1800" dirty="0">
                <a:highlight>
                  <a:srgbClr val="FFFF00"/>
                </a:highlight>
              </a:rPr>
              <a:t> </a:t>
            </a:r>
          </a:p>
          <a:p>
            <a:pPr lvl="1">
              <a:buFont typeface="Wingdings" panose="05000000000000000000" pitchFamily="2" charset="2"/>
              <a:buChar char="v"/>
            </a:pPr>
            <a:r>
              <a:rPr lang="en-US" sz="1800" dirty="0">
                <a:highlight>
                  <a:srgbClr val="FFFF00"/>
                </a:highlight>
              </a:rPr>
              <a:t>Was Hyatt Regency Chicago (March 2024) changed due to cancel of Hyatt Regency Chicago</a:t>
            </a:r>
          </a:p>
          <a:p>
            <a:pPr>
              <a:buFont typeface="Wingdings" panose="05000000000000000000" pitchFamily="2" charset="2"/>
              <a:buChar char="v"/>
            </a:pPr>
            <a:r>
              <a:rPr lang="en-US" sz="1800" dirty="0">
                <a:highlight>
                  <a:srgbClr val="33CCFF"/>
                </a:highlight>
              </a:rPr>
              <a:t>2026 July 13-18 – Le Centre Sheraton Montreal, Montreal (July 2022 attrition offset)</a:t>
            </a:r>
          </a:p>
          <a:p>
            <a:pPr defTabSz="914400">
              <a:spcBef>
                <a:spcPct val="20000"/>
              </a:spcBef>
              <a:buClrTx/>
              <a:buSzTx/>
              <a:buFont typeface="Wingdings" panose="05000000000000000000" pitchFamily="2" charset="2"/>
              <a:buChar char="q"/>
              <a:defRPr/>
            </a:pPr>
            <a:r>
              <a:rPr lang="en-US" sz="1800" dirty="0">
                <a:highlight>
                  <a:srgbClr val="99FF99"/>
                </a:highlight>
              </a:rPr>
              <a:t>2026 Nov 8-13 -  </a:t>
            </a:r>
            <a:r>
              <a:rPr lang="en-US" sz="1800" b="0" kern="1200" dirty="0">
                <a:highlight>
                  <a:srgbClr val="99FF99"/>
                </a:highlight>
                <a:latin typeface="Arial"/>
              </a:rPr>
              <a:t>Open – RFP Asia</a:t>
            </a:r>
            <a:endParaRPr lang="en-US" sz="1800" dirty="0">
              <a:highlight>
                <a:srgbClr val="33CCFF"/>
              </a:highlight>
            </a:endParaRPr>
          </a:p>
          <a:p>
            <a:pPr>
              <a:buFont typeface="Wingdings" panose="05000000000000000000" pitchFamily="2" charset="2"/>
              <a:buChar char="Ø"/>
            </a:pPr>
            <a:r>
              <a:rPr lang="en-US" sz="1800" dirty="0">
                <a:highlight>
                  <a:srgbClr val="33CCFF"/>
                </a:highlight>
              </a:rPr>
              <a:t>2027 March –Hilton Atlanta, Atlanta, GA, United States ( offset potential shortfall 2023/2025)</a:t>
            </a:r>
          </a:p>
          <a:p>
            <a:pPr>
              <a:buFont typeface="Wingdings" panose="05000000000000000000" pitchFamily="2" charset="2"/>
              <a:buChar char="q"/>
            </a:pPr>
            <a:r>
              <a:rPr lang="en-US" sz="1800" dirty="0">
                <a:highlight>
                  <a:srgbClr val="99FF99"/>
                </a:highlight>
              </a:rPr>
              <a:t>2027 July  11-16 -  </a:t>
            </a:r>
            <a:r>
              <a:rPr lang="en-US" sz="1800" b="0" kern="1200" dirty="0">
                <a:highlight>
                  <a:srgbClr val="99FF99"/>
                </a:highlight>
                <a:latin typeface="Arial"/>
              </a:rPr>
              <a:t>Open –RFP Europe </a:t>
            </a:r>
            <a:endParaRPr lang="en-US" sz="1800" dirty="0">
              <a:highlight>
                <a:srgbClr val="99FF99"/>
              </a:highlight>
            </a:endParaRPr>
          </a:p>
          <a:p>
            <a:pPr marL="0" indent="0">
              <a:buNone/>
            </a:pPr>
            <a:r>
              <a:rPr lang="en-US" sz="1800" dirty="0"/>
              <a:t>2027 Nov 14-19 – Hawaiian Village, Oahu, Hawaii, United States</a:t>
            </a:r>
          </a:p>
          <a:p>
            <a:pPr>
              <a:buFont typeface="Wingdings" panose="05000000000000000000" pitchFamily="2" charset="2"/>
              <a:buChar char="v"/>
            </a:pPr>
            <a:r>
              <a:rPr lang="en-US" sz="1800" dirty="0">
                <a:solidFill>
                  <a:srgbClr val="0070C0"/>
                </a:solidFill>
              </a:rPr>
              <a:t>802 EC Approved – Contract is being Negotiated.</a:t>
            </a:r>
          </a:p>
        </p:txBody>
      </p:sp>
    </p:spTree>
    <p:extLst>
      <p:ext uri="{BB962C8B-B14F-4D97-AF65-F5344CB8AC3E}">
        <p14:creationId xmlns:p14="http://schemas.microsoft.com/office/powerpoint/2010/main" val="426220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Plenary RFP Targets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18677"/>
            <a:ext cx="11049000" cy="5234523"/>
          </a:xfrm>
        </p:spPr>
        <p:txBody>
          <a:bodyPr/>
          <a:lstStyle/>
          <a:p>
            <a:pPr marL="914400" lvl="2" indent="0">
              <a:buNone/>
            </a:pPr>
            <a:endParaRPr lang="en-US" dirty="0"/>
          </a:p>
          <a:p>
            <a:endParaRPr lang="en-US" sz="2400" dirty="0"/>
          </a:p>
        </p:txBody>
      </p:sp>
      <p:sp>
        <p:nvSpPr>
          <p:cNvPr id="4" name="Rectangle 1">
            <a:extLst>
              <a:ext uri="{FF2B5EF4-FFF2-40B4-BE49-F238E27FC236}">
                <a16:creationId xmlns:a16="http://schemas.microsoft.com/office/drawing/2014/main" id="{DE945E66-97C7-B010-6686-ED5371B6D65F}"/>
              </a:ext>
            </a:extLst>
          </p:cNvPr>
          <p:cNvSpPr>
            <a:spLocks noChangeArrowheads="1"/>
          </p:cNvSpPr>
          <p:nvPr/>
        </p:nvSpPr>
        <p:spPr bwMode="auto">
          <a:xfrm>
            <a:off x="342900" y="1564899"/>
            <a:ext cx="11506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rPr>
              <a:t>IEEE 802 Plenary Sessions are </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held </a:t>
            </a:r>
            <a:r>
              <a:rPr kumimoji="0" lang="en-US" altLang="en-US" sz="1600" b="0" i="0" u="none" strike="noStrike" cap="none" normalizeH="0" baseline="0" dirty="0">
                <a:ln>
                  <a:noFill/>
                </a:ln>
                <a:solidFill>
                  <a:schemeClr val="tx1"/>
                </a:solidFill>
                <a:effectLst/>
              </a:rPr>
              <a:t>Mar/July/Nov each year. </a:t>
            </a:r>
          </a:p>
          <a:p>
            <a:pPr lvl="1"/>
            <a:r>
              <a:rPr kumimoji="0" lang="en-US" altLang="en-US" sz="1600" b="0" i="0" u="none" strike="noStrike" cap="none" normalizeH="0" baseline="0" dirty="0">
                <a:ln>
                  <a:noFill/>
                </a:ln>
                <a:solidFill>
                  <a:schemeClr val="tx1"/>
                </a:solidFill>
                <a:effectLst/>
              </a:rPr>
              <a:t>- one in Asia in Even years and one in Europe in Odd years.</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The room block is about 2400 – Estimate 450-500 in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Specific Requirements for Meeting Space/Network/AV etc. is located in Doc 802 EC-23/0145r0:</a:t>
            </a:r>
            <a:r>
              <a:rPr kumimoji="0" lang="en-US" altLang="en-US" sz="16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600" b="0" i="0" u="none" strike="noStrike" cap="none" normalizeH="0" baseline="0" dirty="0">
              <a:ln>
                <a:noFill/>
              </a:ln>
              <a:solidFill>
                <a:schemeClr val="tx1"/>
              </a:solidFill>
              <a:effectLst/>
            </a:endParaRPr>
          </a:p>
          <a:p>
            <a:pPr lvl="3"/>
            <a:r>
              <a:rPr kumimoji="0" lang="en-US" altLang="en-US" sz="1600" b="0" i="0" u="none" strike="noStrike" cap="none" normalizeH="0" baseline="0" dirty="0">
                <a:ln>
                  <a:noFill/>
                </a:ln>
                <a:solidFill>
                  <a:schemeClr val="tx1"/>
                </a:solidFill>
                <a:effectLst/>
                <a:hlinkClick r:id="rId2"/>
              </a:rPr>
              <a:t>https://mentor.ieee.org/802-ec/dcn/23/ec-23-0145-00-00EC-ieee-802-rfp-2023.xlsx</a:t>
            </a:r>
            <a:br>
              <a:rPr kumimoji="0" lang="en-US" altLang="en-US" sz="1600" b="0" i="0" u="none" strike="noStrike" cap="none" normalizeH="0" baseline="0" dirty="0">
                <a:ln>
                  <a:noFill/>
                </a:ln>
                <a:solidFill>
                  <a:schemeClr val="tx1"/>
                </a:solidFill>
                <a:effectLst/>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Potential Dates:</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chemeClr val="tx1"/>
                </a:solidFill>
                <a:effectLst/>
              </a:rPr>
              <a:t>	2025 July 13-18 </a:t>
            </a:r>
            <a:r>
              <a:rPr lang="en-US" sz="1600" dirty="0"/>
              <a:t>Melia Castilla in Madrid </a:t>
            </a:r>
            <a:r>
              <a:rPr kumimoji="0" lang="en-US" altLang="en-US" sz="1600" b="0" i="0" u="none" strike="noStrike" cap="none" normalizeH="0" baseline="0" dirty="0">
                <a:ln>
                  <a:noFill/>
                </a:ln>
                <a:solidFill>
                  <a:schemeClr val="tx1"/>
                </a:solidFill>
                <a:effectLst/>
              </a:rPr>
              <a:t>(currently EC approval for Marriott Auditorium Madrid)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t>		IETF meets in Madrid July 19-26, 2025</a:t>
            </a:r>
            <a:br>
              <a:rPr lang="en-US" altLang="en-US" sz="1600" dirty="0"/>
            </a:br>
            <a:r>
              <a:rPr lang="en-US" altLang="en-US" sz="1600" dirty="0"/>
              <a:t>		</a:t>
            </a:r>
            <a:r>
              <a:rPr lang="en-US" sz="1600" dirty="0"/>
              <a:t>– Motion to approve on November 17</a:t>
            </a:r>
            <a:endParaRPr lang="en-US" altLang="en-US" sz="1600" dirty="0"/>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2025 Nov 9-24– RFP</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2026 Mar 8-13 – Was Chicago – Proposed change to Hyatt Regency Vancouver</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 Motion to approve on November 17</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r>
              <a:rPr kumimoji="0" lang="en-US" altLang="en-US" sz="1600" b="0" i="0" u="none" strike="noStrike" cap="none" normalizeH="0" baseline="0" dirty="0">
                <a:ln>
                  <a:noFill/>
                </a:ln>
                <a:solidFill>
                  <a:schemeClr val="tx1"/>
                </a:solidFill>
                <a:effectLst/>
              </a:rPr>
              <a:t>2026 Nov 8-13  - RFP (Targeting Asia)</a:t>
            </a:r>
          </a:p>
          <a:p>
            <a:pPr marL="457200" marR="0" lvl="1"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	2027 July 11-16 – RFP (Targeting Europe)</a:t>
            </a:r>
          </a:p>
          <a:p>
            <a:pPr marL="457200" marR="0" lvl="1" indent="0" algn="l" defTabSz="914400" rtl="0" eaLnBrk="0" fontAlgn="base" latinLnBrk="0" hangingPunct="0">
              <a:lnSpc>
                <a:spcPct val="100000"/>
              </a:lnSpc>
              <a:spcBef>
                <a:spcPct val="0"/>
              </a:spcBef>
              <a:spcAft>
                <a:spcPct val="0"/>
              </a:spcAft>
              <a:buClrTx/>
              <a:buSzTx/>
              <a:tabLst/>
            </a:pPr>
            <a:r>
              <a:rPr lang="en-US" altLang="en-US" sz="1600" dirty="0"/>
              <a:t>	</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4326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2497-80E1-684A-5C4C-9BE110B686C5}"/>
              </a:ext>
            </a:extLst>
          </p:cNvPr>
          <p:cNvSpPr>
            <a:spLocks noGrp="1"/>
          </p:cNvSpPr>
          <p:nvPr>
            <p:ph type="title"/>
          </p:nvPr>
        </p:nvSpPr>
        <p:spPr/>
        <p:txBody>
          <a:bodyPr/>
          <a:lstStyle/>
          <a:p>
            <a:r>
              <a:rPr lang="en-US" dirty="0"/>
              <a:t>Canada Visa Status Report</a:t>
            </a:r>
          </a:p>
        </p:txBody>
      </p:sp>
      <p:sp>
        <p:nvSpPr>
          <p:cNvPr id="3" name="Content Placeholder 2">
            <a:extLst>
              <a:ext uri="{FF2B5EF4-FFF2-40B4-BE49-F238E27FC236}">
                <a16:creationId xmlns:a16="http://schemas.microsoft.com/office/drawing/2014/main" id="{3964B847-B17F-86C0-A9FC-251B41010193}"/>
              </a:ext>
            </a:extLst>
          </p:cNvPr>
          <p:cNvSpPr>
            <a:spLocks noGrp="1"/>
          </p:cNvSpPr>
          <p:nvPr>
            <p:ph idx="1"/>
          </p:nvPr>
        </p:nvSpPr>
        <p:spPr/>
        <p:txBody>
          <a:bodyPr/>
          <a:lstStyle/>
          <a:p>
            <a:r>
              <a:rPr lang="en-US" sz="1800" dirty="0">
                <a:effectLst/>
                <a:latin typeface="Arial" panose="020B0604020202020204" pitchFamily="34" charset="0"/>
              </a:rPr>
              <a:t>The report, </a:t>
            </a:r>
            <a:r>
              <a:rPr lang="en-US" sz="1800" b="1" u="sng" dirty="0">
                <a:solidFill>
                  <a:srgbClr val="3970B8"/>
                </a:solidFill>
                <a:effectLst/>
                <a:latin typeface="Arial" panose="020B0604020202020204" pitchFamily="34" charset="0"/>
                <a:hlinkClick r:id="rId2"/>
              </a:rPr>
              <a:t>An Immigration System for Canada’s Future – A plan to get us there</a:t>
            </a:r>
            <a:r>
              <a:rPr lang="en-US" sz="1800" dirty="0">
                <a:effectLst/>
                <a:latin typeface="Arial" panose="020B0604020202020204" pitchFamily="34" charset="0"/>
              </a:rPr>
              <a:t>, includes the following </a:t>
            </a:r>
            <a:r>
              <a:rPr lang="en-US" sz="1800" u="sng" dirty="0">
                <a:effectLst/>
                <a:latin typeface="Arial" panose="020B0604020202020204" pitchFamily="34" charset="0"/>
              </a:rPr>
              <a:t>action item</a:t>
            </a:r>
            <a:r>
              <a:rPr lang="en-US" sz="1800" dirty="0">
                <a:effectLst/>
                <a:latin typeface="Arial" panose="020B0604020202020204" pitchFamily="34" charset="0"/>
              </a:rPr>
              <a:t> addressing a key business events industry issue:</a:t>
            </a:r>
            <a:br>
              <a:rPr lang="en-US" sz="1800" dirty="0">
                <a:effectLst/>
                <a:latin typeface="Arial" panose="020B0604020202020204" pitchFamily="34" charset="0"/>
              </a:rPr>
            </a:br>
            <a:br>
              <a:rPr lang="en-US" sz="1800" dirty="0">
                <a:effectLst/>
                <a:latin typeface="Arial" panose="020B0604020202020204" pitchFamily="34" charset="0"/>
              </a:rPr>
            </a:br>
            <a:r>
              <a:rPr lang="en-US" sz="1800" b="1" i="1" dirty="0">
                <a:effectLst/>
                <a:latin typeface="Arial" panose="020B0604020202020204" pitchFamily="34" charset="0"/>
              </a:rPr>
              <a:t>Expedite visitor visas, with benefits for tourism, major conferences and events. </a:t>
            </a:r>
            <a:br>
              <a:rPr lang="en-US" sz="1800" i="1" dirty="0">
                <a:effectLst/>
                <a:latin typeface="Arial" panose="020B0604020202020204" pitchFamily="34" charset="0"/>
              </a:rPr>
            </a:br>
            <a:r>
              <a:rPr lang="en-US" sz="1800" i="1" dirty="0">
                <a:effectLst/>
                <a:latin typeface="Arial" panose="020B0604020202020204" pitchFamily="34" charset="0"/>
              </a:rPr>
              <a:t>"As of June 6, 2023, 13 more countries have been added to a partial visa exempt countries list. Now, </a:t>
            </a:r>
            <a:r>
              <a:rPr lang="en-US" sz="1800" i="1" dirty="0" err="1">
                <a:effectLst/>
                <a:latin typeface="Arial" panose="020B0604020202020204" pitchFamily="34" charset="0"/>
              </a:rPr>
              <a:t>travellers</a:t>
            </a:r>
            <a:r>
              <a:rPr lang="en-US" sz="1800" i="1" dirty="0">
                <a:effectLst/>
                <a:latin typeface="Arial" panose="020B0604020202020204" pitchFamily="34" charset="0"/>
              </a:rPr>
              <a:t> from 67 countries can apply for an electronic travel authorization (</a:t>
            </a:r>
            <a:r>
              <a:rPr lang="en-US" sz="1800" i="1" dirty="0" err="1">
                <a:effectLst/>
                <a:latin typeface="Arial" panose="020B0604020202020204" pitchFamily="34" charset="0"/>
              </a:rPr>
              <a:t>eTA</a:t>
            </a:r>
            <a:r>
              <a:rPr lang="en-US" sz="1800" i="1" dirty="0">
                <a:effectLst/>
                <a:latin typeface="Arial" panose="020B0604020202020204" pitchFamily="34" charset="0"/>
              </a:rPr>
              <a:t>) instead of a visa with most </a:t>
            </a:r>
            <a:r>
              <a:rPr lang="en-US" sz="1800" i="1" dirty="0" err="1">
                <a:effectLst/>
                <a:latin typeface="Arial" panose="020B0604020202020204" pitchFamily="34" charset="0"/>
              </a:rPr>
              <a:t>eTA</a:t>
            </a:r>
            <a:r>
              <a:rPr lang="en-US" sz="1800" i="1" dirty="0">
                <a:effectLst/>
                <a:latin typeface="Arial" panose="020B0604020202020204" pitchFamily="34" charset="0"/>
              </a:rPr>
              <a:t> applications approved within minutes.</a:t>
            </a:r>
            <a:endParaRPr lang="en-US" dirty="0"/>
          </a:p>
        </p:txBody>
      </p:sp>
    </p:spTree>
    <p:extLst>
      <p:ext uri="{BB962C8B-B14F-4D97-AF65-F5344CB8AC3E}">
        <p14:creationId xmlns:p14="http://schemas.microsoft.com/office/powerpoint/2010/main" val="437669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Items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p:txBody>
          <a:bodyPr/>
          <a:lstStyle/>
          <a:p>
            <a:r>
              <a:rPr lang="en-US" sz="2000" dirty="0">
                <a:effectLst/>
                <a:latin typeface="tahoma" panose="020B0604030504040204" pitchFamily="34" charset="0"/>
              </a:rPr>
              <a:t>4.02: MI Future Venues/Sessions - 60 minutes </a:t>
            </a:r>
          </a:p>
          <a:p>
            <a:pPr marL="857250" lvl="1" indent="-457200">
              <a:buFont typeface="+mj-lt"/>
              <a:buAutoNum type="alphaLcParenR"/>
            </a:pPr>
            <a:r>
              <a:rPr lang="en-US" sz="2000" dirty="0">
                <a:effectLst/>
                <a:latin typeface="tahoma" panose="020B0604030504040204" pitchFamily="34" charset="0"/>
              </a:rPr>
              <a:t>RFP report on 802 and 802W status</a:t>
            </a:r>
          </a:p>
          <a:p>
            <a:pPr marL="857250" lvl="1" indent="-457200">
              <a:buFont typeface="+mj-lt"/>
              <a:buAutoNum type="alphaLcParenR"/>
            </a:pPr>
            <a:r>
              <a:rPr lang="en-US" sz="2000" dirty="0">
                <a:effectLst/>
                <a:latin typeface="tahoma" panose="020B0604030504040204" pitchFamily="34" charset="0"/>
              </a:rPr>
              <a:t>Motions to approve proposed IEEE 802 Venues (2025, 2026, 2027)</a:t>
            </a:r>
          </a:p>
          <a:p>
            <a:pPr marL="857250" lvl="1" indent="-457200">
              <a:buFont typeface="+mj-lt"/>
              <a:buAutoNum type="alphaLcParenR"/>
            </a:pPr>
            <a:r>
              <a:rPr lang="en-US" sz="2400" dirty="0"/>
              <a:t>Motion to approve the </a:t>
            </a:r>
            <a:r>
              <a:rPr lang="en-US" sz="2000" dirty="0"/>
              <a:t>Melia Castilla in Madrid for July 2025</a:t>
            </a:r>
          </a:p>
          <a:p>
            <a:pPr marL="857250" lvl="1" indent="-457200">
              <a:buFont typeface="+mj-lt"/>
              <a:buAutoNum type="alphaLcParenR"/>
            </a:pPr>
            <a:r>
              <a:rPr lang="en-US" sz="2000" dirty="0">
                <a:effectLst/>
                <a:latin typeface="tahoma" panose="020B0604030504040204" pitchFamily="34" charset="0"/>
              </a:rPr>
              <a:t>Motion for  IEEE 802 to sponsor a joint workshop with ITU-T on July 13</a:t>
            </a:r>
            <a:r>
              <a:rPr lang="en-US" sz="2000" baseline="30000" dirty="0">
                <a:effectLst/>
                <a:latin typeface="tahoma" panose="020B0604030504040204" pitchFamily="34" charset="0"/>
              </a:rPr>
              <a:t>th</a:t>
            </a:r>
            <a:r>
              <a:rPr lang="en-US" sz="2000" dirty="0">
                <a:effectLst/>
                <a:latin typeface="tahoma" panose="020B0604030504040204" pitchFamily="34" charset="0"/>
              </a:rPr>
              <a:t> 2024. </a:t>
            </a:r>
          </a:p>
          <a:p>
            <a:pPr marL="857250" lvl="1" indent="-457200">
              <a:buFont typeface="+mj-lt"/>
              <a:buAutoNum type="alphaLcParenR"/>
            </a:pPr>
            <a:r>
              <a:rPr lang="en-US" sz="2000" dirty="0">
                <a:effectLst/>
                <a:latin typeface="tahoma" panose="020B0604030504040204" pitchFamily="34" charset="0"/>
              </a:rPr>
              <a:t>Motion for approval Site Visit for Vancouver (2024 November)</a:t>
            </a:r>
          </a:p>
          <a:p>
            <a:pPr marL="857250" lvl="1" indent="-457200">
              <a:buFont typeface="+mj-lt"/>
              <a:buAutoNum type="alphaLcParenR"/>
            </a:pPr>
            <a:r>
              <a:rPr lang="en-US" sz="2000" dirty="0">
                <a:latin typeface="tahoma" panose="020B0604030504040204" pitchFamily="34" charset="0"/>
              </a:rPr>
              <a:t>Motion to approve Sessions to be Mixed Mode in 2024</a:t>
            </a:r>
          </a:p>
          <a:p>
            <a:pPr marL="857250" lvl="1" indent="-457200">
              <a:buFont typeface="+mj-lt"/>
              <a:buAutoNum type="alphaLcParenR"/>
            </a:pPr>
            <a:r>
              <a:rPr lang="en-US" sz="2000" dirty="0">
                <a:latin typeface="tahoma" panose="020B0604030504040204" pitchFamily="34" charset="0"/>
              </a:rPr>
              <a:t>Motion to approve Setting Meeting Fees for 2024 sessions.</a:t>
            </a:r>
            <a:br>
              <a:rPr lang="en-US" sz="1600" dirty="0">
                <a:effectLst/>
                <a:latin typeface="tahoma" panose="020B0604030504040204" pitchFamily="34" charset="0"/>
              </a:rPr>
            </a:br>
            <a:endParaRPr lang="en-US" sz="1600" dirty="0">
              <a:effectLst/>
              <a:latin typeface="tahoma" panose="020B0604030504040204" pitchFamily="34" charset="0"/>
            </a:endParaRPr>
          </a:p>
          <a:p>
            <a:r>
              <a:rPr lang="en-US" sz="2000" dirty="0">
                <a:effectLst/>
                <a:latin typeface="tahoma" panose="020B0604030504040204" pitchFamily="34" charset="0"/>
              </a:rPr>
              <a:t>4.05: MI Student Outreach/University Outreach </a:t>
            </a:r>
            <a:r>
              <a:rPr lang="en-US" sz="2000" dirty="0" err="1">
                <a:effectLst/>
                <a:latin typeface="tahoma" panose="020B0604030504040204" pitchFamily="34" charset="0"/>
              </a:rPr>
              <a:t>AdHoc</a:t>
            </a:r>
            <a:r>
              <a:rPr lang="en-US" sz="2000" dirty="0">
                <a:effectLst/>
                <a:latin typeface="tahoma" panose="020B0604030504040204" pitchFamily="34" charset="0"/>
              </a:rPr>
              <a:t> report    15 minutes</a:t>
            </a:r>
          </a:p>
          <a:p>
            <a:pPr marL="457200" lvl="1" indent="0">
              <a:buNone/>
            </a:pPr>
            <a:r>
              <a:rPr lang="en-US" sz="1600" dirty="0">
                <a:latin typeface="tahoma" panose="020B0604030504040204" pitchFamily="34" charset="0"/>
              </a:rPr>
              <a:t>a) </a:t>
            </a:r>
            <a:r>
              <a:rPr lang="en-US" sz="2000" dirty="0">
                <a:latin typeface="tahoma" panose="020B0604030504040204" pitchFamily="34" charset="0"/>
              </a:rPr>
              <a:t>Motion to approve University Outreach for 2024 March - Denver</a:t>
            </a:r>
          </a:p>
          <a:p>
            <a:endParaRPr lang="en-US" sz="2000" dirty="0"/>
          </a:p>
        </p:txBody>
      </p:sp>
    </p:spTree>
    <p:extLst>
      <p:ext uri="{BB962C8B-B14F-4D97-AF65-F5344CB8AC3E}">
        <p14:creationId xmlns:p14="http://schemas.microsoft.com/office/powerpoint/2010/main" val="1640261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March Plenary</a:t>
            </a:r>
          </a:p>
          <a:p>
            <a:pPr lvl="2" fontAlgn="b"/>
            <a:r>
              <a:rPr lang="en-US" sz="2400" dirty="0"/>
              <a:t>Hyatt Regency Denver at Colorado Convention Center, Denver, CO,</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Agenda:</a:t>
            </a:r>
          </a:p>
          <a:p>
            <a:pPr lvl="1"/>
            <a:r>
              <a:rPr lang="en-US" dirty="0"/>
              <a:t>Start time – 8:00 am</a:t>
            </a:r>
          </a:p>
          <a:p>
            <a:pPr lvl="2"/>
            <a:r>
              <a:rPr lang="en-US" sz="2000" dirty="0"/>
              <a:t>Review Contract Status</a:t>
            </a:r>
          </a:p>
          <a:p>
            <a:pPr lvl="2"/>
            <a:r>
              <a:rPr lang="en-US" sz="2000" dirty="0"/>
              <a:t>Review requirements for future sessions.</a:t>
            </a:r>
          </a:p>
          <a:p>
            <a:pPr lvl="2"/>
            <a:r>
              <a:rPr lang="en-US" sz="2000" dirty="0"/>
              <a:t>Review RFP responses</a:t>
            </a:r>
          </a:p>
          <a:p>
            <a:pPr lvl="2"/>
            <a:r>
              <a:rPr lang="en-US" sz="2000" dirty="0"/>
              <a:t>Select 2025 Nov, 2026 Nov, 2027 July</a:t>
            </a:r>
          </a:p>
          <a:p>
            <a:pPr marL="914400" lvl="2" indent="0">
              <a:buNone/>
            </a:pPr>
            <a:r>
              <a:rPr lang="en-US" sz="2000" dirty="0"/>
              <a:t>.</a:t>
            </a:r>
          </a:p>
          <a:p>
            <a:pPr marL="914400" lvl="2" indent="0">
              <a:buNone/>
            </a:pPr>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AE7-5605-A019-12B3-8BC71368D500}"/>
              </a:ext>
            </a:extLst>
          </p:cNvPr>
          <p:cNvSpPr>
            <a:spLocks noGrp="1"/>
          </p:cNvSpPr>
          <p:nvPr>
            <p:ph type="title"/>
          </p:nvPr>
        </p:nvSpPr>
        <p:spPr/>
        <p:txBody>
          <a:bodyPr/>
          <a:lstStyle/>
          <a:p>
            <a:r>
              <a:rPr lang="en-US" dirty="0"/>
              <a:t>IEEE 802 RFP Requirements</a:t>
            </a:r>
          </a:p>
        </p:txBody>
      </p:sp>
      <p:sp>
        <p:nvSpPr>
          <p:cNvPr id="3" name="Content Placeholder 2">
            <a:extLst>
              <a:ext uri="{FF2B5EF4-FFF2-40B4-BE49-F238E27FC236}">
                <a16:creationId xmlns:a16="http://schemas.microsoft.com/office/drawing/2014/main" id="{0FB576DF-4067-9E48-0A22-A98794A29858}"/>
              </a:ext>
            </a:extLst>
          </p:cNvPr>
          <p:cNvSpPr>
            <a:spLocks noGrp="1"/>
          </p:cNvSpPr>
          <p:nvPr>
            <p:ph idx="1"/>
          </p:nvPr>
        </p:nvSpPr>
        <p:spPr/>
        <p:txBody>
          <a:bodyPr/>
          <a:lstStyle/>
          <a:p>
            <a:r>
              <a:rPr lang="en-US" sz="2000" dirty="0">
                <a:latin typeface="tahoma" panose="020B0604030504040204" pitchFamily="34" charset="0"/>
              </a:rPr>
              <a:t>I</a:t>
            </a:r>
            <a:r>
              <a:rPr lang="en-US" sz="2000" dirty="0">
                <a:effectLst/>
                <a:latin typeface="tahoma" panose="020B0604030504040204" pitchFamily="34" charset="0"/>
              </a:rPr>
              <a:t> expect that we will get the following items for comparison of the bids:</a:t>
            </a:r>
          </a:p>
          <a:p>
            <a:pPr marL="457200" lvl="1" indent="0">
              <a:lnSpc>
                <a:spcPct val="150000"/>
              </a:lnSpc>
              <a:spcBef>
                <a:spcPts val="0"/>
              </a:spcBef>
              <a:buNone/>
            </a:pPr>
            <a:r>
              <a:rPr lang="en-US" sz="2000" dirty="0">
                <a:effectLst/>
                <a:latin typeface="tahoma" panose="020B0604030504040204" pitchFamily="34" charset="0"/>
              </a:rPr>
              <a:t>1. Network Requirements met</a:t>
            </a:r>
          </a:p>
          <a:p>
            <a:pPr marL="457200" lvl="1" indent="0">
              <a:lnSpc>
                <a:spcPct val="150000"/>
              </a:lnSpc>
              <a:spcBef>
                <a:spcPts val="0"/>
              </a:spcBef>
              <a:buNone/>
            </a:pPr>
            <a:r>
              <a:rPr lang="en-US" sz="2000" dirty="0">
                <a:effectLst/>
                <a:latin typeface="tahoma" panose="020B0604030504040204" pitchFamily="34" charset="0"/>
              </a:rPr>
              <a:t>2. Room Rate (Hope for US$200 or less).</a:t>
            </a:r>
            <a:br>
              <a:rPr lang="en-US" sz="2000" dirty="0">
                <a:effectLst/>
                <a:latin typeface="tahoma" panose="020B0604030504040204" pitchFamily="34" charset="0"/>
              </a:rPr>
            </a:br>
            <a:r>
              <a:rPr lang="en-US" sz="2000" dirty="0">
                <a:effectLst/>
                <a:latin typeface="tahoma" panose="020B0604030504040204" pitchFamily="34" charset="0"/>
              </a:rPr>
              <a:t>3. Meeting Room Fit - in a hotel rather than convention center</a:t>
            </a:r>
          </a:p>
          <a:p>
            <a:pPr marL="457200" lvl="1" indent="0">
              <a:lnSpc>
                <a:spcPct val="150000"/>
              </a:lnSpc>
              <a:spcBef>
                <a:spcPts val="0"/>
              </a:spcBef>
              <a:buNone/>
            </a:pPr>
            <a:r>
              <a:rPr lang="en-US" sz="2000" dirty="0">
                <a:effectLst/>
                <a:latin typeface="tahoma" panose="020B0604030504040204" pitchFamily="34" charset="0"/>
              </a:rPr>
              <a:t>4. AV company - In House or 3rd party</a:t>
            </a:r>
          </a:p>
          <a:p>
            <a:pPr marL="457200" lvl="1" indent="0">
              <a:lnSpc>
                <a:spcPct val="150000"/>
              </a:lnSpc>
              <a:spcBef>
                <a:spcPts val="0"/>
              </a:spcBef>
              <a:buNone/>
            </a:pPr>
            <a:r>
              <a:rPr lang="en-US" sz="2000" dirty="0">
                <a:effectLst/>
                <a:latin typeface="tahoma" panose="020B0604030504040204" pitchFamily="34" charset="0"/>
              </a:rPr>
              <a:t>5. Airport - International Cities Served</a:t>
            </a:r>
          </a:p>
          <a:p>
            <a:pPr marL="457200" lvl="1" indent="0">
              <a:lnSpc>
                <a:spcPct val="150000"/>
              </a:lnSpc>
              <a:spcBef>
                <a:spcPts val="0"/>
              </a:spcBef>
              <a:buNone/>
            </a:pPr>
            <a:r>
              <a:rPr lang="en-US" sz="2000" dirty="0">
                <a:latin typeface="tahoma" panose="020B0604030504040204" pitchFamily="34" charset="0"/>
              </a:rPr>
              <a:t>6. Distance from Airport</a:t>
            </a:r>
            <a:endParaRPr lang="en-US" sz="2000" dirty="0">
              <a:effectLst/>
              <a:latin typeface="tahoma" panose="020B0604030504040204" pitchFamily="34" charset="0"/>
            </a:endParaRPr>
          </a:p>
          <a:p>
            <a:pPr marL="457200" lvl="1" indent="0">
              <a:lnSpc>
                <a:spcPct val="150000"/>
              </a:lnSpc>
              <a:spcBef>
                <a:spcPts val="0"/>
              </a:spcBef>
              <a:buNone/>
            </a:pPr>
            <a:r>
              <a:rPr lang="en-US" sz="2000" dirty="0">
                <a:latin typeface="tahoma" panose="020B0604030504040204" pitchFamily="34" charset="0"/>
              </a:rPr>
              <a:t>7</a:t>
            </a:r>
            <a:r>
              <a:rPr lang="en-US" sz="2000" dirty="0">
                <a:effectLst/>
                <a:latin typeface="tahoma" panose="020B0604030504040204" pitchFamily="34" charset="0"/>
              </a:rPr>
              <a:t>. Visa – Issues – Number of Countries not requiring VISA</a:t>
            </a:r>
          </a:p>
          <a:p>
            <a:pPr marL="457200" lvl="1" indent="0">
              <a:lnSpc>
                <a:spcPct val="150000"/>
              </a:lnSpc>
              <a:spcBef>
                <a:spcPts val="0"/>
              </a:spcBef>
              <a:buNone/>
            </a:pPr>
            <a:r>
              <a:rPr lang="en-US" sz="2000" dirty="0">
                <a:latin typeface="tahoma" panose="020B0604030504040204" pitchFamily="34" charset="0"/>
              </a:rPr>
              <a:t>8</a:t>
            </a:r>
            <a:r>
              <a:rPr lang="en-US" sz="2000" dirty="0">
                <a:effectLst/>
                <a:latin typeface="tahoma" panose="020B0604030504040204" pitchFamily="34" charset="0"/>
              </a:rPr>
              <a:t>. Costs of Meeting Space.</a:t>
            </a:r>
          </a:p>
          <a:p>
            <a:pPr marL="457200" lvl="1" indent="0">
              <a:lnSpc>
                <a:spcPct val="150000"/>
              </a:lnSpc>
              <a:spcBef>
                <a:spcPts val="0"/>
              </a:spcBef>
              <a:buNone/>
            </a:pPr>
            <a:r>
              <a:rPr lang="en-US" sz="2000" dirty="0">
                <a:latin typeface="tahoma" panose="020B0604030504040204" pitchFamily="34" charset="0"/>
              </a:rPr>
              <a:t>9. Dates of Availability</a:t>
            </a:r>
            <a:endParaRPr lang="en-US" sz="2000" dirty="0">
              <a:effectLst/>
              <a:latin typeface="tahoma" panose="020B0604030504040204" pitchFamily="34" charset="0"/>
            </a:endParaRPr>
          </a:p>
          <a:p>
            <a:pPr marL="457200" lvl="1" indent="0">
              <a:lnSpc>
                <a:spcPct val="150000"/>
              </a:lnSpc>
              <a:spcBef>
                <a:spcPts val="0"/>
              </a:spcBef>
              <a:buNone/>
            </a:pPr>
            <a:endParaRPr lang="en-US" sz="2000" dirty="0">
              <a:effectLst/>
              <a:latin typeface="tahoma" panose="020B0604030504040204" pitchFamily="34" charset="0"/>
            </a:endParaRPr>
          </a:p>
          <a:p>
            <a:endParaRPr lang="en-US" sz="2000" dirty="0"/>
          </a:p>
        </p:txBody>
      </p:sp>
    </p:spTree>
    <p:extLst>
      <p:ext uri="{BB962C8B-B14F-4D97-AF65-F5344CB8AC3E}">
        <p14:creationId xmlns:p14="http://schemas.microsoft.com/office/powerpoint/2010/main" val="383024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Denver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Denver March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March 2024 will be made during the 802 Closing Plenary Nov 17.</a:t>
            </a:r>
          </a:p>
        </p:txBody>
      </p:sp>
    </p:spTree>
    <p:extLst>
      <p:ext uri="{BB962C8B-B14F-4D97-AF65-F5344CB8AC3E}">
        <p14:creationId xmlns:p14="http://schemas.microsoft.com/office/powerpoint/2010/main" val="2142990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ITU-T SG15 &amp; IEEE 802</a:t>
            </a:r>
          </a:p>
        </p:txBody>
      </p:sp>
      <p:sp>
        <p:nvSpPr>
          <p:cNvPr id="3" name="Content Placeholder 2"/>
          <p:cNvSpPr>
            <a:spLocks noGrp="1"/>
          </p:cNvSpPr>
          <p:nvPr>
            <p:ph idx="1"/>
          </p:nvPr>
        </p:nvSpPr>
        <p:spPr>
          <a:xfrm>
            <a:off x="334433" y="1828800"/>
            <a:ext cx="10972800" cy="4038600"/>
          </a:xfrm>
        </p:spPr>
        <p:txBody>
          <a:bodyPr/>
          <a:lstStyle/>
          <a:p>
            <a:r>
              <a:rPr lang="en-US" sz="2400" dirty="0"/>
              <a:t>There has been a cordial liaison relationship and mutual participation for decades</a:t>
            </a:r>
          </a:p>
          <a:p>
            <a:r>
              <a:rPr lang="en-US" sz="2400" dirty="0"/>
              <a:t> IEEE 802 plenary was hosted in Geneva by ITU in July 2013</a:t>
            </a:r>
          </a:p>
          <a:p>
            <a:pPr lvl="1"/>
            <a:r>
              <a:rPr lang="en-US" sz="2000" dirty="0"/>
              <a:t>There was no registration fee and no network fee</a:t>
            </a:r>
          </a:p>
          <a:p>
            <a:pPr lvl="1"/>
            <a:r>
              <a:rPr lang="en-US" sz="2000" dirty="0"/>
              <a:t>Facility was ITU HQ building and adjacent CICG convention </a:t>
            </a:r>
            <a:r>
              <a:rPr lang="en-US" sz="2000" dirty="0" err="1"/>
              <a:t>centre</a:t>
            </a:r>
            <a:endParaRPr lang="en-US" sz="2000" dirty="0"/>
          </a:p>
          <a:p>
            <a:pPr lvl="1"/>
            <a:r>
              <a:rPr lang="en-US" sz="2000" dirty="0"/>
              <a:t>The session was followed by an ITU-T SG15 plenary</a:t>
            </a:r>
          </a:p>
          <a:p>
            <a:r>
              <a:rPr lang="en-US" sz="2400" dirty="0"/>
              <a:t>802.1 &amp; 802.3 interims have been hosted as well</a:t>
            </a:r>
          </a:p>
          <a:p>
            <a:pPr lvl="1"/>
            <a:r>
              <a:rPr lang="en-US" sz="2000" dirty="0"/>
              <a:t>May 2007, May 2010, January 2018 and January 2020</a:t>
            </a:r>
          </a:p>
          <a:p>
            <a:r>
              <a:rPr lang="en-US" sz="2400" dirty="0"/>
              <a:t>A </a:t>
            </a:r>
            <a:r>
              <a:rPr lang="en-US" sz="2400" dirty="0">
                <a:hlinkClick r:id="rId3"/>
              </a:rPr>
              <a:t>joint workshop </a:t>
            </a:r>
            <a:r>
              <a:rPr lang="en-US" sz="2400" dirty="0"/>
              <a:t>between SG15 and 802 was held on the weekend</a:t>
            </a:r>
            <a:endParaRPr lang="en-GB" sz="2400" dirty="0"/>
          </a:p>
          <a:p>
            <a:pPr lvl="1"/>
            <a:r>
              <a:rPr lang="en-GB" sz="2000" dirty="0"/>
              <a:t>This event that has been repeated many times, most recently in January 2020  </a:t>
            </a:r>
          </a:p>
        </p:txBody>
      </p:sp>
    </p:spTree>
    <p:extLst>
      <p:ext uri="{BB962C8B-B14F-4D97-AF65-F5344CB8AC3E}">
        <p14:creationId xmlns:p14="http://schemas.microsoft.com/office/powerpoint/2010/main" val="218041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US$10,000</a:t>
            </a:r>
          </a:p>
        </p:txBody>
      </p:sp>
    </p:spTree>
    <p:extLst>
      <p:ext uri="{BB962C8B-B14F-4D97-AF65-F5344CB8AC3E}">
        <p14:creationId xmlns:p14="http://schemas.microsoft.com/office/powerpoint/2010/main" val="2484205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Approve hosting of joint workshop with ITU-T SG15 adjacent to July 2024 IEEE 802 plenary session, with additional cost not to exceed US$10,000 . </a:t>
            </a:r>
          </a:p>
          <a:p>
            <a:endParaRPr lang="en-US" dirty="0"/>
          </a:p>
          <a:p>
            <a:r>
              <a:rPr lang="en-US" dirty="0"/>
              <a:t>Moved: Jon Rosdahl</a:t>
            </a:r>
          </a:p>
          <a:p>
            <a:r>
              <a:rPr lang="en-US" dirty="0"/>
              <a:t>2</a:t>
            </a:r>
            <a:r>
              <a:rPr lang="en-US" baseline="30000" dirty="0"/>
              <a:t>nd</a:t>
            </a:r>
            <a:r>
              <a:rPr lang="en-US" dirty="0"/>
              <a:t>:  Glenn Parsons </a:t>
            </a:r>
          </a:p>
          <a:p>
            <a:endParaRPr lang="en-US" dirty="0"/>
          </a:p>
        </p:txBody>
      </p:sp>
    </p:spTree>
    <p:extLst>
      <p:ext uri="{BB962C8B-B14F-4D97-AF65-F5344CB8AC3E}">
        <p14:creationId xmlns:p14="http://schemas.microsoft.com/office/powerpoint/2010/main" val="325559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9 January 2024, 19:00-21:00 UTC</a:t>
            </a:r>
          </a:p>
          <a:p>
            <a:r>
              <a:rPr lang="en-US" sz="2400" dirty="0"/>
              <a:t>     Tuesday 6 February 2024, 19:00-21:00 UTC</a:t>
            </a:r>
          </a:p>
          <a:p>
            <a:r>
              <a:rPr lang="en-US" sz="2400" dirty="0"/>
              <a:t>     Skip December 2023 and March 2024</a:t>
            </a:r>
          </a:p>
          <a:p>
            <a:r>
              <a:rPr lang="en-US" sz="2400" dirty="0"/>
              <a:t>Call Time: Tuesday, 2:00 PM - 4:00 PM (UTC-05:00) Eastern Time (ET)</a:t>
            </a:r>
          </a:p>
          <a:p>
            <a:r>
              <a:rPr lang="en-US" sz="2400" dirty="0"/>
              <a:t>Recurrence: Occurs Generally the first Tuesday of every month.</a:t>
            </a:r>
          </a:p>
          <a:p>
            <a:r>
              <a:rPr lang="en-US" sz="2400" dirty="0"/>
              <a:t>From 7:00 PM to 9:00 PM, (UTC+00:00) Monrovia, Reykjavik time zone.</a:t>
            </a:r>
          </a:p>
          <a:p>
            <a:pPr marL="0" indent="0">
              <a:buNone/>
            </a:pPr>
            <a:r>
              <a:rPr lang="en-US" sz="2400" dirty="0"/>
              <a:t>Calls after March Plenary to be Scheduled during 2024 March IEEE 802 EC Closing Plenary meeting.</a:t>
            </a:r>
            <a:br>
              <a:rPr lang="en-US" sz="2400" dirty="0"/>
            </a:b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March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March </a:t>
            </a:r>
            <a:r>
              <a:rPr lang="en-US" sz="2000" dirty="0"/>
              <a:t>(Mon/Tues) </a:t>
            </a:r>
          </a:p>
          <a:p>
            <a:pPr>
              <a:buFont typeface="Arial" panose="020B0604020202020204" pitchFamily="34" charset="0"/>
              <a:buChar char="•"/>
            </a:pPr>
            <a:endParaRPr lang="en-US" sz="2000" kern="0" dirty="0">
              <a:solidFill>
                <a:srgbClr val="000000"/>
              </a:solidFill>
            </a:endParaRPr>
          </a:p>
          <a:p>
            <a:pPr lvl="0"/>
            <a:r>
              <a:rPr lang="en-US" sz="2000" kern="0" dirty="0">
                <a:solidFill>
                  <a:srgbClr val="000000"/>
                </a:solidFill>
              </a:rPr>
              <a:t>Tutorial Request form:</a:t>
            </a:r>
          </a:p>
          <a:p>
            <a:pPr lvl="1"/>
            <a:r>
              <a:rPr lang="en-US" sz="1600" kern="0" dirty="0">
                <a:solidFill>
                  <a:schemeClr val="accent2"/>
                </a:solidFill>
              </a:rPr>
              <a:t>https://mentor.ieee.org/802-ec/dcn/23/ec-23-0128-00-00EC-802-tutorial-request-form-2023.docx</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26 January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November 12, 2023</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6.02 – II Current / Future venues				30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a:p>
            <a:pPr marL="1371600" lvl="2" indent="-514350">
              <a:buAutoNum type="alphaLcPeriod"/>
            </a:pPr>
            <a:r>
              <a:rPr lang="en-US" dirty="0"/>
              <a:t>Discussion on July 2025/Nov 2025</a:t>
            </a:r>
          </a:p>
          <a:p>
            <a:pPr marL="857250" lvl="2" indent="0">
              <a:buNone/>
            </a:pPr>
            <a:endParaRPr lang="en-US" dirty="0"/>
          </a:p>
          <a:p>
            <a:pPr lvl="1">
              <a:buFontTx/>
              <a:buChar char="-"/>
            </a:pPr>
            <a:r>
              <a:rPr lang="en-US" sz="2000" dirty="0"/>
              <a:t>6.04 – DT Student Outreach </a:t>
            </a:r>
            <a:r>
              <a:rPr lang="en-US" sz="2000" dirty="0" err="1"/>
              <a:t>AdHoc</a:t>
            </a:r>
            <a:r>
              <a:rPr lang="en-US" sz="2000" dirty="0"/>
              <a:t>			5 Mins</a:t>
            </a:r>
          </a:p>
          <a:p>
            <a:pPr marL="914400" lvl="2" indent="0">
              <a:buNone/>
            </a:pPr>
            <a:r>
              <a:rPr lang="en-US" sz="1600" dirty="0"/>
              <a:t>Review </a:t>
            </a:r>
            <a:r>
              <a:rPr lang="en-US" sz="1600" dirty="0" err="1"/>
              <a:t>AdHoc</a:t>
            </a:r>
            <a:r>
              <a:rPr lang="en-US" sz="1600" dirty="0"/>
              <a:t> Call</a:t>
            </a:r>
          </a:p>
          <a:p>
            <a:pPr lvl="2">
              <a:buFontTx/>
              <a:buChar char="-"/>
            </a:pPr>
            <a:endParaRPr lang="en-US" sz="1600" dirty="0"/>
          </a:p>
          <a:p>
            <a:pPr marL="971550" lvl="1" indent="-514350">
              <a:buAutoNum type="alphaLcPeriod"/>
            </a:pPr>
            <a:endParaRPr lang="en-US" altLang="en-US" sz="2400" dirty="0"/>
          </a:p>
          <a:p>
            <a:pPr marL="971550" lvl="1" indent="-514350">
              <a:buAutoNum type="alphaLcPeriod"/>
            </a:pPr>
            <a:endParaRPr lang="en-US"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2023 Nov 802 Plenary Registration report</a:t>
            </a:r>
            <a:br>
              <a:rPr lang="en-US" sz="3200" dirty="0"/>
            </a:br>
            <a:r>
              <a:rPr lang="en-US" sz="3200" dirty="0"/>
              <a:t>as of 11/12/23 – 4:00pm HT</a:t>
            </a:r>
          </a:p>
        </p:txBody>
      </p:sp>
      <p:pic>
        <p:nvPicPr>
          <p:cNvPr id="4" name="Picture 3">
            <a:extLst>
              <a:ext uri="{FF2B5EF4-FFF2-40B4-BE49-F238E27FC236}">
                <a16:creationId xmlns:a16="http://schemas.microsoft.com/office/drawing/2014/main" id="{4CE6CB9D-8CB3-C1D9-D76B-5FDD753E37D4}"/>
              </a:ext>
            </a:extLst>
          </p:cNvPr>
          <p:cNvPicPr>
            <a:picLocks noChangeAspect="1"/>
          </p:cNvPicPr>
          <p:nvPr/>
        </p:nvPicPr>
        <p:blipFill>
          <a:blip r:embed="rId2"/>
          <a:stretch>
            <a:fillRect/>
          </a:stretch>
        </p:blipFill>
        <p:spPr>
          <a:xfrm>
            <a:off x="3238500" y="1453331"/>
            <a:ext cx="5715000" cy="5023669"/>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November 2023 </a:t>
            </a:r>
            <a:br>
              <a:rPr lang="en" dirty="0"/>
            </a:br>
            <a:r>
              <a:rPr lang="en" dirty="0"/>
              <a:t>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dirty="0">
                <a:solidFill>
                  <a:srgbClr val="FFFFFF"/>
                </a:solidFill>
                <a:latin typeface="Roboto"/>
                <a:ea typeface="Roboto"/>
                <a:cs typeface="Roboto"/>
                <a:sym typeface="Roboto"/>
              </a:rPr>
              <a:t>Prepared By: Face to Face Events and Jon Rosdahl, November 12, 2023</a:t>
            </a:r>
            <a:endParaRPr sz="1867" kern="0" dirty="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November 13th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endParaRPr sz="1600" b="1"/>
          </a:p>
          <a:p>
            <a:pPr marL="0" indent="0">
              <a:buNone/>
            </a:pPr>
            <a:r>
              <a:rPr lang="en" sz="1600" b="1"/>
              <a:t>WHO:		</a:t>
            </a:r>
            <a:r>
              <a:rPr lang="en" sz="1600"/>
              <a:t>IEEE 802 Newcomers (and all others!) </a:t>
            </a:r>
            <a:endParaRPr sz="1600"/>
          </a:p>
          <a:p>
            <a:pPr marL="0" indent="0">
              <a:buNone/>
            </a:pPr>
            <a:endParaRPr sz="1600"/>
          </a:p>
          <a:p>
            <a:pPr marL="0" indent="0">
              <a:buNone/>
            </a:pPr>
            <a:r>
              <a:rPr lang="en" sz="1600" b="1"/>
              <a:t>WHAT: 	</a:t>
            </a:r>
            <a:r>
              <a:rPr lang="en" sz="1600"/>
              <a:t>IEEE 802 Orientation Program, Details at &lt;</a:t>
            </a:r>
            <a:r>
              <a:rPr lang="en" sz="1600" u="sng">
                <a:solidFill>
                  <a:schemeClr val="hlink"/>
                </a:solidFill>
                <a:hlinkClick r:id="rId3"/>
              </a:rPr>
              <a:t>https://t.ly/pdtku</a:t>
            </a:r>
            <a:r>
              <a:rPr lang="en" sz="1600"/>
              <a:t>&gt;</a:t>
            </a:r>
            <a:endParaRPr sz="1600"/>
          </a:p>
          <a:p>
            <a:pPr marL="0" indent="0">
              <a:buNone/>
            </a:pPr>
            <a:endParaRPr sz="1600"/>
          </a:p>
          <a:p>
            <a:pPr marL="0" indent="0">
              <a:buNone/>
            </a:pPr>
            <a:r>
              <a:rPr lang="en" sz="1600" b="1"/>
              <a:t>WHEN: 	</a:t>
            </a:r>
            <a:r>
              <a:rPr lang="en" sz="1600"/>
              <a:t>Monday 13 November, 9-10 HST </a:t>
            </a:r>
            <a:endParaRPr sz="1600"/>
          </a:p>
          <a:p>
            <a:pPr marL="0" indent="0">
              <a:buNone/>
            </a:pPr>
            <a:endParaRPr sz="1600"/>
          </a:p>
          <a:p>
            <a:pPr marL="0" indent="0">
              <a:buNone/>
            </a:pPr>
            <a:r>
              <a:rPr lang="en" sz="1600" b="1"/>
              <a:t>WHERE: 	</a:t>
            </a:r>
            <a:r>
              <a:rPr lang="en" sz="1600"/>
              <a:t>IEEE 802 Calendar </a:t>
            </a:r>
            <a:r>
              <a:rPr lang="en" sz="1600" u="sng">
                <a:solidFill>
                  <a:schemeClr val="hlink"/>
                </a:solidFill>
                <a:hlinkClick r:id="rId4"/>
              </a:rPr>
              <a:t>https://ieee802.org/802tele_calendar.html</a:t>
            </a:r>
            <a:endParaRPr sz="1600" b="1"/>
          </a:p>
          <a:p>
            <a:pPr marL="0" indent="0">
              <a:buNone/>
            </a:pPr>
            <a:endParaRPr sz="1600"/>
          </a:p>
          <a:p>
            <a:pPr marL="0" indent="0">
              <a:buNone/>
            </a:pPr>
            <a:r>
              <a:rPr lang="en" sz="1600" b="1"/>
              <a:t>HOW TO PREPARE:</a:t>
            </a:r>
            <a:r>
              <a:rPr lang="en" sz="1600"/>
              <a:t>	Please take an hour and get to up speed with a high-level view of IEEE 802 and how it works before you plunge into the session. IEEE 802.15 First Vice Chair Phil Beecher will lead the program. Your questions will be answered. </a:t>
            </a:r>
            <a:endParaRPr sz="1600"/>
          </a:p>
          <a:p>
            <a:pPr marL="0" indent="0">
              <a:buNone/>
            </a:pPr>
            <a:endParaRPr sz="1600"/>
          </a:p>
          <a:p>
            <a:pPr marL="0" indent="0">
              <a:buNone/>
            </a:pPr>
            <a:r>
              <a:rPr lang="en" sz="1600" b="1"/>
              <a:t>REGISTRATION FEE:</a:t>
            </a:r>
            <a:r>
              <a:rPr lang="en" sz="1600"/>
              <a:t> Registration for the IEEE 802 Plenary Session (with fee) is required, whether attending in-person or remotely. </a:t>
            </a:r>
            <a:endParaRPr sz="1600" b="1"/>
          </a:p>
          <a:p>
            <a:pPr marL="0" indent="0">
              <a:buNone/>
            </a:pP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In Person Registration Times and Location</a:t>
            </a:r>
            <a:endParaRPr/>
          </a:p>
        </p:txBody>
      </p:sp>
      <p:sp>
        <p:nvSpPr>
          <p:cNvPr id="94" name="Google Shape;94;p3"/>
          <p:cNvSpPr txBox="1">
            <a:spLocks noGrp="1"/>
          </p:cNvSpPr>
          <p:nvPr>
            <p:ph type="body" idx="1"/>
          </p:nvPr>
        </p:nvSpPr>
        <p:spPr>
          <a:xfrm>
            <a:off x="629200" y="2558767"/>
            <a:ext cx="10962800" cy="3864000"/>
          </a:xfrm>
          <a:prstGeom prst="rect">
            <a:avLst/>
          </a:prstGeom>
          <a:noFill/>
          <a:ln>
            <a:noFill/>
          </a:ln>
        </p:spPr>
        <p:txBody>
          <a:bodyPr spcFirstLastPara="1" wrap="square" lIns="121900" tIns="121900" rIns="121900" bIns="121900" anchor="t" anchorCtr="0">
            <a:noAutofit/>
          </a:bodyPr>
          <a:lstStyle/>
          <a:p>
            <a:r>
              <a:rPr lang="en" b="1"/>
              <a:t>Sunday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5:00 PM - 7:30 PM</a:t>
            </a:r>
            <a:endParaRPr/>
          </a:p>
          <a:p>
            <a:r>
              <a:rPr lang="en" b="1"/>
              <a:t>Monday - Wednesday</a:t>
            </a:r>
            <a:r>
              <a:rPr lang="en"/>
              <a:t> </a:t>
            </a:r>
            <a:endParaRPr/>
          </a:p>
          <a:p>
            <a:pPr lvl="1" indent="-457189">
              <a:spcBef>
                <a:spcPts val="0"/>
              </a:spcBef>
              <a:buSzPts val="1800"/>
            </a:pPr>
            <a:r>
              <a:rPr lang="en"/>
              <a:t>Registration Counter, Coral Lounge in Mid Pacific Conference Center</a:t>
            </a:r>
            <a:endParaRPr/>
          </a:p>
          <a:p>
            <a:pPr lvl="1" indent="-457189">
              <a:spcBef>
                <a:spcPts val="0"/>
              </a:spcBef>
              <a:buSzPts val="1800"/>
            </a:pPr>
            <a:r>
              <a:rPr lang="en"/>
              <a:t>7:30 AM - 5:00 PM</a:t>
            </a:r>
            <a:endParaRPr/>
          </a:p>
          <a:p>
            <a:r>
              <a:rPr lang="en" b="1"/>
              <a:t>Thursday</a:t>
            </a:r>
            <a:endParaRPr/>
          </a:p>
          <a:p>
            <a:pPr lvl="1" indent="-457189">
              <a:spcBef>
                <a:spcPts val="0"/>
              </a:spcBef>
              <a:buSzPts val="1800"/>
            </a:pPr>
            <a:r>
              <a:rPr lang="en"/>
              <a:t>Event Office, Tiare at Kalia Executive Conference Center</a:t>
            </a:r>
            <a:endParaRPr/>
          </a:p>
          <a:p>
            <a:pPr lvl="1">
              <a:spcBef>
                <a:spcPts val="0"/>
              </a:spcBef>
            </a:pPr>
            <a:r>
              <a:rPr lang="en"/>
              <a:t>8:00 AM - 5:00 PM</a:t>
            </a:r>
            <a:endParaRPr/>
          </a:p>
          <a:p>
            <a:pPr marL="0" indent="0">
              <a:buNone/>
            </a:pPr>
            <a:endParaRPr/>
          </a:p>
          <a:p>
            <a:pPr marL="0" indent="0">
              <a:spcBef>
                <a:spcPts val="1333"/>
              </a:spcBef>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Kalia Executive Conference Center, Tiare</a:t>
            </a:r>
            <a:endParaRPr/>
          </a:p>
          <a:p>
            <a:pPr marL="0" indent="0">
              <a:lnSpc>
                <a:spcPct val="100000"/>
              </a:lnSpc>
              <a:spcBef>
                <a:spcPts val="1333"/>
              </a:spcBef>
              <a:buNone/>
            </a:pPr>
            <a:r>
              <a:rPr lang="en" b="1"/>
              <a:t>Registration: </a:t>
            </a:r>
            <a:r>
              <a:rPr lang="en"/>
              <a:t>Mid Pacific Conference Center, Coral Lounge</a:t>
            </a:r>
            <a:endParaRPr/>
          </a:p>
          <a:p>
            <a:pPr marL="0" indent="0">
              <a:lnSpc>
                <a:spcPct val="100000"/>
              </a:lnSpc>
              <a:spcBef>
                <a:spcPts val="1333"/>
              </a:spcBef>
              <a:buNone/>
            </a:pPr>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54431</TotalTime>
  <Words>3670</Words>
  <Application>Microsoft Office PowerPoint</Application>
  <PresentationFormat>Widescreen</PresentationFormat>
  <Paragraphs>408</Paragraphs>
  <Slides>37</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Roboto</vt:lpstr>
      <vt:lpstr>tahoma</vt:lpstr>
      <vt:lpstr>tahoma</vt:lpstr>
      <vt:lpstr>Times New Roman</vt:lpstr>
      <vt:lpstr>Wingdings</vt:lpstr>
      <vt:lpstr>Title slide</vt:lpstr>
      <vt:lpstr>Material</vt:lpstr>
      <vt:lpstr>Executive Secretary Agenda Items  2023 November IEEE 802 Plenary</vt:lpstr>
      <vt:lpstr>Event Conduct and Safety Statement </vt:lpstr>
      <vt:lpstr>Event Conduct and Safety Statement</vt:lpstr>
      <vt:lpstr>IEEE 802 Opening EC Mtg – November 12, 2023</vt:lpstr>
      <vt:lpstr>2023 Nov 802 Plenary Registration report as of 11/12/23 – 4:00pm HT</vt:lpstr>
      <vt:lpstr>November 2023  IEEE 802 Plenary Session</vt:lpstr>
      <vt:lpstr>  IEEE 802 Newcomer Orientation  Monday November 13th at 9:00 AM</vt:lpstr>
      <vt:lpstr>In Person Registration Times and Location</vt:lpstr>
      <vt:lpstr>Meeting Planner Contact Information</vt:lpstr>
      <vt:lpstr>Network Access Information </vt:lpstr>
      <vt:lpstr>Schedule of Sessions and Attendance</vt:lpstr>
      <vt:lpstr>Audio Visual Support - In Person Sessions </vt:lpstr>
      <vt:lpstr>Food and Beverage Breaks</vt:lpstr>
      <vt:lpstr>Request for information on F&amp;B Friday needs</vt:lpstr>
      <vt:lpstr>  IEEE 802 Networking Social  Wednesday November 15th at 6:30 PM</vt:lpstr>
      <vt:lpstr>Resort Map - Meeting Space, Lunches, Social Locations Highlighted</vt:lpstr>
      <vt:lpstr>Next IEEE 802 Plenary Session – March 2024</vt:lpstr>
      <vt:lpstr>PowerPoint Presentation</vt:lpstr>
      <vt:lpstr>PowerPoint Presentation</vt:lpstr>
      <vt:lpstr>PowerPoint Presentation</vt:lpstr>
      <vt:lpstr>Suggested best practices</vt:lpstr>
      <vt:lpstr>Mixed-mode Meeting Protocol</vt:lpstr>
      <vt:lpstr>Future Venue Contract Status</vt:lpstr>
      <vt:lpstr>Plenary RFP Targets</vt:lpstr>
      <vt:lpstr>Canada Visa Status Report</vt:lpstr>
      <vt:lpstr>Items for Closing Plenary:</vt:lpstr>
      <vt:lpstr>Future Venue AdHocs  --</vt:lpstr>
      <vt:lpstr>Next Venue Meeting planning – Thurs 7:30 am</vt:lpstr>
      <vt:lpstr>Future Venues AdHoc – Thurs 8 am</vt:lpstr>
      <vt:lpstr>IEEE 802 RFP Requirements</vt:lpstr>
      <vt:lpstr>IEEE 802 University Outreach Program for Denver March 2024</vt:lpstr>
      <vt:lpstr>IEEE 802 University Outreach Program for Denver March 2024</vt:lpstr>
      <vt:lpstr>ITU-T SG15 &amp; IEEE 802</vt:lpstr>
      <vt:lpstr>July 2024</vt:lpstr>
      <vt:lpstr>Motion</vt:lpstr>
      <vt:lpstr>8.04 Monthly IEEE 802 EC Telecons</vt:lpstr>
      <vt:lpstr>8.05 Call for Tutorials for March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2023 November Plenary - Honolulu</dc:title>
  <dc:subject>Executive Secretary Report for 2023 November Plenary - Honolulu</dc:subject>
  <dc:creator>Jon Rosdahl</dc:creator>
  <cp:keywords>IEEE 802 Plenary</cp:keywords>
  <dc:description>Jon Rosdahl, Qualcomm</dc:description>
  <cp:lastModifiedBy>Jon Rosdahl</cp:lastModifiedBy>
  <cp:revision>26</cp:revision>
  <dcterms:created xsi:type="dcterms:W3CDTF">2021-09-07T16:57:28Z</dcterms:created>
  <dcterms:modified xsi:type="dcterms:W3CDTF">2023-11-13T19:23:25Z</dcterms:modified>
  <cp:category>November 2023</cp:category>
</cp:coreProperties>
</file>