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7" r:id="rId2"/>
    <p:sldId id="260" r:id="rId3"/>
    <p:sldId id="264" r:id="rId4"/>
    <p:sldId id="270" r:id="rId5"/>
    <p:sldId id="271" r:id="rId6"/>
    <p:sldId id="272" r:id="rId7"/>
    <p:sldId id="273" r:id="rId8"/>
    <p:sldId id="269" r:id="rId9"/>
  </p:sldIdLst>
  <p:sldSz cx="9144000" cy="5148263"/>
  <p:notesSz cx="6858000" cy="9144000"/>
  <p:defaultTextStyle>
    <a:defPPr>
      <a:defRPr lang="en-US"/>
    </a:defPPr>
    <a:lvl1pPr algn="l" defTabSz="685966" rtl="0" fontAlgn="base">
      <a:spcBef>
        <a:spcPct val="0"/>
      </a:spcBef>
      <a:spcAft>
        <a:spcPct val="0"/>
      </a:spcAft>
      <a:defRPr sz="1401" kern="1200">
        <a:solidFill>
          <a:schemeClr val="tx1"/>
        </a:solidFill>
        <a:latin typeface="Montserrat" charset="0"/>
        <a:ea typeface="MS PGothic" panose="020B0600070205080204" pitchFamily="34" charset="-128"/>
        <a:cs typeface="+mn-cs"/>
      </a:defRPr>
    </a:lvl1pPr>
    <a:lvl2pPr marL="342983" indent="114327" algn="l" defTabSz="685966" rtl="0" fontAlgn="base">
      <a:spcBef>
        <a:spcPct val="0"/>
      </a:spcBef>
      <a:spcAft>
        <a:spcPct val="0"/>
      </a:spcAft>
      <a:defRPr sz="1401" kern="1200">
        <a:solidFill>
          <a:schemeClr val="tx1"/>
        </a:solidFill>
        <a:latin typeface="Montserrat" charset="0"/>
        <a:ea typeface="MS PGothic" panose="020B0600070205080204" pitchFamily="34" charset="-128"/>
        <a:cs typeface="+mn-cs"/>
      </a:defRPr>
    </a:lvl2pPr>
    <a:lvl3pPr marL="685966" indent="228655" algn="l" defTabSz="685966" rtl="0" fontAlgn="base">
      <a:spcBef>
        <a:spcPct val="0"/>
      </a:spcBef>
      <a:spcAft>
        <a:spcPct val="0"/>
      </a:spcAft>
      <a:defRPr sz="1401" kern="1200">
        <a:solidFill>
          <a:schemeClr val="tx1"/>
        </a:solidFill>
        <a:latin typeface="Montserrat" charset="0"/>
        <a:ea typeface="MS PGothic" panose="020B0600070205080204" pitchFamily="34" charset="-128"/>
        <a:cs typeface="+mn-cs"/>
      </a:defRPr>
    </a:lvl3pPr>
    <a:lvl4pPr marL="1028949" indent="342983" algn="l" defTabSz="685966" rtl="0" fontAlgn="base">
      <a:spcBef>
        <a:spcPct val="0"/>
      </a:spcBef>
      <a:spcAft>
        <a:spcPct val="0"/>
      </a:spcAft>
      <a:defRPr sz="1401" kern="1200">
        <a:solidFill>
          <a:schemeClr val="tx1"/>
        </a:solidFill>
        <a:latin typeface="Montserrat" charset="0"/>
        <a:ea typeface="MS PGothic" panose="020B0600070205080204" pitchFamily="34" charset="-128"/>
        <a:cs typeface="+mn-cs"/>
      </a:defRPr>
    </a:lvl4pPr>
    <a:lvl5pPr marL="1371931" indent="457311" algn="l" defTabSz="685966" rtl="0" fontAlgn="base">
      <a:spcBef>
        <a:spcPct val="0"/>
      </a:spcBef>
      <a:spcAft>
        <a:spcPct val="0"/>
      </a:spcAft>
      <a:defRPr sz="1401" kern="1200">
        <a:solidFill>
          <a:schemeClr val="tx1"/>
        </a:solidFill>
        <a:latin typeface="Montserrat" charset="0"/>
        <a:ea typeface="MS PGothic" panose="020B0600070205080204" pitchFamily="34" charset="-128"/>
        <a:cs typeface="+mn-cs"/>
      </a:defRPr>
    </a:lvl5pPr>
    <a:lvl6pPr marL="2286553" algn="l" defTabSz="914621" rtl="0" eaLnBrk="1" latinLnBrk="0" hangingPunct="1">
      <a:defRPr sz="1401" kern="1200">
        <a:solidFill>
          <a:schemeClr val="tx1"/>
        </a:solidFill>
        <a:latin typeface="Montserrat" charset="0"/>
        <a:ea typeface="MS PGothic" panose="020B0600070205080204" pitchFamily="34" charset="-128"/>
        <a:cs typeface="+mn-cs"/>
      </a:defRPr>
    </a:lvl6pPr>
    <a:lvl7pPr marL="2743863" algn="l" defTabSz="914621" rtl="0" eaLnBrk="1" latinLnBrk="0" hangingPunct="1">
      <a:defRPr sz="1401" kern="1200">
        <a:solidFill>
          <a:schemeClr val="tx1"/>
        </a:solidFill>
        <a:latin typeface="Montserrat" charset="0"/>
        <a:ea typeface="MS PGothic" panose="020B0600070205080204" pitchFamily="34" charset="-128"/>
        <a:cs typeface="+mn-cs"/>
      </a:defRPr>
    </a:lvl7pPr>
    <a:lvl8pPr marL="3201173" algn="l" defTabSz="914621" rtl="0" eaLnBrk="1" latinLnBrk="0" hangingPunct="1">
      <a:defRPr sz="1401" kern="1200">
        <a:solidFill>
          <a:schemeClr val="tx1"/>
        </a:solidFill>
        <a:latin typeface="Montserrat" charset="0"/>
        <a:ea typeface="MS PGothic" panose="020B0600070205080204" pitchFamily="34" charset="-128"/>
        <a:cs typeface="+mn-cs"/>
      </a:defRPr>
    </a:lvl8pPr>
    <a:lvl9pPr marL="3658484" algn="l" defTabSz="914621" rtl="0" eaLnBrk="1" latinLnBrk="0" hangingPunct="1">
      <a:defRPr sz="1401"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2" d="100"/>
          <a:sy n="142" d="100"/>
        </p:scale>
        <p:origin x="71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0D493B-5B63-1D42-AB79-6F54104840A1}" type="datetimeFigureOut">
              <a:rPr lang="en-US" smtClean="0"/>
              <a:t>10/3/2023</a:t>
            </a:fld>
            <a:endParaRPr lang="en-US"/>
          </a:p>
        </p:txBody>
      </p:sp>
      <p:sp>
        <p:nvSpPr>
          <p:cNvPr id="4" name="Slide Image Placeholder 3"/>
          <p:cNvSpPr>
            <a:spLocks noGrp="1" noRot="1" noChangeAspect="1"/>
          </p:cNvSpPr>
          <p:nvPr>
            <p:ph type="sldImg" idx="2"/>
          </p:nvPr>
        </p:nvSpPr>
        <p:spPr>
          <a:xfrm>
            <a:off x="688975" y="1143000"/>
            <a:ext cx="54800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D4097F-CA6D-474E-AB3F-62404579E5A3}" type="slidenum">
              <a:rPr lang="en-US" smtClean="0"/>
              <a:t>‹#›</a:t>
            </a:fld>
            <a:endParaRPr lang="en-US"/>
          </a:p>
        </p:txBody>
      </p:sp>
    </p:spTree>
    <p:extLst>
      <p:ext uri="{BB962C8B-B14F-4D97-AF65-F5344CB8AC3E}">
        <p14:creationId xmlns:p14="http://schemas.microsoft.com/office/powerpoint/2010/main" val="3682550186"/>
      </p:ext>
    </p:extLst>
  </p:cSld>
  <p:clrMap bg1="lt1" tx1="dk1" bg2="lt2" tx2="dk2" accent1="accent1" accent2="accent2" accent3="accent3" accent4="accent4" accent5="accent5" accent6="accent6" hlink="hlink" folHlink="folHlink"/>
  <p:notesStyle>
    <a:lvl1pPr marL="0" algn="l" defTabSz="685983" rtl="0" eaLnBrk="1" latinLnBrk="0" hangingPunct="1">
      <a:defRPr sz="900" kern="1200">
        <a:solidFill>
          <a:schemeClr val="tx1"/>
        </a:solidFill>
        <a:latin typeface="+mn-lt"/>
        <a:ea typeface="+mn-ea"/>
        <a:cs typeface="+mn-cs"/>
      </a:defRPr>
    </a:lvl1pPr>
    <a:lvl2pPr marL="342991" algn="l" defTabSz="685983" rtl="0" eaLnBrk="1" latinLnBrk="0" hangingPunct="1">
      <a:defRPr sz="900" kern="1200">
        <a:solidFill>
          <a:schemeClr val="tx1"/>
        </a:solidFill>
        <a:latin typeface="+mn-lt"/>
        <a:ea typeface="+mn-ea"/>
        <a:cs typeface="+mn-cs"/>
      </a:defRPr>
    </a:lvl2pPr>
    <a:lvl3pPr marL="685983" algn="l" defTabSz="685983" rtl="0" eaLnBrk="1" latinLnBrk="0" hangingPunct="1">
      <a:defRPr sz="900" kern="1200">
        <a:solidFill>
          <a:schemeClr val="tx1"/>
        </a:solidFill>
        <a:latin typeface="+mn-lt"/>
        <a:ea typeface="+mn-ea"/>
        <a:cs typeface="+mn-cs"/>
      </a:defRPr>
    </a:lvl3pPr>
    <a:lvl4pPr marL="1028974" algn="l" defTabSz="685983" rtl="0" eaLnBrk="1" latinLnBrk="0" hangingPunct="1">
      <a:defRPr sz="900" kern="1200">
        <a:solidFill>
          <a:schemeClr val="tx1"/>
        </a:solidFill>
        <a:latin typeface="+mn-lt"/>
        <a:ea typeface="+mn-ea"/>
        <a:cs typeface="+mn-cs"/>
      </a:defRPr>
    </a:lvl4pPr>
    <a:lvl5pPr marL="1371966" algn="l" defTabSz="685983" rtl="0" eaLnBrk="1" latinLnBrk="0" hangingPunct="1">
      <a:defRPr sz="900" kern="1200">
        <a:solidFill>
          <a:schemeClr val="tx1"/>
        </a:solidFill>
        <a:latin typeface="+mn-lt"/>
        <a:ea typeface="+mn-ea"/>
        <a:cs typeface="+mn-cs"/>
      </a:defRPr>
    </a:lvl5pPr>
    <a:lvl6pPr marL="1714957" algn="l" defTabSz="685983" rtl="0" eaLnBrk="1" latinLnBrk="0" hangingPunct="1">
      <a:defRPr sz="900" kern="1200">
        <a:solidFill>
          <a:schemeClr val="tx1"/>
        </a:solidFill>
        <a:latin typeface="+mn-lt"/>
        <a:ea typeface="+mn-ea"/>
        <a:cs typeface="+mn-cs"/>
      </a:defRPr>
    </a:lvl6pPr>
    <a:lvl7pPr marL="2057949" algn="l" defTabSz="685983" rtl="0" eaLnBrk="1" latinLnBrk="0" hangingPunct="1">
      <a:defRPr sz="900" kern="1200">
        <a:solidFill>
          <a:schemeClr val="tx1"/>
        </a:solidFill>
        <a:latin typeface="+mn-lt"/>
        <a:ea typeface="+mn-ea"/>
        <a:cs typeface="+mn-cs"/>
      </a:defRPr>
    </a:lvl7pPr>
    <a:lvl8pPr marL="2400940" algn="l" defTabSz="685983" rtl="0" eaLnBrk="1" latinLnBrk="0" hangingPunct="1">
      <a:defRPr sz="900" kern="1200">
        <a:solidFill>
          <a:schemeClr val="tx1"/>
        </a:solidFill>
        <a:latin typeface="+mn-lt"/>
        <a:ea typeface="+mn-ea"/>
        <a:cs typeface="+mn-cs"/>
      </a:defRPr>
    </a:lvl8pPr>
    <a:lvl9pPr marL="2743932" algn="l" defTabSz="685983"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461966" y="3136632"/>
            <a:ext cx="2587625" cy="6197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457201" y="1295167"/>
            <a:ext cx="5039744" cy="1792358"/>
          </a:xfrm>
        </p:spPr>
        <p:txBody>
          <a:bodyPr anchor="b">
            <a:noAutofit/>
          </a:bodyPr>
          <a:lstStyle>
            <a:lvl1pPr algn="l">
              <a:lnSpc>
                <a:spcPct val="80000"/>
              </a:lnSpc>
              <a:defRPr sz="2400">
                <a:solidFill>
                  <a:schemeClr val="bg1"/>
                </a:solidFill>
              </a:defRPr>
            </a:lvl1pPr>
          </a:lstStyle>
          <a:p>
            <a:r>
              <a:rPr lang="en-US"/>
              <a:t>Click to edit Master title style</a:t>
            </a:r>
          </a:p>
        </p:txBody>
      </p:sp>
      <p:sp>
        <p:nvSpPr>
          <p:cNvPr id="3" name="Subtitle 2"/>
          <p:cNvSpPr>
            <a:spLocks noGrp="1"/>
          </p:cNvSpPr>
          <p:nvPr>
            <p:ph type="subTitle" idx="1"/>
          </p:nvPr>
        </p:nvSpPr>
        <p:spPr>
          <a:xfrm>
            <a:off x="457201" y="3494724"/>
            <a:ext cx="5039744" cy="325440"/>
          </a:xfrm>
        </p:spPr>
        <p:txBody>
          <a:bodyPr>
            <a:noAutofit/>
          </a:bodyPr>
          <a:lstStyle>
            <a:lvl1pPr marL="0" indent="0" algn="l">
              <a:buNone/>
              <a:defRPr sz="1200" b="1" i="0" cap="all">
                <a:solidFill>
                  <a:schemeClr val="bg1"/>
                </a:solidFill>
                <a:latin typeface="+mn-lt"/>
              </a:defRPr>
            </a:lvl1pPr>
            <a:lvl2pPr marL="257156" indent="0" algn="ctr">
              <a:buNone/>
              <a:defRPr sz="1125"/>
            </a:lvl2pPr>
            <a:lvl3pPr marL="514313" indent="0" algn="ctr">
              <a:buNone/>
              <a:defRPr sz="1050"/>
            </a:lvl3pPr>
            <a:lvl4pPr marL="771468" indent="0" algn="ctr">
              <a:buNone/>
              <a:defRPr sz="900"/>
            </a:lvl4pPr>
            <a:lvl5pPr marL="1028624" indent="0" algn="ctr">
              <a:buNone/>
              <a:defRPr sz="900"/>
            </a:lvl5pPr>
            <a:lvl6pPr marL="1285779" indent="0" algn="ctr">
              <a:buNone/>
              <a:defRPr sz="900"/>
            </a:lvl6pPr>
            <a:lvl7pPr marL="1542935" indent="0" algn="ctr">
              <a:buNone/>
              <a:defRPr sz="900"/>
            </a:lvl7pPr>
            <a:lvl8pPr marL="1800090" indent="0" algn="ctr">
              <a:buNone/>
              <a:defRPr sz="900"/>
            </a:lvl8pPr>
            <a:lvl9pPr marL="2057246" indent="0" algn="ctr">
              <a:buNone/>
              <a:defRPr sz="900"/>
            </a:lvl9pPr>
          </a:lstStyle>
          <a:p>
            <a:r>
              <a:rPr lang="en-US"/>
              <a:t>Click to edit Master subtitle style</a:t>
            </a:r>
          </a:p>
        </p:txBody>
      </p:sp>
      <p:sp>
        <p:nvSpPr>
          <p:cNvPr id="5" name="Text Placeholder 4">
            <a:extLst>
              <a:ext uri="{FF2B5EF4-FFF2-40B4-BE49-F238E27FC236}">
                <a16:creationId xmlns:a16="http://schemas.microsoft.com/office/drawing/2014/main" id="{44BA877D-4739-CC4E-814D-3EB8D0AC5E0B}"/>
              </a:ext>
            </a:extLst>
          </p:cNvPr>
          <p:cNvSpPr>
            <a:spLocks noGrp="1"/>
          </p:cNvSpPr>
          <p:nvPr>
            <p:ph type="body" sz="quarter" idx="11" hasCustomPrompt="1"/>
          </p:nvPr>
        </p:nvSpPr>
        <p:spPr>
          <a:xfrm>
            <a:off x="457206" y="3829073"/>
            <a:ext cx="5040313" cy="305082"/>
          </a:xfrm>
        </p:spPr>
        <p:txBody>
          <a:bodyPr>
            <a:noAutofit/>
          </a:bodyPr>
          <a:lstStyle>
            <a:lvl1pPr>
              <a:defRPr sz="900" b="0">
                <a:solidFill>
                  <a:schemeClr val="bg1"/>
                </a:solidFill>
                <a:latin typeface="Calibri" panose="020F0502020204030204" pitchFamily="34" charset="0"/>
                <a:cs typeface="Calibri" panose="020F0502020204030204" pitchFamily="34" charset="0"/>
              </a:defRPr>
            </a:lvl1pPr>
            <a:lvl2pPr>
              <a:defRPr sz="900">
                <a:solidFill>
                  <a:schemeClr val="bg1"/>
                </a:solidFill>
                <a:latin typeface="Calibri" panose="020F0502020204030204" pitchFamily="34" charset="0"/>
                <a:cs typeface="Calibri" panose="020F0502020204030204" pitchFamily="34" charset="0"/>
              </a:defRPr>
            </a:lvl2pPr>
            <a:lvl3pPr>
              <a:defRPr sz="900">
                <a:solidFill>
                  <a:schemeClr val="bg1"/>
                </a:solidFill>
                <a:latin typeface="Calibri" panose="020F0502020204030204" pitchFamily="34" charset="0"/>
                <a:cs typeface="Calibri" panose="020F0502020204030204" pitchFamily="34" charset="0"/>
              </a:defRPr>
            </a:lvl3pPr>
            <a:lvl4pPr>
              <a:defRPr sz="900">
                <a:solidFill>
                  <a:schemeClr val="bg1"/>
                </a:solidFill>
                <a:latin typeface="Calibri" panose="020F0502020204030204" pitchFamily="34" charset="0"/>
                <a:cs typeface="Calibri" panose="020F0502020204030204" pitchFamily="34" charset="0"/>
              </a:defRPr>
            </a:lvl4pPr>
            <a:lvl5pPr>
              <a:defRPr sz="900">
                <a:solidFill>
                  <a:schemeClr val="bg1"/>
                </a:solidFill>
                <a:latin typeface="Calibri" panose="020F0502020204030204" pitchFamily="34" charset="0"/>
                <a:cs typeface="Calibri" panose="020F0502020204030204" pitchFamily="34" charset="0"/>
              </a:defRPr>
            </a:lvl5pPr>
          </a:lstStyle>
          <a:p>
            <a:pPr lvl="0"/>
            <a:r>
              <a:rPr lang="en-US"/>
              <a:t>Click to edit Master Date</a:t>
            </a:r>
          </a:p>
        </p:txBody>
      </p:sp>
      <p:pic>
        <p:nvPicPr>
          <p:cNvPr id="9" name="Picture 6">
            <a:extLst>
              <a:ext uri="{FF2B5EF4-FFF2-40B4-BE49-F238E27FC236}">
                <a16:creationId xmlns:a16="http://schemas.microsoft.com/office/drawing/2014/main" id="{106C9F05-8959-B040-9DD6-3EF8BBCF8862}"/>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bwMode="auto">
          <a:xfrm>
            <a:off x="8119873" y="4685809"/>
            <a:ext cx="550859" cy="160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
            <a:extLst>
              <a:ext uri="{FF2B5EF4-FFF2-40B4-BE49-F238E27FC236}">
                <a16:creationId xmlns:a16="http://schemas.microsoft.com/office/drawing/2014/main" id="{7E3ECD29-FBA5-DC43-9CF1-96E8D4AF0E6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auto">
          <a:xfrm>
            <a:off x="342901" y="439331"/>
            <a:ext cx="818599" cy="468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a:extLst>
              <a:ext uri="{FF2B5EF4-FFF2-40B4-BE49-F238E27FC236}">
                <a16:creationId xmlns:a16="http://schemas.microsoft.com/office/drawing/2014/main" id="{12150EE9-AE78-2444-8906-5F8C19DB320B}"/>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bwMode="auto">
          <a:xfrm>
            <a:off x="6638544" y="1"/>
            <a:ext cx="2048256" cy="2404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8542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Last Page Thank You">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3271841" y="2189100"/>
            <a:ext cx="5872161" cy="84214"/>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271840" y="301520"/>
            <a:ext cx="5039744" cy="1792358"/>
          </a:xfrm>
        </p:spPr>
        <p:txBody>
          <a:bodyPr anchor="b">
            <a:noAutofit/>
          </a:bodyPr>
          <a:lstStyle>
            <a:lvl1pPr algn="l">
              <a:lnSpc>
                <a:spcPct val="85000"/>
              </a:lnSpc>
              <a:defRPr sz="2200" spc="23">
                <a:solidFill>
                  <a:schemeClr val="bg1"/>
                </a:solidFill>
              </a:defRPr>
            </a:lvl1pPr>
          </a:lstStyle>
          <a:p>
            <a:r>
              <a:rPr lang="en-US"/>
              <a:t>Click to edit Master title style</a:t>
            </a:r>
          </a:p>
        </p:txBody>
      </p:sp>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sz="800">
                <a:solidFill>
                  <a:schemeClr val="bg1"/>
                </a:solidFill>
                <a:latin typeface="+mn-lt"/>
              </a:defRPr>
            </a:lvl1pPr>
          </a:lstStyle>
          <a:p>
            <a:fld id="{87E80574-108F-B740-B6EE-7C59A5F38442}" type="slidenum">
              <a:rPr lang="en-US" smtClean="0"/>
              <a:t>‹#›</a:t>
            </a:fld>
            <a:endParaRPr lang="en-US"/>
          </a:p>
        </p:txBody>
      </p:sp>
      <p:sp>
        <p:nvSpPr>
          <p:cNvPr id="4" name="Text Placeholder 3">
            <a:extLst>
              <a:ext uri="{FF2B5EF4-FFF2-40B4-BE49-F238E27FC236}">
                <a16:creationId xmlns:a16="http://schemas.microsoft.com/office/drawing/2014/main" id="{3ECC01AE-C5F7-7E49-ADF8-7AE48277D71C}"/>
              </a:ext>
            </a:extLst>
          </p:cNvPr>
          <p:cNvSpPr>
            <a:spLocks noGrp="1"/>
          </p:cNvSpPr>
          <p:nvPr>
            <p:ph type="body" sz="quarter" idx="11"/>
          </p:nvPr>
        </p:nvSpPr>
        <p:spPr>
          <a:xfrm>
            <a:off x="3271844" y="2533295"/>
            <a:ext cx="5068887" cy="1383595"/>
          </a:xfrm>
        </p:spPr>
        <p:txBody>
          <a:bodyPr>
            <a:noAutofit/>
          </a:bodyPr>
          <a:lstStyle>
            <a:lvl1pPr>
              <a:defRPr sz="900">
                <a:solidFill>
                  <a:schemeClr val="bg1"/>
                </a:solidFill>
              </a:defRPr>
            </a:lvl1pPr>
            <a:lvl2pPr>
              <a:defRPr sz="900">
                <a:solidFill>
                  <a:schemeClr val="bg1"/>
                </a:solidFill>
              </a:defRPr>
            </a:lvl2pPr>
            <a:lvl3pPr>
              <a:defRPr sz="825">
                <a:solidFill>
                  <a:schemeClr val="bg1"/>
                </a:solidFill>
              </a:defRPr>
            </a:lvl3pPr>
            <a:lvl4pPr marL="228582" indent="-142865">
              <a:buClr>
                <a:schemeClr val="bg1"/>
              </a:buClr>
              <a:buFont typeface="Apple SD Gothic Neo Thin" panose="02000300000000000000" pitchFamily="2" charset="-127"/>
              <a:buChar char="◼"/>
              <a:defRPr sz="750">
                <a:solidFill>
                  <a:schemeClr val="bg1"/>
                </a:solidFill>
              </a:defRPr>
            </a:lvl4pPr>
            <a:lvl5pPr>
              <a:defRPr sz="75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6">
            <a:extLst>
              <a:ext uri="{FF2B5EF4-FFF2-40B4-BE49-F238E27FC236}">
                <a16:creationId xmlns:a16="http://schemas.microsoft.com/office/drawing/2014/main" id="{5DD204DD-09E2-0949-8998-76052B0B954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bwMode="auto">
          <a:xfrm>
            <a:off x="7891273" y="4685809"/>
            <a:ext cx="550859" cy="160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007EA2F6-4B9E-1643-8F67-8BBFC9B49FB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auto">
          <a:xfrm>
            <a:off x="457199" y="4704796"/>
            <a:ext cx="1177135" cy="216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0261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White 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41DC814-29A8-43FB-8C0A-E34BECA1BF66}"/>
              </a:ext>
            </a:extLst>
          </p:cNvPr>
          <p:cNvSpPr/>
          <p:nvPr/>
        </p:nvSpPr>
        <p:spPr>
          <a:xfrm>
            <a:off x="461966" y="3136632"/>
            <a:ext cx="2587625" cy="61971"/>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457201" y="1295167"/>
            <a:ext cx="5039744" cy="1792358"/>
          </a:xfrm>
        </p:spPr>
        <p:txBody>
          <a:bodyPr anchor="b">
            <a:noAutofit/>
          </a:bodyPr>
          <a:lstStyle>
            <a:lvl1pPr algn="l">
              <a:lnSpc>
                <a:spcPct val="80000"/>
              </a:lnSpc>
              <a:defRPr sz="2400"/>
            </a:lvl1pPr>
          </a:lstStyle>
          <a:p>
            <a:r>
              <a:rPr lang="en-US"/>
              <a:t>Click to edit Master title style</a:t>
            </a:r>
          </a:p>
        </p:txBody>
      </p:sp>
      <p:sp>
        <p:nvSpPr>
          <p:cNvPr id="10" name="Subtitle 2">
            <a:extLst>
              <a:ext uri="{FF2B5EF4-FFF2-40B4-BE49-F238E27FC236}">
                <a16:creationId xmlns:a16="http://schemas.microsoft.com/office/drawing/2014/main" id="{6FBB716D-D141-004D-BE8E-275955F7CFA8}"/>
              </a:ext>
            </a:extLst>
          </p:cNvPr>
          <p:cNvSpPr>
            <a:spLocks noGrp="1"/>
          </p:cNvSpPr>
          <p:nvPr>
            <p:ph type="subTitle" idx="1"/>
          </p:nvPr>
        </p:nvSpPr>
        <p:spPr>
          <a:xfrm>
            <a:off x="457201" y="3494724"/>
            <a:ext cx="5039744" cy="325440"/>
          </a:xfrm>
        </p:spPr>
        <p:txBody>
          <a:bodyPr>
            <a:noAutofit/>
          </a:bodyPr>
          <a:lstStyle>
            <a:lvl1pPr marL="0" indent="0" algn="l">
              <a:buNone/>
              <a:defRPr sz="1200" b="1" i="0" cap="all">
                <a:solidFill>
                  <a:schemeClr val="tx1"/>
                </a:solidFill>
                <a:latin typeface="Calibri" panose="020F0502020204030204" pitchFamily="34" charset="0"/>
                <a:cs typeface="Calibri" panose="020F0502020204030204" pitchFamily="34" charset="0"/>
              </a:defRPr>
            </a:lvl1pPr>
            <a:lvl2pPr marL="257156" indent="0" algn="ctr">
              <a:buNone/>
              <a:defRPr sz="1125"/>
            </a:lvl2pPr>
            <a:lvl3pPr marL="514313" indent="0" algn="ctr">
              <a:buNone/>
              <a:defRPr sz="1050"/>
            </a:lvl3pPr>
            <a:lvl4pPr marL="771468" indent="0" algn="ctr">
              <a:buNone/>
              <a:defRPr sz="900"/>
            </a:lvl4pPr>
            <a:lvl5pPr marL="1028624" indent="0" algn="ctr">
              <a:buNone/>
              <a:defRPr sz="900"/>
            </a:lvl5pPr>
            <a:lvl6pPr marL="1285779" indent="0" algn="ctr">
              <a:buNone/>
              <a:defRPr sz="900"/>
            </a:lvl6pPr>
            <a:lvl7pPr marL="1542935" indent="0" algn="ctr">
              <a:buNone/>
              <a:defRPr sz="900"/>
            </a:lvl7pPr>
            <a:lvl8pPr marL="1800090" indent="0" algn="ctr">
              <a:buNone/>
              <a:defRPr sz="900"/>
            </a:lvl8pPr>
            <a:lvl9pPr marL="2057246" indent="0" algn="ctr">
              <a:buNone/>
              <a:defRPr sz="900"/>
            </a:lvl9pPr>
          </a:lstStyle>
          <a:p>
            <a:r>
              <a:rPr lang="en-US"/>
              <a:t>Click to edit Master subtitle style</a:t>
            </a:r>
          </a:p>
        </p:txBody>
      </p:sp>
      <p:sp>
        <p:nvSpPr>
          <p:cNvPr id="12" name="Text Placeholder 4">
            <a:extLst>
              <a:ext uri="{FF2B5EF4-FFF2-40B4-BE49-F238E27FC236}">
                <a16:creationId xmlns:a16="http://schemas.microsoft.com/office/drawing/2014/main" id="{FC095C42-D283-2C48-A3BE-99BC851B22BF}"/>
              </a:ext>
            </a:extLst>
          </p:cNvPr>
          <p:cNvSpPr>
            <a:spLocks noGrp="1"/>
          </p:cNvSpPr>
          <p:nvPr>
            <p:ph type="body" sz="quarter" idx="11" hasCustomPrompt="1"/>
          </p:nvPr>
        </p:nvSpPr>
        <p:spPr>
          <a:xfrm>
            <a:off x="457206" y="3829073"/>
            <a:ext cx="5040313" cy="305082"/>
          </a:xfrm>
        </p:spPr>
        <p:txBody>
          <a:bodyPr>
            <a:noAutofit/>
          </a:bodyPr>
          <a:lstStyle>
            <a:lvl1pPr>
              <a:defRPr sz="900" b="0">
                <a:solidFill>
                  <a:schemeClr val="tx1"/>
                </a:solidFill>
                <a:latin typeface="Calibri" panose="020F0502020204030204" pitchFamily="34" charset="0"/>
                <a:cs typeface="Calibri" panose="020F0502020204030204" pitchFamily="34" charset="0"/>
              </a:defRPr>
            </a:lvl1pPr>
            <a:lvl2pPr>
              <a:defRPr sz="900">
                <a:solidFill>
                  <a:schemeClr val="bg1"/>
                </a:solidFill>
                <a:latin typeface="Calibri" panose="020F0502020204030204" pitchFamily="34" charset="0"/>
                <a:cs typeface="Calibri" panose="020F0502020204030204" pitchFamily="34" charset="0"/>
              </a:defRPr>
            </a:lvl2pPr>
            <a:lvl3pPr>
              <a:defRPr sz="900">
                <a:solidFill>
                  <a:schemeClr val="bg1"/>
                </a:solidFill>
                <a:latin typeface="Calibri" panose="020F0502020204030204" pitchFamily="34" charset="0"/>
                <a:cs typeface="Calibri" panose="020F0502020204030204" pitchFamily="34" charset="0"/>
              </a:defRPr>
            </a:lvl3pPr>
            <a:lvl4pPr>
              <a:defRPr sz="900">
                <a:solidFill>
                  <a:schemeClr val="bg1"/>
                </a:solidFill>
                <a:latin typeface="Calibri" panose="020F0502020204030204" pitchFamily="34" charset="0"/>
                <a:cs typeface="Calibri" panose="020F0502020204030204" pitchFamily="34" charset="0"/>
              </a:defRPr>
            </a:lvl4pPr>
            <a:lvl5pPr>
              <a:defRPr sz="900">
                <a:solidFill>
                  <a:schemeClr val="bg1"/>
                </a:solidFill>
                <a:latin typeface="Calibri" panose="020F0502020204030204" pitchFamily="34" charset="0"/>
                <a:cs typeface="Calibri" panose="020F0502020204030204" pitchFamily="34" charset="0"/>
              </a:defRPr>
            </a:lvl5pPr>
          </a:lstStyle>
          <a:p>
            <a:pPr lvl="0"/>
            <a:r>
              <a:rPr lang="en-US"/>
              <a:t>Click to edit Master Date</a:t>
            </a:r>
          </a:p>
        </p:txBody>
      </p:sp>
      <p:pic>
        <p:nvPicPr>
          <p:cNvPr id="13" name="Picture 6">
            <a:extLst>
              <a:ext uri="{FF2B5EF4-FFF2-40B4-BE49-F238E27FC236}">
                <a16:creationId xmlns:a16="http://schemas.microsoft.com/office/drawing/2014/main" id="{3BF9B1A8-134D-344E-A208-C157120F1D87}"/>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bwMode="auto">
          <a:xfrm>
            <a:off x="8115108" y="4685809"/>
            <a:ext cx="550862" cy="160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7">
            <a:extLst>
              <a:ext uri="{FF2B5EF4-FFF2-40B4-BE49-F238E27FC236}">
                <a16:creationId xmlns:a16="http://schemas.microsoft.com/office/drawing/2014/main" id="{758526EB-2185-5D4F-95B7-F45245E5A56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auto">
          <a:xfrm>
            <a:off x="338136" y="439332"/>
            <a:ext cx="831286" cy="475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8">
            <a:extLst>
              <a:ext uri="{FF2B5EF4-FFF2-40B4-BE49-F238E27FC236}">
                <a16:creationId xmlns:a16="http://schemas.microsoft.com/office/drawing/2014/main" id="{4760A85E-9E37-C543-AA2C-7A59C1C36066}"/>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bwMode="auto">
          <a:xfrm>
            <a:off x="6633779" y="1"/>
            <a:ext cx="2048256" cy="2407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488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Section Divi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40098" y="1108671"/>
            <a:ext cx="4371485" cy="1792358"/>
          </a:xfrm>
        </p:spPr>
        <p:txBody>
          <a:bodyPr anchor="b">
            <a:noAutofit/>
          </a:bodyPr>
          <a:lstStyle>
            <a:lvl1pPr algn="l">
              <a:lnSpc>
                <a:spcPct val="85000"/>
              </a:lnSpc>
              <a:defRPr sz="2000" spc="23">
                <a:solidFill>
                  <a:schemeClr val="bg1"/>
                </a:solidFill>
              </a:defRPr>
            </a:lvl1pPr>
          </a:lstStyle>
          <a:p>
            <a:r>
              <a:rPr lang="en-US"/>
              <a:t>Click to edit Master title style</a:t>
            </a:r>
          </a:p>
        </p:txBody>
      </p:sp>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sz="800">
                <a:solidFill>
                  <a:schemeClr val="bg1"/>
                </a:solidFill>
                <a:latin typeface="+mn-lt"/>
              </a:defRPr>
            </a:lvl1pPr>
          </a:lstStyle>
          <a:p>
            <a:fld id="{87E80574-108F-B740-B6EE-7C59A5F38442}" type="slidenum">
              <a:rPr lang="en-US" smtClean="0"/>
              <a:t>‹#›</a:t>
            </a:fld>
            <a:endParaRPr lang="en-US"/>
          </a:p>
        </p:txBody>
      </p:sp>
      <p:sp>
        <p:nvSpPr>
          <p:cNvPr id="8" name="Rectangle 7">
            <a:extLst>
              <a:ext uri="{FF2B5EF4-FFF2-40B4-BE49-F238E27FC236}">
                <a16:creationId xmlns:a16="http://schemas.microsoft.com/office/drawing/2014/main" id="{DBF6E11F-7CAF-6242-96F3-65CDD57DAD2F}"/>
              </a:ext>
            </a:extLst>
          </p:cNvPr>
          <p:cNvSpPr/>
          <p:nvPr/>
        </p:nvSpPr>
        <p:spPr>
          <a:xfrm>
            <a:off x="3940098" y="2965300"/>
            <a:ext cx="5203904" cy="85523"/>
          </a:xfrm>
          <a:prstGeom prst="rect">
            <a:avLst/>
          </a:prstGeom>
          <a:solidFill>
            <a:schemeClr val="accent2"/>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pic>
        <p:nvPicPr>
          <p:cNvPr id="11" name="Picture 6">
            <a:extLst>
              <a:ext uri="{FF2B5EF4-FFF2-40B4-BE49-F238E27FC236}">
                <a16:creationId xmlns:a16="http://schemas.microsoft.com/office/drawing/2014/main" id="{9FB9D2B9-5C77-4E4B-8E21-BA1853E3808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bwMode="auto">
          <a:xfrm>
            <a:off x="7891273" y="4685809"/>
            <a:ext cx="550859" cy="160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a:extLst>
              <a:ext uri="{FF2B5EF4-FFF2-40B4-BE49-F238E27FC236}">
                <a16:creationId xmlns:a16="http://schemas.microsoft.com/office/drawing/2014/main" id="{98096FBC-234A-4D42-92CD-745FA8357B7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auto">
          <a:xfrm>
            <a:off x="457199" y="4704796"/>
            <a:ext cx="1177135" cy="216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3326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line Headline Bluebar Tit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4" y="618115"/>
            <a:ext cx="1206500" cy="603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noAutofit/>
          </a:bodyPr>
          <a:lstStyle/>
          <a:p>
            <a:r>
              <a:rPr lang="en-US"/>
              <a:t>Click to edit Master title style</a:t>
            </a:r>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lvl1pPr>
              <a:defRPr sz="800">
                <a:latin typeface="Calibri" panose="020F0502020204030204" pitchFamily="34" charset="0"/>
                <a:cs typeface="Calibri" panose="020F0502020204030204" pitchFamily="34" charset="0"/>
              </a:defRPr>
            </a:lvl1pPr>
          </a:lstStyle>
          <a:p>
            <a:fld id="{87E80574-108F-B740-B6EE-7C59A5F38442}" type="slidenum">
              <a:rPr lang="en-US" smtClean="0"/>
              <a:t>‹#›</a:t>
            </a:fld>
            <a:endParaRPr lang="en-US"/>
          </a:p>
        </p:txBody>
      </p:sp>
      <p:pic>
        <p:nvPicPr>
          <p:cNvPr id="10" name="Picture 6">
            <a:extLst>
              <a:ext uri="{FF2B5EF4-FFF2-40B4-BE49-F238E27FC236}">
                <a16:creationId xmlns:a16="http://schemas.microsoft.com/office/drawing/2014/main" id="{933D4BC2-4067-FA41-8F29-4D6304C65FC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bwMode="auto">
          <a:xfrm>
            <a:off x="7891273" y="4685809"/>
            <a:ext cx="550862" cy="160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945D7E7D-E34D-5D4E-A09B-22030927CF1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auto">
          <a:xfrm>
            <a:off x="457199" y="4704796"/>
            <a:ext cx="1177135" cy="216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2">
            <a:extLst>
              <a:ext uri="{FF2B5EF4-FFF2-40B4-BE49-F238E27FC236}">
                <a16:creationId xmlns:a16="http://schemas.microsoft.com/office/drawing/2014/main" id="{AE96673B-7421-364E-9AF3-1C1A10D674F5}"/>
              </a:ext>
            </a:extLst>
          </p:cNvPr>
          <p:cNvSpPr>
            <a:spLocks noGrp="1"/>
          </p:cNvSpPr>
          <p:nvPr>
            <p:ph idx="11" hasCustomPrompt="1"/>
          </p:nvPr>
        </p:nvSpPr>
        <p:spPr>
          <a:xfrm>
            <a:off x="467711" y="1318682"/>
            <a:ext cx="8229600" cy="326533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47757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line Headline Bluebar and Subhea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lvl1pPr>
              <a:defRPr sz="800">
                <a:latin typeface="+mn-lt"/>
              </a:defRPr>
            </a:lvl1pPr>
          </a:lstStyle>
          <a:p>
            <a:fld id="{87E80574-108F-B740-B6EE-7C59A5F38442}" type="slidenum">
              <a:rPr lang="en-US" smtClean="0"/>
              <a:t>‹#›</a:t>
            </a:fld>
            <a:endParaRPr lang="en-US"/>
          </a:p>
        </p:txBody>
      </p:sp>
      <p:sp>
        <p:nvSpPr>
          <p:cNvPr id="9" name="Rectangle 8">
            <a:extLst>
              <a:ext uri="{FF2B5EF4-FFF2-40B4-BE49-F238E27FC236}">
                <a16:creationId xmlns:a16="http://schemas.microsoft.com/office/drawing/2014/main" id="{1964DE76-9149-A94B-89BC-F0E0E23A280A}"/>
              </a:ext>
            </a:extLst>
          </p:cNvPr>
          <p:cNvSpPr/>
          <p:nvPr/>
        </p:nvSpPr>
        <p:spPr>
          <a:xfrm>
            <a:off x="461964" y="618115"/>
            <a:ext cx="1206500" cy="60381"/>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Title 1">
            <a:extLst>
              <a:ext uri="{FF2B5EF4-FFF2-40B4-BE49-F238E27FC236}">
                <a16:creationId xmlns:a16="http://schemas.microsoft.com/office/drawing/2014/main" id="{69BFB406-8BB6-8848-8130-F172CF943A47}"/>
              </a:ext>
            </a:extLst>
          </p:cNvPr>
          <p:cNvSpPr>
            <a:spLocks noGrp="1"/>
          </p:cNvSpPr>
          <p:nvPr>
            <p:ph type="title"/>
          </p:nvPr>
        </p:nvSpPr>
        <p:spPr>
          <a:xfrm>
            <a:off x="457200" y="274895"/>
            <a:ext cx="8229600" cy="371819"/>
          </a:xfrm>
        </p:spPr>
        <p:txBody>
          <a:bodyPr>
            <a:noAutofit/>
          </a:bodyPr>
          <a:lstStyle/>
          <a:p>
            <a:r>
              <a:rPr lang="en-US"/>
              <a:t>Click to edit Master title style</a:t>
            </a:r>
          </a:p>
        </p:txBody>
      </p:sp>
      <p:sp>
        <p:nvSpPr>
          <p:cNvPr id="14" name="Text Placeholder 11">
            <a:extLst>
              <a:ext uri="{FF2B5EF4-FFF2-40B4-BE49-F238E27FC236}">
                <a16:creationId xmlns:a16="http://schemas.microsoft.com/office/drawing/2014/main" id="{4837C886-D498-8747-AD4E-D5566A4EB9AA}"/>
              </a:ext>
            </a:extLst>
          </p:cNvPr>
          <p:cNvSpPr>
            <a:spLocks noGrp="1"/>
          </p:cNvSpPr>
          <p:nvPr>
            <p:ph type="body" sz="quarter" idx="14"/>
          </p:nvPr>
        </p:nvSpPr>
        <p:spPr>
          <a:xfrm>
            <a:off x="457200" y="809226"/>
            <a:ext cx="8229600" cy="493878"/>
          </a:xfrm>
        </p:spPr>
        <p:txBody>
          <a:bodyPr>
            <a:noAutofit/>
          </a:bodyPr>
          <a:lstStyle>
            <a:lvl1pPr>
              <a:defRPr sz="1600" b="0" i="0" cap="none">
                <a:solidFill>
                  <a:schemeClr val="tx1"/>
                </a:solidFill>
                <a:latin typeface="+mn-lt"/>
              </a:defRPr>
            </a:lvl1pPr>
          </a:lstStyle>
          <a:p>
            <a:pPr lvl="0"/>
            <a:r>
              <a:rPr lang="en-US"/>
              <a:t>Click to edit Master text styles</a:t>
            </a:r>
          </a:p>
        </p:txBody>
      </p:sp>
      <p:pic>
        <p:nvPicPr>
          <p:cNvPr id="15" name="Picture 6">
            <a:extLst>
              <a:ext uri="{FF2B5EF4-FFF2-40B4-BE49-F238E27FC236}">
                <a16:creationId xmlns:a16="http://schemas.microsoft.com/office/drawing/2014/main" id="{E42FB955-F790-8346-A155-FA67B9275C7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bwMode="auto">
          <a:xfrm>
            <a:off x="7891273" y="4685809"/>
            <a:ext cx="550862" cy="160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a:extLst>
              <a:ext uri="{FF2B5EF4-FFF2-40B4-BE49-F238E27FC236}">
                <a16:creationId xmlns:a16="http://schemas.microsoft.com/office/drawing/2014/main" id="{FC6C79EF-6409-D843-984E-3EFD6DDBF13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auto">
          <a:xfrm>
            <a:off x="457199" y="4704796"/>
            <a:ext cx="1177135" cy="216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Placeholder 2">
            <a:extLst>
              <a:ext uri="{FF2B5EF4-FFF2-40B4-BE49-F238E27FC236}">
                <a16:creationId xmlns:a16="http://schemas.microsoft.com/office/drawing/2014/main" id="{AEDC0D37-7180-CF40-BC9D-B9822D5F639E}"/>
              </a:ext>
            </a:extLst>
          </p:cNvPr>
          <p:cNvSpPr>
            <a:spLocks noGrp="1"/>
          </p:cNvSpPr>
          <p:nvPr>
            <p:ph idx="1"/>
          </p:nvPr>
        </p:nvSpPr>
        <p:spPr>
          <a:xfrm>
            <a:off x="468872" y="1468647"/>
            <a:ext cx="8229600" cy="3169901"/>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5023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line Headline, 2-line Subhea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895"/>
            <a:ext cx="8229600" cy="538383"/>
          </a:xfrm>
        </p:spPr>
        <p:txBody>
          <a:bodyPr>
            <a:noAutofit/>
          </a:bodyPr>
          <a:lstStyle/>
          <a:p>
            <a:r>
              <a:rPr lang="en-US"/>
              <a:t>Click to edit Master title style</a:t>
            </a:r>
          </a:p>
        </p:txBody>
      </p:sp>
      <p:sp>
        <p:nvSpPr>
          <p:cNvPr id="12" name="Text Placeholder 11"/>
          <p:cNvSpPr>
            <a:spLocks noGrp="1"/>
          </p:cNvSpPr>
          <p:nvPr>
            <p:ph type="body" sz="quarter" idx="14"/>
          </p:nvPr>
        </p:nvSpPr>
        <p:spPr>
          <a:xfrm>
            <a:off x="457200" y="897359"/>
            <a:ext cx="8229600" cy="538383"/>
          </a:xfrm>
        </p:spPr>
        <p:txBody>
          <a:bodyPr>
            <a:noAutofit/>
          </a:bodyPr>
          <a:lstStyle>
            <a:lvl1pPr>
              <a:defRPr sz="1600" b="0" i="0" cap="none">
                <a:solidFill>
                  <a:schemeClr val="tx1"/>
                </a:solidFill>
                <a:latin typeface="Calibri" panose="020F0502020204030204" pitchFamily="34" charset="0"/>
                <a:cs typeface="Calibri" panose="020F0502020204030204" pitchFamily="34" charset="0"/>
              </a:defRPr>
            </a:lvl1pPr>
          </a:lstStyle>
          <a:p>
            <a:pPr lvl="0"/>
            <a:r>
              <a:rPr lang="en-US"/>
              <a:t>Click to edit Master text styles</a:t>
            </a:r>
          </a:p>
        </p:txBody>
      </p:sp>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lvl1pPr>
              <a:defRPr sz="800">
                <a:latin typeface="+mn-lt"/>
              </a:defRPr>
            </a:lvl1pPr>
          </a:lstStyle>
          <a:p>
            <a:fld id="{87E80574-108F-B740-B6EE-7C59A5F38442}" type="slidenum">
              <a:rPr lang="en-US" smtClean="0"/>
              <a:t>‹#›</a:t>
            </a:fld>
            <a:endParaRPr lang="en-US"/>
          </a:p>
        </p:txBody>
      </p:sp>
      <p:pic>
        <p:nvPicPr>
          <p:cNvPr id="8" name="Picture 6">
            <a:extLst>
              <a:ext uri="{FF2B5EF4-FFF2-40B4-BE49-F238E27FC236}">
                <a16:creationId xmlns:a16="http://schemas.microsoft.com/office/drawing/2014/main" id="{A4CE3D17-D95E-E64E-87D3-3B837891F05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bwMode="auto">
          <a:xfrm>
            <a:off x="7891273" y="4685809"/>
            <a:ext cx="550862" cy="160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a:extLst>
              <a:ext uri="{FF2B5EF4-FFF2-40B4-BE49-F238E27FC236}">
                <a16:creationId xmlns:a16="http://schemas.microsoft.com/office/drawing/2014/main" id="{9252DB8A-ABE6-5E49-91EF-FBD11862533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auto">
          <a:xfrm>
            <a:off x="457199" y="4704796"/>
            <a:ext cx="1177135" cy="216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Placeholder 2">
            <a:extLst>
              <a:ext uri="{FF2B5EF4-FFF2-40B4-BE49-F238E27FC236}">
                <a16:creationId xmlns:a16="http://schemas.microsoft.com/office/drawing/2014/main" id="{3A8360DB-0977-184E-947A-4E91278F407D}"/>
              </a:ext>
            </a:extLst>
          </p:cNvPr>
          <p:cNvSpPr>
            <a:spLocks noGrp="1"/>
          </p:cNvSpPr>
          <p:nvPr>
            <p:ph idx="1"/>
          </p:nvPr>
        </p:nvSpPr>
        <p:spPr>
          <a:xfrm>
            <a:off x="453309" y="1601067"/>
            <a:ext cx="8229600" cy="3018008"/>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69833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line Headline, 1- or 2-line Subhead, Content, Photo 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7" y="1644467"/>
            <a:ext cx="4003675" cy="2851263"/>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lvl1pPr>
              <a:defRPr sz="800">
                <a:latin typeface="+mn-lt"/>
              </a:defRPr>
            </a:lvl1pPr>
          </a:lstStyle>
          <a:p>
            <a:fld id="{87E80574-108F-B740-B6EE-7C59A5F38442}" type="slidenum">
              <a:rPr lang="en-US" smtClean="0"/>
              <a:t>‹#›</a:t>
            </a:fld>
            <a:endParaRPr lang="en-US"/>
          </a:p>
        </p:txBody>
      </p:sp>
      <p:sp>
        <p:nvSpPr>
          <p:cNvPr id="9" name="Picture Placeholder 4">
            <a:extLst>
              <a:ext uri="{FF2B5EF4-FFF2-40B4-BE49-F238E27FC236}">
                <a16:creationId xmlns:a16="http://schemas.microsoft.com/office/drawing/2014/main" id="{20D157B6-0019-A949-BC1C-65CCD60ECE72}"/>
              </a:ext>
            </a:extLst>
          </p:cNvPr>
          <p:cNvSpPr>
            <a:spLocks noGrp="1"/>
          </p:cNvSpPr>
          <p:nvPr>
            <p:ph type="pic" sz="quarter" idx="16"/>
          </p:nvPr>
        </p:nvSpPr>
        <p:spPr>
          <a:xfrm>
            <a:off x="4681544" y="1644467"/>
            <a:ext cx="4005257" cy="2851262"/>
          </a:xfrm>
          <a:solidFill>
            <a:srgbClr val="CCCCCC"/>
          </a:solidFill>
        </p:spPr>
        <p:txBody>
          <a:bodyPr anchor="ctr"/>
          <a:lstStyle>
            <a:lvl1pPr algn="ctr">
              <a:defRPr b="0">
                <a:solidFill>
                  <a:srgbClr val="FFFFFF"/>
                </a:solidFill>
              </a:defRPr>
            </a:lvl1pPr>
          </a:lstStyle>
          <a:p>
            <a:pPr lvl="0"/>
            <a:r>
              <a:rPr lang="en-US" noProof="0"/>
              <a:t>Click icon to add picture</a:t>
            </a:r>
          </a:p>
        </p:txBody>
      </p:sp>
      <p:pic>
        <p:nvPicPr>
          <p:cNvPr id="13" name="Picture 6">
            <a:extLst>
              <a:ext uri="{FF2B5EF4-FFF2-40B4-BE49-F238E27FC236}">
                <a16:creationId xmlns:a16="http://schemas.microsoft.com/office/drawing/2014/main" id="{632069BF-F5F2-C24D-8382-65693661F16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bwMode="auto">
          <a:xfrm>
            <a:off x="7891273" y="4685809"/>
            <a:ext cx="550862" cy="160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a:extLst>
              <a:ext uri="{FF2B5EF4-FFF2-40B4-BE49-F238E27FC236}">
                <a16:creationId xmlns:a16="http://schemas.microsoft.com/office/drawing/2014/main" id="{7828F733-C656-844C-B30E-A169B09F60C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auto">
          <a:xfrm>
            <a:off x="457199" y="4704796"/>
            <a:ext cx="1177135" cy="216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a:extLst>
              <a:ext uri="{FF2B5EF4-FFF2-40B4-BE49-F238E27FC236}">
                <a16:creationId xmlns:a16="http://schemas.microsoft.com/office/drawing/2014/main" id="{D73D4E38-8826-3F45-87B4-8CD1C4108B36}"/>
              </a:ext>
            </a:extLst>
          </p:cNvPr>
          <p:cNvSpPr>
            <a:spLocks noGrp="1"/>
          </p:cNvSpPr>
          <p:nvPr>
            <p:ph type="title"/>
          </p:nvPr>
        </p:nvSpPr>
        <p:spPr>
          <a:xfrm>
            <a:off x="457200" y="274895"/>
            <a:ext cx="8229600" cy="538383"/>
          </a:xfrm>
        </p:spPr>
        <p:txBody>
          <a:bodyPr>
            <a:noAutofit/>
          </a:bodyPr>
          <a:lstStyle/>
          <a:p>
            <a:r>
              <a:rPr lang="en-US"/>
              <a:t>Click to edit Master title style</a:t>
            </a:r>
          </a:p>
        </p:txBody>
      </p:sp>
      <p:sp>
        <p:nvSpPr>
          <p:cNvPr id="12" name="Text Placeholder 11">
            <a:extLst>
              <a:ext uri="{FF2B5EF4-FFF2-40B4-BE49-F238E27FC236}">
                <a16:creationId xmlns:a16="http://schemas.microsoft.com/office/drawing/2014/main" id="{2E8432DC-89E4-2D47-AEFC-119BBE05873F}"/>
              </a:ext>
            </a:extLst>
          </p:cNvPr>
          <p:cNvSpPr>
            <a:spLocks noGrp="1"/>
          </p:cNvSpPr>
          <p:nvPr>
            <p:ph type="body" sz="quarter" idx="14"/>
          </p:nvPr>
        </p:nvSpPr>
        <p:spPr>
          <a:xfrm>
            <a:off x="457200" y="897359"/>
            <a:ext cx="8229600" cy="538383"/>
          </a:xfrm>
        </p:spPr>
        <p:txBody>
          <a:bodyPr>
            <a:noAutofit/>
          </a:bodyPr>
          <a:lstStyle>
            <a:lvl1pPr>
              <a:defRPr sz="1600" b="0" i="0" cap="none">
                <a:solidFill>
                  <a:schemeClr val="tx1"/>
                </a:solidFill>
                <a:latin typeface="+mn-lt"/>
              </a:defRPr>
            </a:lvl1pPr>
          </a:lstStyle>
          <a:p>
            <a:pPr lvl="0"/>
            <a:r>
              <a:rPr lang="en-US"/>
              <a:t>Click to edit Master text styles</a:t>
            </a:r>
          </a:p>
        </p:txBody>
      </p:sp>
    </p:spTree>
    <p:extLst>
      <p:ext uri="{BB962C8B-B14F-4D97-AF65-F5344CB8AC3E}">
        <p14:creationId xmlns:p14="http://schemas.microsoft.com/office/powerpoint/2010/main" val="3955706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line Headline, 1- or 2-line Subhead, Content, Photo L">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83131" y="1637028"/>
            <a:ext cx="4003675" cy="2858703"/>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lvl1pPr>
              <a:defRPr sz="800">
                <a:latin typeface="+mn-lt"/>
              </a:defRPr>
            </a:lvl1pPr>
          </a:lstStyle>
          <a:p>
            <a:fld id="{87E80574-108F-B740-B6EE-7C59A5F38442}" type="slidenum">
              <a:rPr lang="en-US" smtClean="0"/>
              <a:t>‹#›</a:t>
            </a:fld>
            <a:endParaRPr lang="en-US"/>
          </a:p>
        </p:txBody>
      </p:sp>
      <p:sp>
        <p:nvSpPr>
          <p:cNvPr id="13" name="Picture Placeholder 4">
            <a:extLst>
              <a:ext uri="{FF2B5EF4-FFF2-40B4-BE49-F238E27FC236}">
                <a16:creationId xmlns:a16="http://schemas.microsoft.com/office/drawing/2014/main" id="{94CD6B0D-9A42-7F44-8F06-BF9E30572A87}"/>
              </a:ext>
            </a:extLst>
          </p:cNvPr>
          <p:cNvSpPr>
            <a:spLocks noGrp="1"/>
          </p:cNvSpPr>
          <p:nvPr>
            <p:ph type="pic" sz="quarter" idx="17"/>
          </p:nvPr>
        </p:nvSpPr>
        <p:spPr>
          <a:xfrm>
            <a:off x="457200" y="1637027"/>
            <a:ext cx="4005072" cy="2858702"/>
          </a:xfrm>
          <a:solidFill>
            <a:srgbClr val="CCCCCC"/>
          </a:solidFill>
        </p:spPr>
        <p:txBody>
          <a:bodyPr anchor="ctr"/>
          <a:lstStyle>
            <a:lvl1pPr algn="ctr">
              <a:defRPr b="0">
                <a:solidFill>
                  <a:srgbClr val="FFFFFF"/>
                </a:solidFill>
              </a:defRPr>
            </a:lvl1pPr>
          </a:lstStyle>
          <a:p>
            <a:pPr lvl="0"/>
            <a:r>
              <a:rPr lang="en-US" noProof="0"/>
              <a:t>Click icon to add picture</a:t>
            </a:r>
          </a:p>
        </p:txBody>
      </p:sp>
      <p:pic>
        <p:nvPicPr>
          <p:cNvPr id="9" name="Picture 6">
            <a:extLst>
              <a:ext uri="{FF2B5EF4-FFF2-40B4-BE49-F238E27FC236}">
                <a16:creationId xmlns:a16="http://schemas.microsoft.com/office/drawing/2014/main" id="{FA230022-663E-9747-B3F1-A625BA74055B}"/>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bwMode="auto">
          <a:xfrm>
            <a:off x="7891273" y="4685809"/>
            <a:ext cx="550862" cy="160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a:extLst>
              <a:ext uri="{FF2B5EF4-FFF2-40B4-BE49-F238E27FC236}">
                <a16:creationId xmlns:a16="http://schemas.microsoft.com/office/drawing/2014/main" id="{8BEC26AA-EB0A-DD4A-94F1-7A22CBFC850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auto">
          <a:xfrm>
            <a:off x="457199" y="4704796"/>
            <a:ext cx="1177135" cy="216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a:extLst>
              <a:ext uri="{FF2B5EF4-FFF2-40B4-BE49-F238E27FC236}">
                <a16:creationId xmlns:a16="http://schemas.microsoft.com/office/drawing/2014/main" id="{E041FBC4-B8DF-1445-AD4A-A707B2348F58}"/>
              </a:ext>
            </a:extLst>
          </p:cNvPr>
          <p:cNvSpPr>
            <a:spLocks noGrp="1"/>
          </p:cNvSpPr>
          <p:nvPr>
            <p:ph type="title"/>
          </p:nvPr>
        </p:nvSpPr>
        <p:spPr>
          <a:xfrm>
            <a:off x="457200" y="274895"/>
            <a:ext cx="8229600" cy="538383"/>
          </a:xfrm>
        </p:spPr>
        <p:txBody>
          <a:bodyPr>
            <a:noAutofit/>
          </a:bodyPr>
          <a:lstStyle/>
          <a:p>
            <a:r>
              <a:rPr lang="en-US"/>
              <a:t>Click to edit Master title style</a:t>
            </a:r>
          </a:p>
        </p:txBody>
      </p:sp>
      <p:sp>
        <p:nvSpPr>
          <p:cNvPr id="12" name="Text Placeholder 11">
            <a:extLst>
              <a:ext uri="{FF2B5EF4-FFF2-40B4-BE49-F238E27FC236}">
                <a16:creationId xmlns:a16="http://schemas.microsoft.com/office/drawing/2014/main" id="{1F640B7E-1522-D740-8F5D-2895BFBF543C}"/>
              </a:ext>
            </a:extLst>
          </p:cNvPr>
          <p:cNvSpPr>
            <a:spLocks noGrp="1"/>
          </p:cNvSpPr>
          <p:nvPr>
            <p:ph type="body" sz="quarter" idx="14"/>
          </p:nvPr>
        </p:nvSpPr>
        <p:spPr>
          <a:xfrm>
            <a:off x="457200" y="897359"/>
            <a:ext cx="8229600" cy="538383"/>
          </a:xfrm>
        </p:spPr>
        <p:txBody>
          <a:bodyPr>
            <a:noAutofit/>
          </a:bodyPr>
          <a:lstStyle>
            <a:lvl1pPr>
              <a:defRPr sz="1600" b="0" i="0" cap="none">
                <a:solidFill>
                  <a:schemeClr val="tx1"/>
                </a:solidFill>
                <a:latin typeface="+mn-lt"/>
              </a:defRPr>
            </a:lvl1pPr>
          </a:lstStyle>
          <a:p>
            <a:pPr lvl="0"/>
            <a:r>
              <a:rPr lang="en-US"/>
              <a:t>Click to edit Master text styles</a:t>
            </a:r>
          </a:p>
        </p:txBody>
      </p:sp>
    </p:spTree>
    <p:extLst>
      <p:ext uri="{BB962C8B-B14F-4D97-AF65-F5344CB8AC3E}">
        <p14:creationId xmlns:p14="http://schemas.microsoft.com/office/powerpoint/2010/main" val="2553862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 or 2-line Headline, 1- or 2-line Subhead, 3-Photo">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lvl1pPr>
              <a:defRPr sz="800">
                <a:latin typeface="Calibri" panose="020F0502020204030204" pitchFamily="34" charset="0"/>
                <a:cs typeface="Calibri" panose="020F0502020204030204" pitchFamily="34" charset="0"/>
              </a:defRPr>
            </a:lvl1pPr>
          </a:lstStyle>
          <a:p>
            <a:fld id="{87E80574-108F-B740-B6EE-7C59A5F38442}" type="slidenum">
              <a:rPr lang="en-US" smtClean="0"/>
              <a:t>‹#›</a:t>
            </a:fld>
            <a:endParaRPr lang="en-US"/>
          </a:p>
        </p:txBody>
      </p:sp>
      <p:sp>
        <p:nvSpPr>
          <p:cNvPr id="13" name="Content Placeholder 2">
            <a:extLst>
              <a:ext uri="{FF2B5EF4-FFF2-40B4-BE49-F238E27FC236}">
                <a16:creationId xmlns:a16="http://schemas.microsoft.com/office/drawing/2014/main" id="{7F5F3AF8-F924-E14E-A028-5124D00F3B7D}"/>
              </a:ext>
            </a:extLst>
          </p:cNvPr>
          <p:cNvSpPr>
            <a:spLocks noGrp="1"/>
          </p:cNvSpPr>
          <p:nvPr>
            <p:ph sz="half" idx="1"/>
          </p:nvPr>
        </p:nvSpPr>
        <p:spPr>
          <a:xfrm>
            <a:off x="457202" y="2941194"/>
            <a:ext cx="2597151" cy="1618399"/>
          </a:xfrm>
        </p:spPr>
        <p:txBody>
          <a:bodyPr/>
          <a:lstStyle>
            <a:lvl1pPr>
              <a:defRPr sz="1000"/>
            </a:lvl1pPr>
            <a:lvl2pPr>
              <a:defRPr sz="1000">
                <a:latin typeface="Calibri" panose="020F0502020204030204" pitchFamily="34" charset="0"/>
                <a:cs typeface="Calibri" panose="020F0502020204030204" pitchFamily="34" charset="0"/>
              </a:defRPr>
            </a:lvl2pPr>
            <a:lvl3pPr>
              <a:defRPr sz="900">
                <a:latin typeface="Calibri" panose="020F0502020204030204" pitchFamily="34" charset="0"/>
                <a:cs typeface="Calibri" panose="020F0502020204030204" pitchFamily="34" charset="0"/>
              </a:defRPr>
            </a:lvl3pPr>
            <a:lvl4pPr>
              <a:defRPr sz="90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9" name="Picture Placeholder 5">
            <a:extLst>
              <a:ext uri="{FF2B5EF4-FFF2-40B4-BE49-F238E27FC236}">
                <a16:creationId xmlns:a16="http://schemas.microsoft.com/office/drawing/2014/main" id="{3EDB63BC-7E23-0B4C-9A89-A9D277E3E813}"/>
              </a:ext>
            </a:extLst>
          </p:cNvPr>
          <p:cNvSpPr>
            <a:spLocks noGrp="1"/>
          </p:cNvSpPr>
          <p:nvPr>
            <p:ph type="pic" sz="quarter" idx="16"/>
          </p:nvPr>
        </p:nvSpPr>
        <p:spPr>
          <a:xfrm>
            <a:off x="457200" y="1588224"/>
            <a:ext cx="2596896" cy="1280710"/>
          </a:xfrm>
          <a:solidFill>
            <a:srgbClr val="CCCCCC"/>
          </a:solidFill>
        </p:spPr>
        <p:txBody>
          <a:bodyPr anchor="ctr"/>
          <a:lstStyle>
            <a:lvl1pPr algn="ctr">
              <a:defRPr sz="825" b="0">
                <a:solidFill>
                  <a:srgbClr val="FFFFFF"/>
                </a:solidFill>
              </a:defRPr>
            </a:lvl1pPr>
          </a:lstStyle>
          <a:p>
            <a:pPr lvl="0"/>
            <a:r>
              <a:rPr lang="en-US" noProof="0"/>
              <a:t>Click icon to add picture</a:t>
            </a:r>
          </a:p>
        </p:txBody>
      </p:sp>
      <p:sp>
        <p:nvSpPr>
          <p:cNvPr id="21" name="Picture Placeholder 5">
            <a:extLst>
              <a:ext uri="{FF2B5EF4-FFF2-40B4-BE49-F238E27FC236}">
                <a16:creationId xmlns:a16="http://schemas.microsoft.com/office/drawing/2014/main" id="{E3FCE3BD-6698-9748-A398-5C0DC927551F}"/>
              </a:ext>
            </a:extLst>
          </p:cNvPr>
          <p:cNvSpPr>
            <a:spLocks noGrp="1"/>
          </p:cNvSpPr>
          <p:nvPr>
            <p:ph type="pic" sz="quarter" idx="17"/>
          </p:nvPr>
        </p:nvSpPr>
        <p:spPr>
          <a:xfrm>
            <a:off x="3276475" y="1588224"/>
            <a:ext cx="2597151" cy="1280710"/>
          </a:xfrm>
          <a:solidFill>
            <a:srgbClr val="CCCCCC"/>
          </a:solidFill>
        </p:spPr>
        <p:txBody>
          <a:bodyPr anchor="ctr"/>
          <a:lstStyle>
            <a:lvl1pPr marL="0" marR="0" indent="0" algn="ctr" defTabSz="514313"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p>
        </p:txBody>
      </p:sp>
      <p:sp>
        <p:nvSpPr>
          <p:cNvPr id="22" name="Picture Placeholder 5">
            <a:extLst>
              <a:ext uri="{FF2B5EF4-FFF2-40B4-BE49-F238E27FC236}">
                <a16:creationId xmlns:a16="http://schemas.microsoft.com/office/drawing/2014/main" id="{79C7B183-09D3-804F-ABA0-61033242D537}"/>
              </a:ext>
            </a:extLst>
          </p:cNvPr>
          <p:cNvSpPr>
            <a:spLocks noGrp="1"/>
          </p:cNvSpPr>
          <p:nvPr>
            <p:ph type="pic" sz="quarter" idx="18"/>
          </p:nvPr>
        </p:nvSpPr>
        <p:spPr>
          <a:xfrm>
            <a:off x="6096000" y="1588224"/>
            <a:ext cx="2596896" cy="1280710"/>
          </a:xfrm>
          <a:solidFill>
            <a:srgbClr val="CCCCCC"/>
          </a:solidFill>
        </p:spPr>
        <p:txBody>
          <a:bodyPr anchor="ctr"/>
          <a:lstStyle>
            <a:lvl1pPr marL="0" marR="0" indent="0" algn="ctr" defTabSz="514313"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p>
        </p:txBody>
      </p:sp>
      <p:sp>
        <p:nvSpPr>
          <p:cNvPr id="17" name="Title 1">
            <a:extLst>
              <a:ext uri="{FF2B5EF4-FFF2-40B4-BE49-F238E27FC236}">
                <a16:creationId xmlns:a16="http://schemas.microsoft.com/office/drawing/2014/main" id="{D93F883B-A161-A847-B3A6-79AD967E79C4}"/>
              </a:ext>
            </a:extLst>
          </p:cNvPr>
          <p:cNvSpPr>
            <a:spLocks noGrp="1"/>
          </p:cNvSpPr>
          <p:nvPr>
            <p:ph type="title"/>
          </p:nvPr>
        </p:nvSpPr>
        <p:spPr>
          <a:xfrm>
            <a:off x="457200" y="274895"/>
            <a:ext cx="8229600" cy="538383"/>
          </a:xfrm>
        </p:spPr>
        <p:txBody>
          <a:bodyPr>
            <a:noAutofit/>
          </a:bodyPr>
          <a:lstStyle/>
          <a:p>
            <a:r>
              <a:rPr lang="en-US"/>
              <a:t>Click to edit Master title style</a:t>
            </a:r>
          </a:p>
        </p:txBody>
      </p:sp>
      <p:sp>
        <p:nvSpPr>
          <p:cNvPr id="23" name="Text Placeholder 11">
            <a:extLst>
              <a:ext uri="{FF2B5EF4-FFF2-40B4-BE49-F238E27FC236}">
                <a16:creationId xmlns:a16="http://schemas.microsoft.com/office/drawing/2014/main" id="{F6771259-9002-2B4D-99CC-D3E13978F207}"/>
              </a:ext>
            </a:extLst>
          </p:cNvPr>
          <p:cNvSpPr>
            <a:spLocks noGrp="1"/>
          </p:cNvSpPr>
          <p:nvPr>
            <p:ph type="body" sz="quarter" idx="14"/>
          </p:nvPr>
        </p:nvSpPr>
        <p:spPr>
          <a:xfrm>
            <a:off x="457200" y="897359"/>
            <a:ext cx="8229600" cy="538383"/>
          </a:xfrm>
        </p:spPr>
        <p:txBody>
          <a:bodyPr>
            <a:noAutofit/>
          </a:bodyPr>
          <a:lstStyle>
            <a:lvl1pPr>
              <a:defRPr sz="1600" b="0" i="0" cap="none">
                <a:solidFill>
                  <a:schemeClr val="tx1"/>
                </a:solidFill>
                <a:latin typeface="+mn-lt"/>
              </a:defRPr>
            </a:lvl1pPr>
          </a:lstStyle>
          <a:p>
            <a:pPr lvl="0"/>
            <a:r>
              <a:rPr lang="en-US"/>
              <a:t>Click to edit Master text styles</a:t>
            </a:r>
          </a:p>
        </p:txBody>
      </p:sp>
      <p:pic>
        <p:nvPicPr>
          <p:cNvPr id="25" name="Picture 24">
            <a:extLst>
              <a:ext uri="{FF2B5EF4-FFF2-40B4-BE49-F238E27FC236}">
                <a16:creationId xmlns:a16="http://schemas.microsoft.com/office/drawing/2014/main" id="{2AA94B6A-0954-044D-A43D-650475DD289B}"/>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bwMode="auto">
          <a:xfrm>
            <a:off x="457199" y="4704796"/>
            <a:ext cx="1177135" cy="216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Content Placeholder 2">
            <a:extLst>
              <a:ext uri="{FF2B5EF4-FFF2-40B4-BE49-F238E27FC236}">
                <a16:creationId xmlns:a16="http://schemas.microsoft.com/office/drawing/2014/main" id="{503C59D4-4D76-304F-8582-64918F0968D3}"/>
              </a:ext>
            </a:extLst>
          </p:cNvPr>
          <p:cNvSpPr>
            <a:spLocks noGrp="1"/>
          </p:cNvSpPr>
          <p:nvPr>
            <p:ph sz="half" idx="20"/>
          </p:nvPr>
        </p:nvSpPr>
        <p:spPr>
          <a:xfrm>
            <a:off x="3273425" y="2941194"/>
            <a:ext cx="2597151" cy="1618399"/>
          </a:xfrm>
        </p:spPr>
        <p:txBody>
          <a:bodyPr/>
          <a:lstStyle>
            <a:lvl1pPr>
              <a:defRPr sz="1000"/>
            </a:lvl1pPr>
            <a:lvl2pPr>
              <a:defRPr sz="1000">
                <a:latin typeface="Calibri" panose="020F0502020204030204" pitchFamily="34" charset="0"/>
                <a:cs typeface="Calibri" panose="020F0502020204030204" pitchFamily="34" charset="0"/>
              </a:defRPr>
            </a:lvl2pPr>
            <a:lvl3pPr>
              <a:defRPr sz="900">
                <a:latin typeface="Calibri" panose="020F0502020204030204" pitchFamily="34" charset="0"/>
                <a:cs typeface="Calibri" panose="020F0502020204030204" pitchFamily="34" charset="0"/>
              </a:defRPr>
            </a:lvl3pPr>
            <a:lvl4pPr>
              <a:defRPr sz="90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8" name="Content Placeholder 2">
            <a:extLst>
              <a:ext uri="{FF2B5EF4-FFF2-40B4-BE49-F238E27FC236}">
                <a16:creationId xmlns:a16="http://schemas.microsoft.com/office/drawing/2014/main" id="{C0A83460-0A40-434D-8EAB-67738FAA1AA2}"/>
              </a:ext>
            </a:extLst>
          </p:cNvPr>
          <p:cNvSpPr>
            <a:spLocks noGrp="1"/>
          </p:cNvSpPr>
          <p:nvPr>
            <p:ph sz="half" idx="21"/>
          </p:nvPr>
        </p:nvSpPr>
        <p:spPr>
          <a:xfrm>
            <a:off x="6089647" y="2941194"/>
            <a:ext cx="2597151" cy="1618399"/>
          </a:xfrm>
        </p:spPr>
        <p:txBody>
          <a:bodyPr/>
          <a:lstStyle>
            <a:lvl1pPr>
              <a:defRPr sz="1000"/>
            </a:lvl1pPr>
            <a:lvl2pPr>
              <a:defRPr sz="1000">
                <a:latin typeface="Calibri" panose="020F0502020204030204" pitchFamily="34" charset="0"/>
                <a:cs typeface="Calibri" panose="020F0502020204030204" pitchFamily="34" charset="0"/>
              </a:defRPr>
            </a:lvl2pPr>
            <a:lvl3pPr>
              <a:defRPr sz="900">
                <a:latin typeface="Calibri" panose="020F0502020204030204" pitchFamily="34" charset="0"/>
                <a:cs typeface="Calibri" panose="020F0502020204030204" pitchFamily="34" charset="0"/>
              </a:defRPr>
            </a:lvl3pPr>
            <a:lvl4pPr>
              <a:defRPr sz="90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pic>
        <p:nvPicPr>
          <p:cNvPr id="14" name="Picture 6">
            <a:extLst>
              <a:ext uri="{FF2B5EF4-FFF2-40B4-BE49-F238E27FC236}">
                <a16:creationId xmlns:a16="http://schemas.microsoft.com/office/drawing/2014/main" id="{879F527D-DB70-DA4A-B50F-B1D6C51EE3E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auto">
          <a:xfrm>
            <a:off x="7891273" y="4685809"/>
            <a:ext cx="550862" cy="160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9737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457200" y="274895"/>
            <a:ext cx="8229600" cy="371819"/>
          </a:xfrm>
          <a:prstGeom prst="rect">
            <a:avLst/>
          </a:prstGeom>
        </p:spPr>
        <p:txBody>
          <a:bodyPr vert="horz" lIns="0" tIns="0" rIns="0" bIns="0" rtlCol="0" anchor="t" anchorCtr="0">
            <a:noAutofit/>
          </a:bodyPr>
          <a:lstStyle/>
          <a:p>
            <a:r>
              <a:rPr lang="en-US"/>
              <a:t>Click to edit Master title style</a:t>
            </a:r>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457200" y="1371282"/>
            <a:ext cx="8229600" cy="3265333"/>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8085144" y="4634395"/>
            <a:ext cx="601663" cy="274892"/>
          </a:xfrm>
          <a:prstGeom prst="rect">
            <a:avLst/>
          </a:prstGeom>
        </p:spPr>
        <p:txBody>
          <a:bodyPr vert="horz" wrap="square" lIns="0" tIns="0" rIns="0" bIns="0" numCol="1" anchor="ctr" anchorCtr="0" compatLnSpc="1">
            <a:prstTxWarp prst="textNoShape">
              <a:avLst/>
            </a:prstTxWarp>
          </a:bodyPr>
          <a:lstStyle>
            <a:lvl1pPr algn="r">
              <a:defRPr sz="700"/>
            </a:lvl1pPr>
          </a:lstStyle>
          <a:p>
            <a:fld id="{87E80574-108F-B740-B6EE-7C59A5F38442}" type="slidenum">
              <a:rPr lang="en-US" smtClean="0"/>
              <a:t>‹#›</a:t>
            </a:fld>
            <a:endParaRPr lang="en-US"/>
          </a:p>
        </p:txBody>
      </p:sp>
    </p:spTree>
    <p:extLst>
      <p:ext uri="{BB962C8B-B14F-4D97-AF65-F5344CB8AC3E}">
        <p14:creationId xmlns:p14="http://schemas.microsoft.com/office/powerpoint/2010/main" val="6197715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ftr="0" dt="0"/>
  <p:txStyles>
    <p:titleStyle>
      <a:lvl1pPr algn="l" defTabSz="514313" rtl="0" eaLnBrk="1" fontAlgn="base" hangingPunct="1">
        <a:lnSpc>
          <a:spcPct val="90000"/>
        </a:lnSpc>
        <a:spcBef>
          <a:spcPct val="0"/>
        </a:spcBef>
        <a:spcAft>
          <a:spcPct val="0"/>
        </a:spcAft>
        <a:defRPr sz="2000" b="1" i="0" kern="1200" cap="all">
          <a:solidFill>
            <a:schemeClr val="tx1"/>
          </a:solidFill>
          <a:latin typeface="Calibri" panose="020F0502020204030204" pitchFamily="34" charset="0"/>
          <a:ea typeface="MS PGothic" panose="020B0600070205080204" pitchFamily="34" charset="-128"/>
          <a:cs typeface="Calibri" panose="020F0502020204030204" pitchFamily="34" charset="0"/>
        </a:defRPr>
      </a:lvl1pPr>
      <a:lvl2pPr algn="l" defTabSz="514313"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13"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13"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13"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875" algn="l" defTabSz="514313"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749" algn="l" defTabSz="514313"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624" algn="l" defTabSz="514313"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498" algn="l" defTabSz="514313"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13" rtl="0" eaLnBrk="1" fontAlgn="base" hangingPunct="1">
        <a:lnSpc>
          <a:spcPct val="90000"/>
        </a:lnSpc>
        <a:spcBef>
          <a:spcPts val="563"/>
        </a:spcBef>
        <a:spcAft>
          <a:spcPct val="0"/>
        </a:spcAft>
        <a:defRPr sz="1200" b="1" i="0" kern="1200" cap="none" baseline="0">
          <a:solidFill>
            <a:schemeClr val="tx1"/>
          </a:solidFill>
          <a:latin typeface="Calibri" panose="020F0502020204030204" pitchFamily="34" charset="0"/>
          <a:ea typeface="MS PGothic" panose="020B0600070205080204" pitchFamily="34" charset="-128"/>
          <a:cs typeface="Calibri" panose="020F0502020204030204" pitchFamily="34" charset="0"/>
        </a:defRPr>
      </a:lvl1pPr>
      <a:lvl2pPr marL="2381" indent="-2381" algn="l" defTabSz="514313"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64588" indent="-164588" algn="l" defTabSz="514313" rtl="0" eaLnBrk="1" fontAlgn="base" hangingPunct="1">
        <a:spcBef>
          <a:spcPts val="300"/>
        </a:spcBef>
        <a:spcAft>
          <a:spcPct val="0"/>
        </a:spcAft>
        <a:buClr>
          <a:srgbClr val="4AC9E3"/>
        </a:buClr>
        <a:buSzPct val="140000"/>
        <a:buFont typeface="System Font Regular"/>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582" indent="-142865" algn="l" defTabSz="514313" rtl="0" eaLnBrk="1" fontAlgn="base" hangingPunct="1">
        <a:spcBef>
          <a:spcPts val="150"/>
        </a:spcBef>
        <a:spcAft>
          <a:spcPct val="0"/>
        </a:spcAft>
        <a:buClr>
          <a:schemeClr val="tx1"/>
        </a:buClr>
        <a:buSzPct val="100000"/>
        <a:buFont typeface="Courier New Bold Italic" panose="02070309020205020404" pitchFamily="49"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875" indent="-114291" algn="l" defTabSz="513122" rtl="0" eaLnBrk="1" fontAlgn="base" hangingPunct="1">
        <a:spcBef>
          <a:spcPts val="150"/>
        </a:spcBef>
        <a:spcAft>
          <a:spcPct val="0"/>
        </a:spcAft>
        <a:buClr>
          <a:srgbClr val="4AC9E3"/>
        </a:buClr>
        <a:buSzPct val="100000"/>
        <a:buFont typeface="Arial Unicode MS" panose="020B0604020202020204" pitchFamily="34" charset="-128"/>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358" indent="-128579" algn="l" defTabSz="514313"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512" indent="-128579" algn="l" defTabSz="514313"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669" indent="-128579" algn="l" defTabSz="514313"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826" indent="-128579" algn="l" defTabSz="514313"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13" rtl="0" eaLnBrk="1" latinLnBrk="0" hangingPunct="1">
        <a:defRPr sz="1050" kern="1200">
          <a:solidFill>
            <a:schemeClr val="tx1"/>
          </a:solidFill>
          <a:latin typeface="+mn-lt"/>
          <a:ea typeface="+mn-ea"/>
          <a:cs typeface="+mn-cs"/>
        </a:defRPr>
      </a:lvl1pPr>
      <a:lvl2pPr marL="257156" algn="l" defTabSz="514313" rtl="0" eaLnBrk="1" latinLnBrk="0" hangingPunct="1">
        <a:defRPr sz="1050" kern="1200">
          <a:solidFill>
            <a:schemeClr val="tx1"/>
          </a:solidFill>
          <a:latin typeface="+mn-lt"/>
          <a:ea typeface="+mn-ea"/>
          <a:cs typeface="+mn-cs"/>
        </a:defRPr>
      </a:lvl2pPr>
      <a:lvl3pPr marL="514313" algn="l" defTabSz="514313" rtl="0" eaLnBrk="1" latinLnBrk="0" hangingPunct="1">
        <a:defRPr sz="1050" kern="1200">
          <a:solidFill>
            <a:schemeClr val="tx1"/>
          </a:solidFill>
          <a:latin typeface="+mn-lt"/>
          <a:ea typeface="+mn-ea"/>
          <a:cs typeface="+mn-cs"/>
        </a:defRPr>
      </a:lvl3pPr>
      <a:lvl4pPr marL="771468" algn="l" defTabSz="514313" rtl="0" eaLnBrk="1" latinLnBrk="0" hangingPunct="1">
        <a:defRPr sz="1050" kern="1200">
          <a:solidFill>
            <a:schemeClr val="tx1"/>
          </a:solidFill>
          <a:latin typeface="+mn-lt"/>
          <a:ea typeface="+mn-ea"/>
          <a:cs typeface="+mn-cs"/>
        </a:defRPr>
      </a:lvl4pPr>
      <a:lvl5pPr marL="1028624" algn="l" defTabSz="514313" rtl="0" eaLnBrk="1" latinLnBrk="0" hangingPunct="1">
        <a:defRPr sz="1050" kern="1200">
          <a:solidFill>
            <a:schemeClr val="tx1"/>
          </a:solidFill>
          <a:latin typeface="+mn-lt"/>
          <a:ea typeface="+mn-ea"/>
          <a:cs typeface="+mn-cs"/>
        </a:defRPr>
      </a:lvl5pPr>
      <a:lvl6pPr marL="1285779" algn="l" defTabSz="514313" rtl="0" eaLnBrk="1" latinLnBrk="0" hangingPunct="1">
        <a:defRPr sz="1050" kern="1200">
          <a:solidFill>
            <a:schemeClr val="tx1"/>
          </a:solidFill>
          <a:latin typeface="+mn-lt"/>
          <a:ea typeface="+mn-ea"/>
          <a:cs typeface="+mn-cs"/>
        </a:defRPr>
      </a:lvl6pPr>
      <a:lvl7pPr marL="1542935" algn="l" defTabSz="514313" rtl="0" eaLnBrk="1" latinLnBrk="0" hangingPunct="1">
        <a:defRPr sz="1050" kern="1200">
          <a:solidFill>
            <a:schemeClr val="tx1"/>
          </a:solidFill>
          <a:latin typeface="+mn-lt"/>
          <a:ea typeface="+mn-ea"/>
          <a:cs typeface="+mn-cs"/>
        </a:defRPr>
      </a:lvl7pPr>
      <a:lvl8pPr marL="1800090" algn="l" defTabSz="514313" rtl="0" eaLnBrk="1" latinLnBrk="0" hangingPunct="1">
        <a:defRPr sz="1050" kern="1200">
          <a:solidFill>
            <a:schemeClr val="tx1"/>
          </a:solidFill>
          <a:latin typeface="+mn-lt"/>
          <a:ea typeface="+mn-ea"/>
          <a:cs typeface="+mn-cs"/>
        </a:defRPr>
      </a:lvl8pPr>
      <a:lvl9pPr marL="2057246" algn="l" defTabSz="514313"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89EEF-3901-B449-BC9E-36975531460F}"/>
              </a:ext>
            </a:extLst>
          </p:cNvPr>
          <p:cNvSpPr>
            <a:spLocks noGrp="1"/>
          </p:cNvSpPr>
          <p:nvPr>
            <p:ph type="ctrTitle"/>
          </p:nvPr>
        </p:nvSpPr>
        <p:spPr>
          <a:xfrm>
            <a:off x="457201" y="1653537"/>
            <a:ext cx="5039744" cy="1433987"/>
          </a:xfrm>
        </p:spPr>
        <p:txBody>
          <a:bodyPr anchor="t"/>
          <a:lstStyle/>
          <a:p>
            <a:r>
              <a:rPr lang="en-US"/>
              <a:t>IEEE 802 EC Meeting</a:t>
            </a:r>
            <a:br>
              <a:rPr lang="en-US"/>
            </a:br>
            <a:endParaRPr lang="en-US"/>
          </a:p>
        </p:txBody>
      </p:sp>
      <p:sp>
        <p:nvSpPr>
          <p:cNvPr id="3" name="Subtitle 2">
            <a:extLst>
              <a:ext uri="{FF2B5EF4-FFF2-40B4-BE49-F238E27FC236}">
                <a16:creationId xmlns:a16="http://schemas.microsoft.com/office/drawing/2014/main" id="{129EF4B7-2A88-2747-AD33-C74A70B6D138}"/>
              </a:ext>
            </a:extLst>
          </p:cNvPr>
          <p:cNvSpPr>
            <a:spLocks noGrp="1"/>
          </p:cNvSpPr>
          <p:nvPr>
            <p:ph type="subTitle" idx="1"/>
          </p:nvPr>
        </p:nvSpPr>
        <p:spPr/>
        <p:txBody>
          <a:bodyPr/>
          <a:lstStyle/>
          <a:p>
            <a:r>
              <a:rPr lang="en-US"/>
              <a:t>IEEE SA Solutions update</a:t>
            </a:r>
          </a:p>
          <a:p>
            <a:endParaRPr lang="en-US"/>
          </a:p>
          <a:p>
            <a:endParaRPr lang="en-US"/>
          </a:p>
        </p:txBody>
      </p:sp>
      <p:sp>
        <p:nvSpPr>
          <p:cNvPr id="4" name="Text Placeholder 3">
            <a:extLst>
              <a:ext uri="{FF2B5EF4-FFF2-40B4-BE49-F238E27FC236}">
                <a16:creationId xmlns:a16="http://schemas.microsoft.com/office/drawing/2014/main" id="{323158FD-6736-9045-8BE6-17DD93088F3F}"/>
              </a:ext>
            </a:extLst>
          </p:cNvPr>
          <p:cNvSpPr>
            <a:spLocks noGrp="1"/>
          </p:cNvSpPr>
          <p:nvPr>
            <p:ph type="body" sz="quarter" idx="11"/>
          </p:nvPr>
        </p:nvSpPr>
        <p:spPr/>
        <p:txBody>
          <a:bodyPr/>
          <a:lstStyle/>
          <a:p>
            <a:r>
              <a:rPr lang="en-US"/>
              <a:t>3 October 2022</a:t>
            </a:r>
          </a:p>
          <a:p>
            <a:endParaRPr lang="en-US"/>
          </a:p>
          <a:p>
            <a:endParaRPr lang="en-US"/>
          </a:p>
          <a:p>
            <a:endParaRPr lang="en-US"/>
          </a:p>
        </p:txBody>
      </p:sp>
    </p:spTree>
    <p:extLst>
      <p:ext uri="{BB962C8B-B14F-4D97-AF65-F5344CB8AC3E}">
        <p14:creationId xmlns:p14="http://schemas.microsoft.com/office/powerpoint/2010/main" val="2532382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2ECD5-63CA-9843-B3B6-F7E44E76395F}"/>
              </a:ext>
            </a:extLst>
          </p:cNvPr>
          <p:cNvSpPr>
            <a:spLocks noGrp="1"/>
          </p:cNvSpPr>
          <p:nvPr>
            <p:ph type="ctrTitle"/>
          </p:nvPr>
        </p:nvSpPr>
        <p:spPr/>
        <p:txBody>
          <a:bodyPr/>
          <a:lstStyle/>
          <a:p>
            <a:r>
              <a:rPr lang="en-US"/>
              <a:t>Update on DMS/Mentor and IMAT</a:t>
            </a:r>
          </a:p>
        </p:txBody>
      </p:sp>
      <p:sp>
        <p:nvSpPr>
          <p:cNvPr id="3" name="Slide Number Placeholder 2">
            <a:extLst>
              <a:ext uri="{FF2B5EF4-FFF2-40B4-BE49-F238E27FC236}">
                <a16:creationId xmlns:a16="http://schemas.microsoft.com/office/drawing/2014/main" id="{1341844E-7337-A847-96B1-C60D547AA316}"/>
              </a:ext>
            </a:extLst>
          </p:cNvPr>
          <p:cNvSpPr>
            <a:spLocks noGrp="1"/>
          </p:cNvSpPr>
          <p:nvPr>
            <p:ph type="sldNum" sz="quarter" idx="10"/>
          </p:nvPr>
        </p:nvSpPr>
        <p:spPr/>
        <p:txBody>
          <a:bodyPr/>
          <a:lstStyle/>
          <a:p>
            <a:fld id="{87E80574-108F-B740-B6EE-7C59A5F38442}" type="slidenum">
              <a:rPr lang="en-US" smtClean="0"/>
              <a:t>2</a:t>
            </a:fld>
            <a:endParaRPr lang="en-US"/>
          </a:p>
        </p:txBody>
      </p:sp>
    </p:spTree>
    <p:extLst>
      <p:ext uri="{BB962C8B-B14F-4D97-AF65-F5344CB8AC3E}">
        <p14:creationId xmlns:p14="http://schemas.microsoft.com/office/powerpoint/2010/main" val="3036212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346B8-25B3-FB43-AF83-29C6CAA17F7D}"/>
              </a:ext>
            </a:extLst>
          </p:cNvPr>
          <p:cNvSpPr>
            <a:spLocks noGrp="1"/>
          </p:cNvSpPr>
          <p:nvPr>
            <p:ph type="title"/>
          </p:nvPr>
        </p:nvSpPr>
        <p:spPr/>
        <p:txBody>
          <a:bodyPr/>
          <a:lstStyle/>
          <a:p>
            <a:r>
              <a:rPr lang="fr-FR"/>
              <a:t>IEEE </a:t>
            </a:r>
            <a:r>
              <a:rPr lang="fr-FR" err="1"/>
              <a:t>Volunteer</a:t>
            </a:r>
            <a:r>
              <a:rPr lang="fr-FR"/>
              <a:t> Document Management Solution (DMS)</a:t>
            </a:r>
            <a:endParaRPr lang="en-US"/>
          </a:p>
        </p:txBody>
      </p:sp>
      <p:sp>
        <p:nvSpPr>
          <p:cNvPr id="3" name="Text Placeholder 2">
            <a:extLst>
              <a:ext uri="{FF2B5EF4-FFF2-40B4-BE49-F238E27FC236}">
                <a16:creationId xmlns:a16="http://schemas.microsoft.com/office/drawing/2014/main" id="{601537D8-6819-8B46-9235-EF3F8CE5AD47}"/>
              </a:ext>
            </a:extLst>
          </p:cNvPr>
          <p:cNvSpPr>
            <a:spLocks noGrp="1"/>
          </p:cNvSpPr>
          <p:nvPr>
            <p:ph type="body" sz="quarter" idx="14"/>
          </p:nvPr>
        </p:nvSpPr>
        <p:spPr/>
        <p:txBody>
          <a:bodyPr/>
          <a:lstStyle/>
          <a:p>
            <a:r>
              <a:rPr lang="en-US"/>
              <a:t>Overview &amp; Benefits</a:t>
            </a:r>
          </a:p>
          <a:p>
            <a:endParaRPr lang="en-US"/>
          </a:p>
        </p:txBody>
      </p:sp>
      <p:sp>
        <p:nvSpPr>
          <p:cNvPr id="4" name="Content Placeholder 3">
            <a:extLst>
              <a:ext uri="{FF2B5EF4-FFF2-40B4-BE49-F238E27FC236}">
                <a16:creationId xmlns:a16="http://schemas.microsoft.com/office/drawing/2014/main" id="{0991F36F-44B4-C340-B65D-E9DA3B4D83CC}"/>
              </a:ext>
            </a:extLst>
          </p:cNvPr>
          <p:cNvSpPr>
            <a:spLocks noGrp="1"/>
          </p:cNvSpPr>
          <p:nvPr>
            <p:ph idx="1"/>
          </p:nvPr>
        </p:nvSpPr>
        <p:spPr>
          <a:xfrm>
            <a:off x="468872" y="1369219"/>
            <a:ext cx="3769914" cy="3169901"/>
          </a:xfrm>
        </p:spPr>
        <p:txBody>
          <a:bodyPr/>
          <a:lstStyle/>
          <a:p>
            <a:pPr marL="234950" indent="-171450" rtl="0" fontAlgn="base">
              <a:spcBef>
                <a:spcPts val="0"/>
              </a:spcBef>
              <a:spcAft>
                <a:spcPts val="0"/>
              </a:spcAft>
              <a:buFont typeface="Arial" panose="020B0604020202020204" pitchFamily="34" charset="0"/>
              <a:buChar char="•"/>
            </a:pPr>
            <a:r>
              <a:rPr lang="en-US" sz="1800" b="0" i="0" u="none" strike="noStrike">
                <a:solidFill>
                  <a:srgbClr val="000000"/>
                </a:solidFill>
                <a:effectLst/>
                <a:latin typeface="Calibri" panose="020F0502020204030204" pitchFamily="34" charset="0"/>
              </a:rPr>
              <a:t>Conduct an IEEE Enterprise assessment to address multiple IEEE Organizational Unit requests for a secure volunteer document management and storage solution. </a:t>
            </a:r>
            <a:endParaRPr lang="en-US" sz="1800" b="0" i="0" u="none" strike="noStrike">
              <a:solidFill>
                <a:srgbClr val="000000"/>
              </a:solidFill>
              <a:effectLst/>
              <a:latin typeface="Merriweather Sans" panose="020B0604020202020204" pitchFamily="2" charset="0"/>
            </a:endParaRPr>
          </a:p>
          <a:p>
            <a:pPr marL="234950" indent="-171450" rtl="0" fontAlgn="base">
              <a:spcBef>
                <a:spcPts val="0"/>
              </a:spcBef>
              <a:spcAft>
                <a:spcPts val="0"/>
              </a:spcAft>
              <a:buFont typeface="Arial" panose="020B0604020202020204" pitchFamily="34" charset="0"/>
              <a:buChar char="•"/>
            </a:pPr>
            <a:r>
              <a:rPr lang="en-US" sz="1800" b="0" i="0" u="none" strike="noStrike">
                <a:solidFill>
                  <a:srgbClr val="000000"/>
                </a:solidFill>
                <a:effectLst/>
                <a:latin typeface="Calibri" panose="020F0502020204030204" pitchFamily="34" charset="0"/>
              </a:rPr>
              <a:t>Engage with industry expert/vendor to support the discovery and product solutioning.</a:t>
            </a:r>
            <a:endParaRPr lang="en-US" sz="1800" b="0" i="0" u="none" strike="noStrike">
              <a:solidFill>
                <a:srgbClr val="000000"/>
              </a:solidFill>
              <a:effectLst/>
              <a:latin typeface="Merriweather Sans" panose="020B0604020202020204" pitchFamily="2" charset="0"/>
            </a:endParaRPr>
          </a:p>
          <a:p>
            <a:pPr marL="234950" indent="-171450" rtl="0" fontAlgn="base">
              <a:spcBef>
                <a:spcPts val="0"/>
              </a:spcBef>
              <a:spcAft>
                <a:spcPts val="0"/>
              </a:spcAft>
              <a:buFont typeface="Arial" panose="020B0604020202020204" pitchFamily="34" charset="0"/>
              <a:buChar char="•"/>
            </a:pPr>
            <a:r>
              <a:rPr lang="en-US" sz="1800" b="0" i="0" u="none" strike="noStrike">
                <a:solidFill>
                  <a:srgbClr val="000000"/>
                </a:solidFill>
                <a:effectLst/>
                <a:latin typeface="Calibri" panose="020F0502020204030204" pitchFamily="34" charset="0"/>
              </a:rPr>
              <a:t>Provide one or more recommendations based on the requirements submitted by the IEEE Organizational Units.</a:t>
            </a:r>
            <a:endParaRPr lang="en-US" sz="1800" b="0" i="0" u="none" strike="noStrike">
              <a:solidFill>
                <a:srgbClr val="000000"/>
              </a:solidFill>
              <a:effectLst/>
              <a:latin typeface="Merriweather Sans" panose="020B0604020202020204" pitchFamily="2" charset="0"/>
            </a:endParaRPr>
          </a:p>
          <a:p>
            <a:endParaRPr lang="en-US"/>
          </a:p>
        </p:txBody>
      </p:sp>
      <p:sp>
        <p:nvSpPr>
          <p:cNvPr id="5" name="Slide Number Placeholder 4">
            <a:extLst>
              <a:ext uri="{FF2B5EF4-FFF2-40B4-BE49-F238E27FC236}">
                <a16:creationId xmlns:a16="http://schemas.microsoft.com/office/drawing/2014/main" id="{C4528909-912D-AB4F-81F4-6D06E44BB6F3}"/>
              </a:ext>
            </a:extLst>
          </p:cNvPr>
          <p:cNvSpPr>
            <a:spLocks noGrp="1"/>
          </p:cNvSpPr>
          <p:nvPr>
            <p:ph type="sldNum" sz="quarter" idx="15"/>
          </p:nvPr>
        </p:nvSpPr>
        <p:spPr/>
        <p:txBody>
          <a:bodyPr/>
          <a:lstStyle/>
          <a:p>
            <a:fld id="{87E80574-108F-B740-B6EE-7C59A5F38442}" type="slidenum">
              <a:rPr lang="en-US" smtClean="0"/>
              <a:t>3</a:t>
            </a:fld>
            <a:endParaRPr lang="en-US"/>
          </a:p>
        </p:txBody>
      </p:sp>
      <p:sp>
        <p:nvSpPr>
          <p:cNvPr id="8" name="TextBox 7">
            <a:extLst>
              <a:ext uri="{FF2B5EF4-FFF2-40B4-BE49-F238E27FC236}">
                <a16:creationId xmlns:a16="http://schemas.microsoft.com/office/drawing/2014/main" id="{C29D37F9-C2C6-DB73-1F3B-F931FFC93CBE}"/>
              </a:ext>
            </a:extLst>
          </p:cNvPr>
          <p:cNvSpPr txBox="1"/>
          <p:nvPr/>
        </p:nvSpPr>
        <p:spPr>
          <a:xfrm>
            <a:off x="4695987" y="1280883"/>
            <a:ext cx="3603356" cy="2062103"/>
          </a:xfrm>
          <a:prstGeom prst="rect">
            <a:avLst/>
          </a:prstGeom>
          <a:noFill/>
        </p:spPr>
        <p:txBody>
          <a:bodyPr wrap="square">
            <a:spAutoFit/>
          </a:bodyPr>
          <a:lstStyle/>
          <a:p>
            <a:pPr marL="285750" indent="-285750">
              <a:buFont typeface="Arial" panose="020B0604020202020204" pitchFamily="34" charset="0"/>
              <a:buChar char="•"/>
            </a:pPr>
            <a:r>
              <a:rPr lang="en-US" sz="1600">
                <a:latin typeface="+mj-lt"/>
              </a:rPr>
              <a:t>Centralized solution(s) for all business needs</a:t>
            </a:r>
          </a:p>
          <a:p>
            <a:pPr marL="285750" indent="-285750">
              <a:buFont typeface="Arial" panose="020B0604020202020204" pitchFamily="34" charset="0"/>
              <a:buChar char="•"/>
            </a:pPr>
            <a:r>
              <a:rPr lang="en-US" sz="1600">
                <a:latin typeface="+mj-lt"/>
              </a:rPr>
              <a:t>Streamlined &amp; Integrated solution(s)</a:t>
            </a:r>
          </a:p>
          <a:p>
            <a:pPr marL="285750" indent="-285750">
              <a:buFont typeface="Arial" panose="020B0604020202020204" pitchFamily="34" charset="0"/>
              <a:buChar char="•"/>
            </a:pPr>
            <a:r>
              <a:rPr lang="en-US" sz="1600">
                <a:latin typeface="+mj-lt"/>
              </a:rPr>
              <a:t>Cost efficiency</a:t>
            </a:r>
          </a:p>
          <a:p>
            <a:pPr marL="285750" indent="-285750">
              <a:buFont typeface="Arial" panose="020B0604020202020204" pitchFamily="34" charset="0"/>
              <a:buChar char="•"/>
            </a:pPr>
            <a:r>
              <a:rPr lang="en-US" sz="1600">
                <a:latin typeface="+mj-lt"/>
              </a:rPr>
              <a:t>Automated workflows</a:t>
            </a:r>
          </a:p>
          <a:p>
            <a:pPr marL="285750" indent="-285750">
              <a:buFont typeface="Arial" panose="020B0604020202020204" pitchFamily="34" charset="0"/>
              <a:buChar char="•"/>
            </a:pPr>
            <a:r>
              <a:rPr lang="en-US" sz="1600">
                <a:latin typeface="+mj-lt"/>
              </a:rPr>
              <a:t>Better user experience</a:t>
            </a:r>
          </a:p>
          <a:p>
            <a:pPr marL="285750" indent="-285750">
              <a:buFont typeface="Arial" panose="020B0604020202020204" pitchFamily="34" charset="0"/>
              <a:buChar char="•"/>
            </a:pPr>
            <a:r>
              <a:rPr lang="en-US" sz="1600">
                <a:latin typeface="+mj-lt"/>
              </a:rPr>
              <a:t>Easy document archival and retrieval</a:t>
            </a:r>
          </a:p>
          <a:p>
            <a:pPr marL="285750" indent="-285750">
              <a:buFont typeface="Arial" panose="020B0604020202020204" pitchFamily="34" charset="0"/>
              <a:buChar char="•"/>
            </a:pPr>
            <a:r>
              <a:rPr lang="en-US" sz="1600">
                <a:latin typeface="+mj-lt"/>
              </a:rPr>
              <a:t>Secure &amp; Easily Accessible</a:t>
            </a:r>
          </a:p>
        </p:txBody>
      </p:sp>
    </p:spTree>
    <p:extLst>
      <p:ext uri="{BB962C8B-B14F-4D97-AF65-F5344CB8AC3E}">
        <p14:creationId xmlns:p14="http://schemas.microsoft.com/office/powerpoint/2010/main" val="2190655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346B8-25B3-FB43-AF83-29C6CAA17F7D}"/>
              </a:ext>
            </a:extLst>
          </p:cNvPr>
          <p:cNvSpPr>
            <a:spLocks noGrp="1"/>
          </p:cNvSpPr>
          <p:nvPr>
            <p:ph type="title"/>
          </p:nvPr>
        </p:nvSpPr>
        <p:spPr/>
        <p:txBody>
          <a:bodyPr/>
          <a:lstStyle/>
          <a:p>
            <a:r>
              <a:rPr lang="fr-FR"/>
              <a:t>IEEE </a:t>
            </a:r>
            <a:r>
              <a:rPr lang="fr-FR" err="1"/>
              <a:t>Volunteer</a:t>
            </a:r>
            <a:r>
              <a:rPr lang="fr-FR"/>
              <a:t> Document Management Solution (DMS)</a:t>
            </a:r>
            <a:endParaRPr lang="en-US"/>
          </a:p>
        </p:txBody>
      </p:sp>
      <p:sp>
        <p:nvSpPr>
          <p:cNvPr id="3" name="Text Placeholder 2">
            <a:extLst>
              <a:ext uri="{FF2B5EF4-FFF2-40B4-BE49-F238E27FC236}">
                <a16:creationId xmlns:a16="http://schemas.microsoft.com/office/drawing/2014/main" id="{601537D8-6819-8B46-9235-EF3F8CE5AD47}"/>
              </a:ext>
            </a:extLst>
          </p:cNvPr>
          <p:cNvSpPr>
            <a:spLocks noGrp="1"/>
          </p:cNvSpPr>
          <p:nvPr>
            <p:ph type="body" sz="quarter" idx="14"/>
          </p:nvPr>
        </p:nvSpPr>
        <p:spPr/>
        <p:txBody>
          <a:bodyPr/>
          <a:lstStyle/>
          <a:p>
            <a:r>
              <a:rPr lang="en-US"/>
              <a:t>Current Status</a:t>
            </a:r>
          </a:p>
          <a:p>
            <a:endParaRPr lang="en-US"/>
          </a:p>
        </p:txBody>
      </p:sp>
      <p:sp>
        <p:nvSpPr>
          <p:cNvPr id="4" name="Content Placeholder 3">
            <a:extLst>
              <a:ext uri="{FF2B5EF4-FFF2-40B4-BE49-F238E27FC236}">
                <a16:creationId xmlns:a16="http://schemas.microsoft.com/office/drawing/2014/main" id="{0991F36F-44B4-C340-B65D-E9DA3B4D83CC}"/>
              </a:ext>
            </a:extLst>
          </p:cNvPr>
          <p:cNvSpPr>
            <a:spLocks noGrp="1"/>
          </p:cNvSpPr>
          <p:nvPr>
            <p:ph idx="1"/>
          </p:nvPr>
        </p:nvSpPr>
        <p:spPr>
          <a:xfrm>
            <a:off x="468871" y="1363851"/>
            <a:ext cx="7807223" cy="3274697"/>
          </a:xfrm>
        </p:spPr>
        <p:txBody>
          <a:bodyPr vert="horz" lIns="0" tIns="0" rIns="0" bIns="0" rtlCol="0" anchor="t">
            <a:noAutofit/>
          </a:bodyPr>
          <a:lstStyle/>
          <a:p>
            <a:pPr marL="234950" indent="-171450" rtl="0" fontAlgn="base">
              <a:spcBef>
                <a:spcPts val="0"/>
              </a:spcBef>
              <a:spcAft>
                <a:spcPts val="0"/>
              </a:spcAft>
              <a:buFont typeface="Arial" panose="020B0604020202020204" pitchFamily="34" charset="0"/>
              <a:buChar char="•"/>
            </a:pPr>
            <a:r>
              <a:rPr lang="en-US" sz="1600" b="0" i="0" u="none" strike="noStrike">
                <a:solidFill>
                  <a:srgbClr val="000000"/>
                </a:solidFill>
                <a:effectLst/>
                <a:latin typeface="+mn-lt"/>
                <a:ea typeface="MS PGothic"/>
                <a:cs typeface="Calibri"/>
              </a:rPr>
              <a:t>Assessment was completed in 2022</a:t>
            </a:r>
          </a:p>
          <a:p>
            <a:pPr marL="234950" indent="-171450" rtl="0" fontAlgn="base">
              <a:spcBef>
                <a:spcPts val="0"/>
              </a:spcBef>
              <a:spcAft>
                <a:spcPts val="0"/>
              </a:spcAft>
              <a:buFont typeface="Arial" panose="020B0604020202020204" pitchFamily="34" charset="0"/>
              <a:buChar char="•"/>
            </a:pPr>
            <a:r>
              <a:rPr lang="en-US" sz="1600" b="0" i="0" u="none" strike="noStrike">
                <a:solidFill>
                  <a:srgbClr val="000000"/>
                </a:solidFill>
                <a:effectLst/>
                <a:latin typeface="+mn-lt"/>
                <a:ea typeface="MS PGothic"/>
                <a:cs typeface="Calibri"/>
              </a:rPr>
              <a:t>Other IEEE OU’s opted not to participate in purchase of </a:t>
            </a:r>
            <a:r>
              <a:rPr lang="en-US" sz="1600" b="0">
                <a:solidFill>
                  <a:srgbClr val="000000"/>
                </a:solidFill>
                <a:latin typeface="+mn-lt"/>
                <a:ea typeface="MS PGothic"/>
                <a:cs typeface="Calibri"/>
              </a:rPr>
              <a:t>DMS solution</a:t>
            </a:r>
          </a:p>
          <a:p>
            <a:pPr marL="234950" indent="-171450">
              <a:spcBef>
                <a:spcPts val="0"/>
              </a:spcBef>
              <a:spcAft>
                <a:spcPts val="0"/>
              </a:spcAft>
              <a:buFont typeface="Arial" panose="020B0604020202020204" pitchFamily="34" charset="0"/>
              <a:buChar char="•"/>
            </a:pPr>
            <a:r>
              <a:rPr lang="en-US" sz="1600" b="0" i="0" u="none" strike="noStrike">
                <a:solidFill>
                  <a:srgbClr val="000000"/>
                </a:solidFill>
                <a:effectLst/>
                <a:latin typeface="+mn-lt"/>
                <a:ea typeface="MS PGothic"/>
                <a:cs typeface="Calibri"/>
              </a:rPr>
              <a:t>IEEE SA selected </a:t>
            </a:r>
            <a:r>
              <a:rPr lang="en-US" sz="1600" b="0">
                <a:solidFill>
                  <a:srgbClr val="000000"/>
                </a:solidFill>
                <a:latin typeface="+mn-lt"/>
                <a:ea typeface="MS PGothic"/>
                <a:cs typeface="Calibri"/>
              </a:rPr>
              <a:t>a vendor for the DMS solution, which will be used as a common document management framework</a:t>
            </a:r>
          </a:p>
          <a:p>
            <a:pPr marL="234950" indent="-171450">
              <a:spcBef>
                <a:spcPts val="0"/>
              </a:spcBef>
              <a:spcAft>
                <a:spcPts val="0"/>
              </a:spcAft>
              <a:buFont typeface="Arial" panose="020B0604020202020204" pitchFamily="34" charset="0"/>
              <a:buChar char="•"/>
            </a:pPr>
            <a:r>
              <a:rPr lang="en-US" sz="1600" b="0">
                <a:solidFill>
                  <a:srgbClr val="000000"/>
                </a:solidFill>
                <a:latin typeface="+mn-lt"/>
                <a:ea typeface="MS PGothic"/>
                <a:cs typeface="Calibri"/>
              </a:rPr>
              <a:t>Advanced/extended functionality for specific use, including Mentor will be built as custom components </a:t>
            </a:r>
            <a:endParaRPr lang="en-US" sz="1600" b="0">
              <a:solidFill>
                <a:srgbClr val="000000"/>
              </a:solidFill>
              <a:latin typeface="+mn-lt"/>
            </a:endParaRPr>
          </a:p>
          <a:p>
            <a:pPr marL="234950" indent="-171450">
              <a:spcBef>
                <a:spcPts val="0"/>
              </a:spcBef>
              <a:spcAft>
                <a:spcPts val="0"/>
              </a:spcAft>
              <a:buFont typeface="Arial" panose="020B0604020202020204" pitchFamily="34" charset="0"/>
              <a:buChar char="•"/>
            </a:pPr>
            <a:r>
              <a:rPr lang="en-US" sz="1600" b="0">
                <a:solidFill>
                  <a:srgbClr val="000000"/>
                </a:solidFill>
                <a:latin typeface="+mn-lt"/>
                <a:ea typeface="MS PGothic"/>
                <a:cs typeface="Calibri"/>
              </a:rPr>
              <a:t>IEEE SA is currently working on POC using the DMS to replicate Mentor functionality. The intent is to preserve all features of Mentor including DCN numbering, Document Groups, simple document list, dedicated URLs, </a:t>
            </a:r>
            <a:r>
              <a:rPr lang="en-US" sz="1600" b="0" err="1">
                <a:solidFill>
                  <a:srgbClr val="000000"/>
                </a:solidFill>
                <a:latin typeface="+mn-lt"/>
                <a:ea typeface="MS PGothic"/>
                <a:cs typeface="Calibri"/>
              </a:rPr>
              <a:t>etc</a:t>
            </a:r>
            <a:endParaRPr lang="en-US" sz="1600" b="0">
              <a:solidFill>
                <a:srgbClr val="000000"/>
              </a:solidFill>
              <a:latin typeface="+mn-lt"/>
              <a:ea typeface="MS PGothic"/>
              <a:cs typeface="Calibri"/>
            </a:endParaRPr>
          </a:p>
          <a:p>
            <a:pPr marL="234950" indent="-171450" rtl="0" fontAlgn="base">
              <a:spcBef>
                <a:spcPts val="0"/>
              </a:spcBef>
              <a:spcAft>
                <a:spcPts val="0"/>
              </a:spcAft>
              <a:buFont typeface="Arial" panose="020B0604020202020204" pitchFamily="34" charset="0"/>
              <a:buChar char="•"/>
            </a:pPr>
            <a:r>
              <a:rPr lang="en-US" sz="1600" b="0">
                <a:solidFill>
                  <a:srgbClr val="000000"/>
                </a:solidFill>
                <a:latin typeface="+mn-lt"/>
                <a:ea typeface="MS PGothic"/>
                <a:cs typeface="Calibri"/>
              </a:rPr>
              <a:t>Plan to provide demo and consult with 802 volunteers once POC is complete</a:t>
            </a:r>
          </a:p>
          <a:p>
            <a:pPr marL="234950" indent="-171450" rtl="0" fontAlgn="base">
              <a:spcBef>
                <a:spcPts val="0"/>
              </a:spcBef>
              <a:spcAft>
                <a:spcPts val="0"/>
              </a:spcAft>
              <a:buFont typeface="Arial" panose="020B0604020202020204" pitchFamily="34" charset="0"/>
              <a:buChar char="•"/>
            </a:pPr>
            <a:endParaRPr lang="en-US" sz="1400" b="0">
              <a:solidFill>
                <a:srgbClr val="000000"/>
              </a:solidFill>
              <a:latin typeface="+mn-lt"/>
            </a:endParaRPr>
          </a:p>
          <a:p>
            <a:pPr marL="234950" indent="-171450" rtl="0" fontAlgn="base">
              <a:spcBef>
                <a:spcPts val="0"/>
              </a:spcBef>
              <a:spcAft>
                <a:spcPts val="0"/>
              </a:spcAft>
              <a:buFont typeface="Arial" panose="020B0604020202020204" pitchFamily="34" charset="0"/>
              <a:buChar char="•"/>
            </a:pPr>
            <a:endParaRPr lang="en-US" sz="1200" b="0" i="0" u="none" strike="noStrike">
              <a:solidFill>
                <a:srgbClr val="000000"/>
              </a:solidFill>
              <a:effectLst/>
              <a:latin typeface="Merriweather Sans" panose="020B0604020202020204" pitchFamily="2" charset="0"/>
            </a:endParaRPr>
          </a:p>
          <a:p>
            <a:endParaRPr lang="en-US"/>
          </a:p>
        </p:txBody>
      </p:sp>
      <p:sp>
        <p:nvSpPr>
          <p:cNvPr id="5" name="Slide Number Placeholder 4">
            <a:extLst>
              <a:ext uri="{FF2B5EF4-FFF2-40B4-BE49-F238E27FC236}">
                <a16:creationId xmlns:a16="http://schemas.microsoft.com/office/drawing/2014/main" id="{C4528909-912D-AB4F-81F4-6D06E44BB6F3}"/>
              </a:ext>
            </a:extLst>
          </p:cNvPr>
          <p:cNvSpPr>
            <a:spLocks noGrp="1"/>
          </p:cNvSpPr>
          <p:nvPr>
            <p:ph type="sldNum" sz="quarter" idx="15"/>
          </p:nvPr>
        </p:nvSpPr>
        <p:spPr/>
        <p:txBody>
          <a:bodyPr/>
          <a:lstStyle/>
          <a:p>
            <a:fld id="{87E80574-108F-B740-B6EE-7C59A5F38442}" type="slidenum">
              <a:rPr lang="en-US" smtClean="0"/>
              <a:t>4</a:t>
            </a:fld>
            <a:endParaRPr lang="en-US"/>
          </a:p>
        </p:txBody>
      </p:sp>
    </p:spTree>
    <p:extLst>
      <p:ext uri="{BB962C8B-B14F-4D97-AF65-F5344CB8AC3E}">
        <p14:creationId xmlns:p14="http://schemas.microsoft.com/office/powerpoint/2010/main" val="3918026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346B8-25B3-FB43-AF83-29C6CAA17F7D}"/>
              </a:ext>
            </a:extLst>
          </p:cNvPr>
          <p:cNvSpPr>
            <a:spLocks noGrp="1"/>
          </p:cNvSpPr>
          <p:nvPr>
            <p:ph type="title"/>
          </p:nvPr>
        </p:nvSpPr>
        <p:spPr/>
        <p:txBody>
          <a:bodyPr/>
          <a:lstStyle/>
          <a:p>
            <a:r>
              <a:rPr lang="fr-FR"/>
              <a:t>IMAT</a:t>
            </a:r>
            <a:endParaRPr lang="en-US"/>
          </a:p>
        </p:txBody>
      </p:sp>
      <p:sp>
        <p:nvSpPr>
          <p:cNvPr id="4" name="Content Placeholder 3">
            <a:extLst>
              <a:ext uri="{FF2B5EF4-FFF2-40B4-BE49-F238E27FC236}">
                <a16:creationId xmlns:a16="http://schemas.microsoft.com/office/drawing/2014/main" id="{0991F36F-44B4-C340-B65D-E9DA3B4D83CC}"/>
              </a:ext>
            </a:extLst>
          </p:cNvPr>
          <p:cNvSpPr>
            <a:spLocks noGrp="1"/>
          </p:cNvSpPr>
          <p:nvPr>
            <p:ph idx="1"/>
          </p:nvPr>
        </p:nvSpPr>
        <p:spPr>
          <a:xfrm>
            <a:off x="468871" y="946151"/>
            <a:ext cx="7807223" cy="3692398"/>
          </a:xfrm>
        </p:spPr>
        <p:txBody>
          <a:bodyPr/>
          <a:lstStyle/>
          <a:p>
            <a:pPr marL="234950" indent="-171450" rtl="0" fontAlgn="base">
              <a:spcBef>
                <a:spcPts val="0"/>
              </a:spcBef>
              <a:spcAft>
                <a:spcPts val="0"/>
              </a:spcAft>
              <a:buFont typeface="Arial" panose="020B0604020202020204" pitchFamily="34" charset="0"/>
              <a:buChar char="•"/>
            </a:pPr>
            <a:r>
              <a:rPr lang="en-US" sz="1600" b="0" i="0" u="none" strike="noStrike">
                <a:solidFill>
                  <a:srgbClr val="000000"/>
                </a:solidFill>
                <a:effectLst/>
                <a:latin typeface="+mn-lt"/>
              </a:rPr>
              <a:t>IEEE SA is currently developing a reusable tools framework for group collaboration</a:t>
            </a:r>
          </a:p>
          <a:p>
            <a:pPr marL="234950" indent="-171450" rtl="0" fontAlgn="base">
              <a:spcBef>
                <a:spcPts val="0"/>
              </a:spcBef>
              <a:spcAft>
                <a:spcPts val="0"/>
              </a:spcAft>
              <a:buFont typeface="Arial" panose="020B0604020202020204" pitchFamily="34" charset="0"/>
              <a:buChar char="•"/>
            </a:pPr>
            <a:r>
              <a:rPr lang="en-US" sz="1600" b="0">
                <a:solidFill>
                  <a:srgbClr val="000000"/>
                </a:solidFill>
                <a:latin typeface="+mn-lt"/>
              </a:rPr>
              <a:t>Meeting attendance features are on the roadmap for development under this framework</a:t>
            </a:r>
          </a:p>
          <a:p>
            <a:pPr marL="234950" indent="-171450" rtl="0" fontAlgn="base">
              <a:spcBef>
                <a:spcPts val="0"/>
              </a:spcBef>
              <a:spcAft>
                <a:spcPts val="0"/>
              </a:spcAft>
              <a:buFont typeface="Arial" panose="020B0604020202020204" pitchFamily="34" charset="0"/>
              <a:buChar char="•"/>
            </a:pPr>
            <a:r>
              <a:rPr lang="en-US" sz="1600" b="0">
                <a:solidFill>
                  <a:srgbClr val="000000"/>
                </a:solidFill>
                <a:latin typeface="+mn-lt"/>
              </a:rPr>
              <a:t>All current IMAT functionality has been included in the requirements for meeting attendance features being developed</a:t>
            </a:r>
          </a:p>
          <a:p>
            <a:pPr marL="234950" indent="-171450">
              <a:spcBef>
                <a:spcPts val="0"/>
              </a:spcBef>
              <a:spcAft>
                <a:spcPts val="0"/>
              </a:spcAft>
              <a:buFont typeface="Arial" panose="020B0604020202020204" pitchFamily="34" charset="0"/>
              <a:buChar char="•"/>
            </a:pPr>
            <a:r>
              <a:rPr lang="en-US" sz="1600" b="0">
                <a:solidFill>
                  <a:srgbClr val="000000"/>
                </a:solidFill>
                <a:latin typeface="+mn-lt"/>
              </a:rPr>
              <a:t>Plan to consult with 802 volunteers once relevant functionality is developed</a:t>
            </a:r>
          </a:p>
          <a:p>
            <a:pPr marL="234950" indent="-171450" rtl="0" fontAlgn="base">
              <a:spcBef>
                <a:spcPts val="0"/>
              </a:spcBef>
              <a:spcAft>
                <a:spcPts val="0"/>
              </a:spcAft>
              <a:buFont typeface="Arial" panose="020B0604020202020204" pitchFamily="34" charset="0"/>
              <a:buChar char="•"/>
            </a:pPr>
            <a:endParaRPr lang="en-US" sz="1600" b="0">
              <a:solidFill>
                <a:srgbClr val="000000"/>
              </a:solidFill>
              <a:latin typeface="+mn-lt"/>
            </a:endParaRPr>
          </a:p>
          <a:p>
            <a:pPr marL="234950" indent="-171450" rtl="0" fontAlgn="base">
              <a:spcBef>
                <a:spcPts val="0"/>
              </a:spcBef>
              <a:spcAft>
                <a:spcPts val="0"/>
              </a:spcAft>
              <a:buFont typeface="Arial" panose="020B0604020202020204" pitchFamily="34" charset="0"/>
              <a:buChar char="•"/>
            </a:pPr>
            <a:endParaRPr lang="en-US" sz="1600" b="0">
              <a:solidFill>
                <a:srgbClr val="000000"/>
              </a:solidFill>
              <a:latin typeface="+mn-lt"/>
            </a:endParaRPr>
          </a:p>
          <a:p>
            <a:pPr marL="234950" indent="-171450" rtl="0" fontAlgn="base">
              <a:spcBef>
                <a:spcPts val="0"/>
              </a:spcBef>
              <a:spcAft>
                <a:spcPts val="0"/>
              </a:spcAft>
              <a:buFont typeface="Arial" panose="020B0604020202020204" pitchFamily="34" charset="0"/>
              <a:buChar char="•"/>
            </a:pPr>
            <a:endParaRPr lang="en-US" sz="1600" b="0">
              <a:solidFill>
                <a:srgbClr val="000000"/>
              </a:solidFill>
              <a:latin typeface="+mn-lt"/>
            </a:endParaRPr>
          </a:p>
          <a:p>
            <a:pPr marL="234950" indent="-171450" rtl="0" fontAlgn="base">
              <a:spcBef>
                <a:spcPts val="0"/>
              </a:spcBef>
              <a:spcAft>
                <a:spcPts val="0"/>
              </a:spcAft>
              <a:buFont typeface="Arial" panose="020B0604020202020204" pitchFamily="34" charset="0"/>
              <a:buChar char="•"/>
            </a:pPr>
            <a:endParaRPr lang="en-US" sz="1400" b="0">
              <a:solidFill>
                <a:srgbClr val="000000"/>
              </a:solidFill>
              <a:latin typeface="+mn-lt"/>
            </a:endParaRPr>
          </a:p>
          <a:p>
            <a:pPr marL="234950" indent="-171450" rtl="0" fontAlgn="base">
              <a:spcBef>
                <a:spcPts val="0"/>
              </a:spcBef>
              <a:spcAft>
                <a:spcPts val="0"/>
              </a:spcAft>
              <a:buFont typeface="Arial" panose="020B0604020202020204" pitchFamily="34" charset="0"/>
              <a:buChar char="•"/>
            </a:pPr>
            <a:endParaRPr lang="en-US" sz="1200" b="0" i="0" u="none" strike="noStrike">
              <a:solidFill>
                <a:srgbClr val="000000"/>
              </a:solidFill>
              <a:effectLst/>
              <a:latin typeface="Merriweather Sans" panose="020B0604020202020204" pitchFamily="2" charset="0"/>
            </a:endParaRPr>
          </a:p>
          <a:p>
            <a:endParaRPr lang="en-US"/>
          </a:p>
        </p:txBody>
      </p:sp>
      <p:sp>
        <p:nvSpPr>
          <p:cNvPr id="5" name="Slide Number Placeholder 4">
            <a:extLst>
              <a:ext uri="{FF2B5EF4-FFF2-40B4-BE49-F238E27FC236}">
                <a16:creationId xmlns:a16="http://schemas.microsoft.com/office/drawing/2014/main" id="{C4528909-912D-AB4F-81F4-6D06E44BB6F3}"/>
              </a:ext>
            </a:extLst>
          </p:cNvPr>
          <p:cNvSpPr>
            <a:spLocks noGrp="1"/>
          </p:cNvSpPr>
          <p:nvPr>
            <p:ph type="sldNum" sz="quarter" idx="15"/>
          </p:nvPr>
        </p:nvSpPr>
        <p:spPr/>
        <p:txBody>
          <a:bodyPr/>
          <a:lstStyle/>
          <a:p>
            <a:fld id="{87E80574-108F-B740-B6EE-7C59A5F38442}" type="slidenum">
              <a:rPr lang="en-US" smtClean="0"/>
              <a:t>5</a:t>
            </a:fld>
            <a:endParaRPr lang="en-US"/>
          </a:p>
        </p:txBody>
      </p:sp>
    </p:spTree>
    <p:extLst>
      <p:ext uri="{BB962C8B-B14F-4D97-AF65-F5344CB8AC3E}">
        <p14:creationId xmlns:p14="http://schemas.microsoft.com/office/powerpoint/2010/main" val="2849350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2ECD5-63CA-9843-B3B6-F7E44E76395F}"/>
              </a:ext>
            </a:extLst>
          </p:cNvPr>
          <p:cNvSpPr>
            <a:spLocks noGrp="1"/>
          </p:cNvSpPr>
          <p:nvPr>
            <p:ph type="ctrTitle"/>
          </p:nvPr>
        </p:nvSpPr>
        <p:spPr/>
        <p:txBody>
          <a:bodyPr/>
          <a:lstStyle/>
          <a:p>
            <a:r>
              <a:rPr lang="en-US"/>
              <a:t>Discontinue use of SA PIN</a:t>
            </a:r>
          </a:p>
        </p:txBody>
      </p:sp>
      <p:sp>
        <p:nvSpPr>
          <p:cNvPr id="3" name="Slide Number Placeholder 2">
            <a:extLst>
              <a:ext uri="{FF2B5EF4-FFF2-40B4-BE49-F238E27FC236}">
                <a16:creationId xmlns:a16="http://schemas.microsoft.com/office/drawing/2014/main" id="{1341844E-7337-A847-96B1-C60D547AA316}"/>
              </a:ext>
            </a:extLst>
          </p:cNvPr>
          <p:cNvSpPr>
            <a:spLocks noGrp="1"/>
          </p:cNvSpPr>
          <p:nvPr>
            <p:ph type="sldNum" sz="quarter" idx="10"/>
          </p:nvPr>
        </p:nvSpPr>
        <p:spPr/>
        <p:txBody>
          <a:bodyPr/>
          <a:lstStyle/>
          <a:p>
            <a:fld id="{87E80574-108F-B740-B6EE-7C59A5F38442}" type="slidenum">
              <a:rPr lang="en-US" smtClean="0"/>
              <a:t>6</a:t>
            </a:fld>
            <a:endParaRPr lang="en-US"/>
          </a:p>
        </p:txBody>
      </p:sp>
    </p:spTree>
    <p:extLst>
      <p:ext uri="{BB962C8B-B14F-4D97-AF65-F5344CB8AC3E}">
        <p14:creationId xmlns:p14="http://schemas.microsoft.com/office/powerpoint/2010/main" val="117340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346B8-25B3-FB43-AF83-29C6CAA17F7D}"/>
              </a:ext>
            </a:extLst>
          </p:cNvPr>
          <p:cNvSpPr>
            <a:spLocks noGrp="1"/>
          </p:cNvSpPr>
          <p:nvPr>
            <p:ph type="title"/>
          </p:nvPr>
        </p:nvSpPr>
        <p:spPr/>
        <p:txBody>
          <a:bodyPr/>
          <a:lstStyle/>
          <a:p>
            <a:r>
              <a:rPr lang="fr-FR"/>
              <a:t>Discontinue Use of SA PIN</a:t>
            </a:r>
            <a:endParaRPr lang="en-US"/>
          </a:p>
        </p:txBody>
      </p:sp>
      <p:sp>
        <p:nvSpPr>
          <p:cNvPr id="4" name="Content Placeholder 3">
            <a:extLst>
              <a:ext uri="{FF2B5EF4-FFF2-40B4-BE49-F238E27FC236}">
                <a16:creationId xmlns:a16="http://schemas.microsoft.com/office/drawing/2014/main" id="{0991F36F-44B4-C340-B65D-E9DA3B4D83CC}"/>
              </a:ext>
            </a:extLst>
          </p:cNvPr>
          <p:cNvSpPr>
            <a:spLocks noGrp="1"/>
          </p:cNvSpPr>
          <p:nvPr>
            <p:ph idx="1"/>
          </p:nvPr>
        </p:nvSpPr>
        <p:spPr>
          <a:xfrm>
            <a:off x="468871" y="946151"/>
            <a:ext cx="7807223" cy="3692398"/>
          </a:xfrm>
        </p:spPr>
        <p:txBody>
          <a:bodyPr/>
          <a:lstStyle/>
          <a:p>
            <a:pPr marL="234950" indent="-171450" rtl="0" fontAlgn="base">
              <a:spcBef>
                <a:spcPts val="0"/>
              </a:spcBef>
              <a:spcAft>
                <a:spcPts val="0"/>
              </a:spcAft>
              <a:buFont typeface="Arial" panose="020B0604020202020204" pitchFamily="34" charset="0"/>
              <a:buChar char="•"/>
            </a:pPr>
            <a:r>
              <a:rPr lang="en-US" sz="1600" b="0" i="0" u="none" strike="noStrike">
                <a:solidFill>
                  <a:srgbClr val="000000"/>
                </a:solidFill>
                <a:effectLst/>
                <a:latin typeface="+mn-lt"/>
              </a:rPr>
              <a:t>Problem:</a:t>
            </a:r>
          </a:p>
          <a:p>
            <a:pPr marL="399538" lvl="2" indent="-171450">
              <a:spcBef>
                <a:spcPts val="0"/>
              </a:spcBef>
              <a:spcAft>
                <a:spcPts val="0"/>
              </a:spcAft>
              <a:buFont typeface="Arial" panose="020B0604020202020204" pitchFamily="34" charset="0"/>
              <a:buChar char="•"/>
            </a:pPr>
            <a:r>
              <a:rPr lang="en-US" sz="1400" b="0">
                <a:solidFill>
                  <a:srgbClr val="000000"/>
                </a:solidFill>
                <a:latin typeface="+mn-lt"/>
              </a:rPr>
              <a:t>SA PIN is not supported by the main IEEE and is not stored in the IEEE Account</a:t>
            </a:r>
          </a:p>
          <a:p>
            <a:pPr marL="399538" lvl="2" indent="-171450">
              <a:spcBef>
                <a:spcPts val="0"/>
              </a:spcBef>
              <a:spcAft>
                <a:spcPts val="0"/>
              </a:spcAft>
              <a:buFont typeface="Arial" panose="020B0604020202020204" pitchFamily="34" charset="0"/>
              <a:buChar char="•"/>
            </a:pPr>
            <a:r>
              <a:rPr lang="en-US" sz="1400">
                <a:solidFill>
                  <a:srgbClr val="000000"/>
                </a:solidFill>
                <a:latin typeface="+mn-lt"/>
              </a:rPr>
              <a:t>Number</a:t>
            </a:r>
            <a:r>
              <a:rPr lang="en-US" sz="1400" b="0">
                <a:solidFill>
                  <a:srgbClr val="000000"/>
                </a:solidFill>
                <a:latin typeface="+mn-lt"/>
              </a:rPr>
              <a:t> needs to be generated by IEEE SA after a user logs into our system</a:t>
            </a:r>
          </a:p>
          <a:p>
            <a:pPr marL="399538" lvl="2" indent="-171450">
              <a:spcBef>
                <a:spcPts val="0"/>
              </a:spcBef>
              <a:spcAft>
                <a:spcPts val="0"/>
              </a:spcAft>
              <a:buFont typeface="Arial" panose="020B0604020202020204" pitchFamily="34" charset="0"/>
              <a:buChar char="•"/>
            </a:pPr>
            <a:r>
              <a:rPr lang="en-US" sz="1400" b="0">
                <a:solidFill>
                  <a:srgbClr val="000000"/>
                </a:solidFill>
                <a:latin typeface="+mn-lt"/>
              </a:rPr>
              <a:t>As we develop systems on multiple platforms, we need to keep the SA PIN values in sync across systems regardless of which system a new user accessed first</a:t>
            </a:r>
          </a:p>
          <a:p>
            <a:pPr marL="399538" lvl="2" indent="-171450">
              <a:spcBef>
                <a:spcPts val="0"/>
              </a:spcBef>
              <a:spcAft>
                <a:spcPts val="0"/>
              </a:spcAft>
              <a:buFont typeface="Arial" panose="020B0604020202020204" pitchFamily="34" charset="0"/>
              <a:buChar char="•"/>
            </a:pPr>
            <a:r>
              <a:rPr lang="en-US" sz="1400">
                <a:solidFill>
                  <a:srgbClr val="000000"/>
                </a:solidFill>
                <a:latin typeface="+mn-lt"/>
              </a:rPr>
              <a:t>This requires an additional integration point and added complexity</a:t>
            </a:r>
          </a:p>
          <a:p>
            <a:pPr marL="399538" lvl="2" indent="-171450">
              <a:spcBef>
                <a:spcPts val="0"/>
              </a:spcBef>
              <a:spcAft>
                <a:spcPts val="0"/>
              </a:spcAft>
              <a:buFont typeface="Arial" panose="020B0604020202020204" pitchFamily="34" charset="0"/>
              <a:buChar char="•"/>
            </a:pPr>
            <a:endParaRPr lang="en-US" sz="1400" b="0">
              <a:solidFill>
                <a:srgbClr val="000000"/>
              </a:solidFill>
              <a:latin typeface="+mn-lt"/>
            </a:endParaRPr>
          </a:p>
          <a:p>
            <a:pPr marL="237331" lvl="1" indent="-171450">
              <a:spcBef>
                <a:spcPts val="0"/>
              </a:spcBef>
              <a:spcAft>
                <a:spcPts val="0"/>
              </a:spcAft>
              <a:buFont typeface="Arial" panose="020B0604020202020204" pitchFamily="34" charset="0"/>
              <a:buChar char="•"/>
            </a:pPr>
            <a:r>
              <a:rPr lang="en-US" sz="1500">
                <a:solidFill>
                  <a:srgbClr val="000000"/>
                </a:solidFill>
                <a:latin typeface="+mn-lt"/>
              </a:rPr>
              <a:t>Proposed Solution:</a:t>
            </a:r>
          </a:p>
          <a:p>
            <a:pPr marL="399538" lvl="2" indent="-171450">
              <a:spcBef>
                <a:spcPts val="0"/>
              </a:spcBef>
              <a:spcAft>
                <a:spcPts val="0"/>
              </a:spcAft>
              <a:buFont typeface="Arial" panose="020B0604020202020204" pitchFamily="34" charset="0"/>
              <a:buChar char="•"/>
            </a:pPr>
            <a:r>
              <a:rPr lang="en-US" sz="1400">
                <a:solidFill>
                  <a:srgbClr val="000000"/>
                </a:solidFill>
                <a:latin typeface="+mn-lt"/>
              </a:rPr>
              <a:t>A unique identifier is created for all individuals when they create an IEEE Account</a:t>
            </a:r>
          </a:p>
          <a:p>
            <a:pPr marL="463532" lvl="3" indent="-171450">
              <a:spcBef>
                <a:spcPts val="0"/>
              </a:spcBef>
              <a:spcAft>
                <a:spcPts val="0"/>
              </a:spcAft>
              <a:buFont typeface="Arial" panose="020B0604020202020204" pitchFamily="34" charset="0"/>
              <a:buChar char="•"/>
            </a:pPr>
            <a:r>
              <a:rPr lang="en-US" sz="1300">
                <a:solidFill>
                  <a:srgbClr val="000000"/>
                </a:solidFill>
                <a:latin typeface="+mn-lt"/>
              </a:rPr>
              <a:t>This is referred to as IEEE Customer ID number</a:t>
            </a:r>
          </a:p>
          <a:p>
            <a:pPr marL="463532" lvl="3" indent="-171450">
              <a:spcBef>
                <a:spcPts val="0"/>
              </a:spcBef>
              <a:spcAft>
                <a:spcPts val="0"/>
              </a:spcAft>
              <a:buFont typeface="Arial" panose="020B0604020202020204" pitchFamily="34" charset="0"/>
              <a:buChar char="•"/>
            </a:pPr>
            <a:r>
              <a:rPr lang="en-US" sz="1300" b="0">
                <a:solidFill>
                  <a:srgbClr val="000000"/>
                </a:solidFill>
                <a:latin typeface="+mn-lt"/>
              </a:rPr>
              <a:t>Customer ID is used as IEEE Member </a:t>
            </a:r>
            <a:r>
              <a:rPr lang="en-US" sz="1300">
                <a:solidFill>
                  <a:srgbClr val="000000"/>
                </a:solidFill>
                <a:latin typeface="+mn-lt"/>
              </a:rPr>
              <a:t>number if the individual purchases membership</a:t>
            </a:r>
          </a:p>
          <a:p>
            <a:pPr marL="399538" lvl="2" indent="-171450">
              <a:spcBef>
                <a:spcPts val="0"/>
              </a:spcBef>
              <a:spcAft>
                <a:spcPts val="0"/>
              </a:spcAft>
              <a:buFont typeface="Arial" panose="020B0604020202020204" pitchFamily="34" charset="0"/>
              <a:buChar char="•"/>
            </a:pPr>
            <a:r>
              <a:rPr lang="en-US" sz="1400">
                <a:solidFill>
                  <a:srgbClr val="000000"/>
                </a:solidFill>
                <a:latin typeface="+mn-lt"/>
              </a:rPr>
              <a:t>Customer ID is already being used in our systems as key identifier for IEEE Accounts</a:t>
            </a:r>
          </a:p>
          <a:p>
            <a:pPr marL="399538" lvl="2" indent="-171450">
              <a:spcBef>
                <a:spcPts val="0"/>
              </a:spcBef>
              <a:spcAft>
                <a:spcPts val="0"/>
              </a:spcAft>
              <a:buFont typeface="Arial" panose="020B0604020202020204" pitchFamily="34" charset="0"/>
              <a:buChar char="•"/>
            </a:pPr>
            <a:r>
              <a:rPr lang="en-US" sz="1400">
                <a:solidFill>
                  <a:srgbClr val="000000"/>
                </a:solidFill>
                <a:latin typeface="+mn-lt"/>
              </a:rPr>
              <a:t>ID can easily be obtained by any system using Single Sign-On and does not change</a:t>
            </a:r>
          </a:p>
          <a:p>
            <a:pPr marL="399538" lvl="2" indent="-171450">
              <a:spcBef>
                <a:spcPts val="0"/>
              </a:spcBef>
              <a:spcAft>
                <a:spcPts val="0"/>
              </a:spcAft>
              <a:buFont typeface="Arial" panose="020B0604020202020204" pitchFamily="34" charset="0"/>
              <a:buChar char="•"/>
            </a:pPr>
            <a:r>
              <a:rPr lang="en-US" sz="1400">
                <a:solidFill>
                  <a:srgbClr val="000000"/>
                </a:solidFill>
                <a:latin typeface="+mn-lt"/>
              </a:rPr>
              <a:t>Propose use of customer ID when new systems are developed to replace IMAT and Mentor</a:t>
            </a:r>
          </a:p>
          <a:p>
            <a:pPr marL="399538" lvl="2" indent="-171450">
              <a:spcBef>
                <a:spcPts val="0"/>
              </a:spcBef>
              <a:spcAft>
                <a:spcPts val="0"/>
              </a:spcAft>
              <a:buFont typeface="Arial" panose="020B0604020202020204" pitchFamily="34" charset="0"/>
              <a:buChar char="•"/>
            </a:pPr>
            <a:r>
              <a:rPr lang="en-US" sz="1400">
                <a:solidFill>
                  <a:srgbClr val="000000"/>
                </a:solidFill>
                <a:latin typeface="+mn-lt"/>
              </a:rPr>
              <a:t>No change will be made until we are migrated off current platform</a:t>
            </a:r>
          </a:p>
          <a:p>
            <a:pPr marL="292082" lvl="3" indent="0">
              <a:spcBef>
                <a:spcPts val="0"/>
              </a:spcBef>
              <a:spcAft>
                <a:spcPts val="0"/>
              </a:spcAft>
              <a:buNone/>
            </a:pPr>
            <a:endParaRPr lang="en-US" sz="1300" b="0">
              <a:solidFill>
                <a:srgbClr val="000000"/>
              </a:solidFill>
              <a:latin typeface="+mn-lt"/>
            </a:endParaRPr>
          </a:p>
          <a:p>
            <a:pPr marL="234950" indent="-171450" rtl="0" fontAlgn="base">
              <a:spcBef>
                <a:spcPts val="0"/>
              </a:spcBef>
              <a:spcAft>
                <a:spcPts val="0"/>
              </a:spcAft>
              <a:buFont typeface="Arial" panose="020B0604020202020204" pitchFamily="34" charset="0"/>
              <a:buChar char="•"/>
            </a:pPr>
            <a:endParaRPr lang="en-US" sz="1600" b="0">
              <a:solidFill>
                <a:srgbClr val="000000"/>
              </a:solidFill>
              <a:latin typeface="+mn-lt"/>
            </a:endParaRPr>
          </a:p>
          <a:p>
            <a:pPr marL="234950" indent="-171450" rtl="0" fontAlgn="base">
              <a:spcBef>
                <a:spcPts val="0"/>
              </a:spcBef>
              <a:spcAft>
                <a:spcPts val="0"/>
              </a:spcAft>
              <a:buFont typeface="Arial" panose="020B0604020202020204" pitchFamily="34" charset="0"/>
              <a:buChar char="•"/>
            </a:pPr>
            <a:endParaRPr lang="en-US" sz="1400" b="0">
              <a:solidFill>
                <a:srgbClr val="000000"/>
              </a:solidFill>
              <a:latin typeface="+mn-lt"/>
            </a:endParaRPr>
          </a:p>
          <a:p>
            <a:pPr marL="234950" indent="-171450" rtl="0" fontAlgn="base">
              <a:spcBef>
                <a:spcPts val="0"/>
              </a:spcBef>
              <a:spcAft>
                <a:spcPts val="0"/>
              </a:spcAft>
              <a:buFont typeface="Arial" panose="020B0604020202020204" pitchFamily="34" charset="0"/>
              <a:buChar char="•"/>
            </a:pPr>
            <a:endParaRPr lang="en-US" sz="1200" b="0" i="0" u="none" strike="noStrike">
              <a:solidFill>
                <a:srgbClr val="000000"/>
              </a:solidFill>
              <a:effectLst/>
              <a:latin typeface="Merriweather Sans" panose="020B0604020202020204" pitchFamily="2" charset="0"/>
            </a:endParaRPr>
          </a:p>
          <a:p>
            <a:endParaRPr lang="en-US"/>
          </a:p>
        </p:txBody>
      </p:sp>
      <p:sp>
        <p:nvSpPr>
          <p:cNvPr id="5" name="Slide Number Placeholder 4">
            <a:extLst>
              <a:ext uri="{FF2B5EF4-FFF2-40B4-BE49-F238E27FC236}">
                <a16:creationId xmlns:a16="http://schemas.microsoft.com/office/drawing/2014/main" id="{C4528909-912D-AB4F-81F4-6D06E44BB6F3}"/>
              </a:ext>
            </a:extLst>
          </p:cNvPr>
          <p:cNvSpPr>
            <a:spLocks noGrp="1"/>
          </p:cNvSpPr>
          <p:nvPr>
            <p:ph type="sldNum" sz="quarter" idx="15"/>
          </p:nvPr>
        </p:nvSpPr>
        <p:spPr/>
        <p:txBody>
          <a:bodyPr/>
          <a:lstStyle/>
          <a:p>
            <a:fld id="{87E80574-108F-B740-B6EE-7C59A5F38442}" type="slidenum">
              <a:rPr lang="en-US" smtClean="0"/>
              <a:t>7</a:t>
            </a:fld>
            <a:endParaRPr lang="en-US"/>
          </a:p>
        </p:txBody>
      </p:sp>
    </p:spTree>
    <p:extLst>
      <p:ext uri="{BB962C8B-B14F-4D97-AF65-F5344CB8AC3E}">
        <p14:creationId xmlns:p14="http://schemas.microsoft.com/office/powerpoint/2010/main" val="1358442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BF7F6-08AD-354B-999C-253839F7D775}"/>
              </a:ext>
            </a:extLst>
          </p:cNvPr>
          <p:cNvSpPr>
            <a:spLocks noGrp="1"/>
          </p:cNvSpPr>
          <p:nvPr>
            <p:ph type="ctrTitle"/>
          </p:nvPr>
        </p:nvSpPr>
        <p:spPr/>
        <p:txBody>
          <a:bodyPr/>
          <a:lstStyle/>
          <a:p>
            <a:r>
              <a:rPr lang="en-US"/>
              <a:t>Thank you</a:t>
            </a:r>
          </a:p>
        </p:txBody>
      </p:sp>
      <p:sp>
        <p:nvSpPr>
          <p:cNvPr id="4" name="Slide Number Placeholder 3">
            <a:extLst>
              <a:ext uri="{FF2B5EF4-FFF2-40B4-BE49-F238E27FC236}">
                <a16:creationId xmlns:a16="http://schemas.microsoft.com/office/drawing/2014/main" id="{41652306-F202-E34D-8329-67846A4C2F0C}"/>
              </a:ext>
            </a:extLst>
          </p:cNvPr>
          <p:cNvSpPr>
            <a:spLocks noGrp="1"/>
          </p:cNvSpPr>
          <p:nvPr>
            <p:ph type="sldNum" sz="quarter" idx="10"/>
          </p:nvPr>
        </p:nvSpPr>
        <p:spPr/>
        <p:txBody>
          <a:bodyPr/>
          <a:lstStyle/>
          <a:p>
            <a:fld id="{87E80574-108F-B740-B6EE-7C59A5F38442}" type="slidenum">
              <a:rPr lang="en-US" smtClean="0"/>
              <a:t>8</a:t>
            </a:fld>
            <a:endParaRPr lang="en-US"/>
          </a:p>
        </p:txBody>
      </p:sp>
    </p:spTree>
    <p:extLst>
      <p:ext uri="{BB962C8B-B14F-4D97-AF65-F5344CB8AC3E}">
        <p14:creationId xmlns:p14="http://schemas.microsoft.com/office/powerpoint/2010/main" val="3048808903"/>
      </p:ext>
    </p:extLst>
  </p:cSld>
  <p:clrMapOvr>
    <a:masterClrMapping/>
  </p:clrMapOvr>
</p:sld>
</file>

<file path=ppt/theme/theme1.xml><?xml version="1.0" encoding="utf-8"?>
<a:theme xmlns:a="http://schemas.openxmlformats.org/drawingml/2006/main" name="r4">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0" id="{1DF57729-3F53-7249-8F2A-A09370A1F4A2}" vid="{DDD73D59-1DC6-7B40-A01B-068FE6FA34B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ieee-sa-template-16x9-simplified_Final_r6 (7) (1)</Template>
  <TotalTime>0</TotalTime>
  <Words>468</Words>
  <Application>Microsoft Office PowerPoint</Application>
  <PresentationFormat>Custom</PresentationFormat>
  <Paragraphs>62</Paragraphs>
  <Slides>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Apple SD Gothic Neo Thin</vt:lpstr>
      <vt:lpstr>Arial</vt:lpstr>
      <vt:lpstr>Arial Unicode MS</vt:lpstr>
      <vt:lpstr>Calibri</vt:lpstr>
      <vt:lpstr>Courier New Bold Italic</vt:lpstr>
      <vt:lpstr>Merriweather Sans</vt:lpstr>
      <vt:lpstr>Montserrat</vt:lpstr>
      <vt:lpstr>Montserrat ExtraBold</vt:lpstr>
      <vt:lpstr>System Font Regular</vt:lpstr>
      <vt:lpstr>r4</vt:lpstr>
      <vt:lpstr>IEEE 802 EC Meeting </vt:lpstr>
      <vt:lpstr>Update on DMS/Mentor and IMAT</vt:lpstr>
      <vt:lpstr>IEEE Volunteer Document Management Solution (DMS)</vt:lpstr>
      <vt:lpstr>IEEE Volunteer Document Management Solution (DMS)</vt:lpstr>
      <vt:lpstr>IMAT</vt:lpstr>
      <vt:lpstr>Discontinue use of SA PIN</vt:lpstr>
      <vt:lpstr>Discontinue Use of SA PIN</vt:lpstr>
      <vt:lpstr>Thank you</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Task Force Meeting</dc:title>
  <dc:creator>Gregory Marchini</dc:creator>
  <cp:lastModifiedBy>Gregory Marchini</cp:lastModifiedBy>
  <cp:revision>2</cp:revision>
  <dcterms:created xsi:type="dcterms:W3CDTF">2023-10-02T16:42:51Z</dcterms:created>
  <dcterms:modified xsi:type="dcterms:W3CDTF">2023-10-03T20:18:52Z</dcterms:modified>
</cp:coreProperties>
</file>