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26" autoAdjust="0"/>
    <p:restoredTop sz="95488" autoAdjust="0"/>
  </p:normalViewPr>
  <p:slideViewPr>
    <p:cSldViewPr>
      <p:cViewPr varScale="1">
        <p:scale>
          <a:sx n="107" d="100"/>
          <a:sy n="107" d="100"/>
        </p:scale>
        <p:origin x="360" y="10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03 October 2023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ec-23-0174-00-00EC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sz="2000" dirty="0"/>
            </a:b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 to vote in IEEE 2023 General Election and 2024 SA President Elect Forum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IEEE Annual Election began closed 02 October 2023.  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Unofficial election results will be announced on 6 October 2023.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The SA Managing Director, Konstantinos </a:t>
            </a:r>
            <a:r>
              <a:rPr lang="en-US" sz="2000" dirty="0" err="1"/>
              <a:t>Karachalios</a:t>
            </a:r>
            <a:r>
              <a:rPr lang="en-US" sz="2000" dirty="0"/>
              <a:t>, resignation effective 31 December 2023.</a:t>
            </a:r>
            <a:br>
              <a:rPr lang="en-US" sz="2000" dirty="0"/>
            </a:br>
            <a:r>
              <a:rPr lang="en-US" sz="2000" dirty="0"/>
              <a:t>Alpesh Shah, Senior Director, Global Business Strategy &amp; Intelligence at IEEE Standards Association has been appointed to be the SA Managing Director effective 01 January 2024.</a:t>
            </a:r>
            <a:br>
              <a:rPr lang="en-US" sz="2400" dirty="0"/>
            </a:br>
            <a:endParaRPr lang="en-US" sz="24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6.06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pPr marL="798513"/>
            <a:r>
              <a:rPr lang="en-US" sz="2000" dirty="0">
                <a:solidFill>
                  <a:srgbClr val="000000"/>
                </a:solidFill>
                <a:latin typeface="+mj-lt"/>
              </a:rPr>
              <a:t>	TBD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261833</TotalTime>
  <Words>257</Words>
  <Application>Microsoft Office PowerPoint</Application>
  <PresentationFormat>Widescreen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03 October 2023 Electronic Meeting 19:00-21:00 UTC 15:00-17:00 ET  </vt:lpstr>
      <vt:lpstr>PowerPoint Presentation</vt:lpstr>
      <vt:lpstr>3.00 Chair’s Announcements</vt:lpstr>
      <vt:lpstr>6.06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</cp:lastModifiedBy>
  <cp:revision>4015</cp:revision>
  <cp:lastPrinted>2023-09-05T18:05:44Z</cp:lastPrinted>
  <dcterms:created xsi:type="dcterms:W3CDTF">2002-03-10T15:43:16Z</dcterms:created>
  <dcterms:modified xsi:type="dcterms:W3CDTF">2023-10-03T16:15:58Z</dcterms:modified>
</cp:coreProperties>
</file>