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701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5488" autoAdjust="0"/>
  </p:normalViewPr>
  <p:slideViewPr>
    <p:cSldViewPr>
      <p:cViewPr varScale="1">
        <p:scale>
          <a:sx n="90" d="100"/>
          <a:sy n="90" d="100"/>
        </p:scale>
        <p:origin x="108" y="240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tv.ieee.org/video/ieee-sa-2024-president-elect-candidates-forum" TargetMode="External"/><Relationship Id="rId2" Type="http://schemas.openxmlformats.org/officeDocument/2006/relationships/hyperlink" Target="https://www.ieee.org/about/corporate/election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06 September 2023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ec-23-162-00-00EC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order/roll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18872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Reminder to vote in IEEE 2023 General Election and 2024 SA President Elect Forum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IEEE Annual Election began 15 August 2023 and closes 02 October 2023.  See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https://www.ieee.org/about/corporate/election/index.html</a:t>
            </a:r>
            <a:endParaRPr lang="en-US" sz="20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2024 SA President Elect Forum recording is available at </a:t>
            </a:r>
            <a:br>
              <a:rPr lang="en-US" sz="2000" dirty="0"/>
            </a:br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https://ieeetv.ieee.org/video/ieee-sa-2024-president-elect-candidates-forum</a:t>
            </a:r>
            <a:br>
              <a:rPr lang="en-US" sz="2000" dirty="0"/>
            </a:br>
            <a:endParaRPr lang="en-US" sz="20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 EC Any Other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Any other business?</a:t>
            </a:r>
          </a:p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6.01, II, Transitioning from using SA PIN to Customer ID numbers as the personal identifier,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Haasz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, 10 minutes</a:t>
            </a:r>
          </a:p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6.02, II, A general status update on IMAT (Requested by 802 at the next scheduled task force meeting),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Haasz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, 10 minutes</a:t>
            </a:r>
          </a:p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6.03, II, Public Visibility Standing Committee - Permissions Process,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Haasz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, 10 minutes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261513</TotalTime>
  <Words>306</Words>
  <Application>Microsoft Office PowerPoint</Application>
  <PresentationFormat>Widescreen</PresentationFormat>
  <Paragraphs>35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IEEE 802 LMSC Executive Committee   06 September 2023 Electronic Meeting 19:00-21:00 UTC 15:00-17:00 ET  </vt:lpstr>
      <vt:lpstr>PowerPoint Presentation</vt:lpstr>
      <vt:lpstr>3.00 Chair’s Announcements</vt:lpstr>
      <vt:lpstr>6.0 EC Any Other Business?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 Nikolich/Addison</cp:lastModifiedBy>
  <cp:revision>4005</cp:revision>
  <cp:lastPrinted>2022-06-07T18:20:28Z</cp:lastPrinted>
  <dcterms:created xsi:type="dcterms:W3CDTF">2002-03-10T15:43:16Z</dcterms:created>
  <dcterms:modified xsi:type="dcterms:W3CDTF">2023-09-05T15:26:42Z</dcterms:modified>
</cp:coreProperties>
</file>