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i8mEAMAn5SadL0fvTtTgLCgSY7Q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108" y="27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4.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CB7B414-E599-4A60-93F5-307841C43D8B}"/>
    <pc:docChg chg="modSld">
      <pc:chgData name="Jon Rosdahl" userId="2820f357-2dd4-4127-8713-e0bfde0fd756" providerId="ADAL" clId="{8CB7B414-E599-4A60-93F5-307841C43D8B}" dt="2023-09-11T12:38:24.736" v="0" actId="6549"/>
      <pc:docMkLst>
        <pc:docMk/>
      </pc:docMkLst>
      <pc:sldChg chg="modSp mod">
        <pc:chgData name="Jon Rosdahl" userId="2820f357-2dd4-4127-8713-e0bfde0fd756" providerId="ADAL" clId="{8CB7B414-E599-4A60-93F5-307841C43D8B}" dt="2023-09-11T12:38:24.736" v="0" actId="6549"/>
        <pc:sldMkLst>
          <pc:docMk/>
          <pc:sldMk cId="0" sldId="263"/>
        </pc:sldMkLst>
        <pc:spChg chg="mod">
          <ac:chgData name="Jon Rosdahl" userId="2820f357-2dd4-4127-8713-e0bfde0fd756" providerId="ADAL" clId="{8CB7B414-E599-4A60-93F5-307841C43D8B}" dt="2023-09-11T12:38:24.736" v="0" actId="6549"/>
          <ac:spMkLst>
            <pc:docMk/>
            <pc:sldMk cId="0" sldId="263"/>
            <ac:spMk id="11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5098"/>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mailto:802info@facetoface-events.com" TargetMode="External"/><Relationship Id="rId4" Type="http://schemas.openxmlformats.org/officeDocument/2006/relationships/hyperlink" Target="https://www.hilton.com/en/attend-my-event/hnlhvhh-avm-e0ca0592-a203-4d79-a09e-5c9c2b65d2e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rick@linespeed.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hyperlink" Target="https://cvent.me/gvvqDN"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ogodechao.com/location/atlant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a:t>September 2023 IEEE 802 Wireless Interim Session</a:t>
            </a:r>
            <a:endParaRPr/>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Roboto"/>
                <a:ea typeface="Roboto"/>
                <a:cs typeface="Roboto"/>
                <a:sym typeface="Roboto"/>
              </a:rPr>
              <a:t>Prepared By: Face to Face Events, September 11, 2023</a:t>
            </a:r>
            <a:endParaRPr sz="1400" b="0" i="0" u="none" strike="noStrike" cap="non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1"/>
          <p:cNvSpPr txBox="1">
            <a:spLocks noGrp="1"/>
          </p:cNvSpPr>
          <p:nvPr>
            <p:ph type="title"/>
          </p:nvPr>
        </p:nvSpPr>
        <p:spPr>
          <a:xfrm>
            <a:off x="471900" y="828200"/>
            <a:ext cx="8222100" cy="678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7" name="Google Shape;127;p11"/>
          <p:cNvSpPr txBox="1">
            <a:spLocks noGrp="1"/>
          </p:cNvSpPr>
          <p:nvPr>
            <p:ph type="body" idx="1"/>
          </p:nvPr>
        </p:nvSpPr>
        <p:spPr>
          <a:xfrm>
            <a:off x="262350" y="1785724"/>
            <a:ext cx="8431650" cy="328157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400"/>
              <a:t>The next IEEE 802 Plenary Session will be November 12-17, 2023. The session will be a Mixed Mode with In-Person participation at the Hilton Hawaiian Village Waikiki Beach Resort. </a:t>
            </a:r>
            <a:endParaRPr sz="1400" b="1"/>
          </a:p>
          <a:p>
            <a:pPr marL="0" lvl="0" indent="0" algn="l" rtl="0">
              <a:lnSpc>
                <a:spcPct val="115000"/>
              </a:lnSpc>
              <a:spcBef>
                <a:spcPts val="0"/>
              </a:spcBef>
              <a:spcAft>
                <a:spcPts val="0"/>
              </a:spcAft>
              <a:buSzPts val="1800"/>
              <a:buNone/>
            </a:pPr>
            <a:endParaRPr sz="800" b="1"/>
          </a:p>
          <a:p>
            <a:pPr marL="457200" lvl="0" indent="-317500" algn="l" rtl="0">
              <a:lnSpc>
                <a:spcPct val="115000"/>
              </a:lnSpc>
              <a:spcBef>
                <a:spcPts val="0"/>
              </a:spcBef>
              <a:spcAft>
                <a:spcPts val="0"/>
              </a:spcAft>
              <a:buSzPts val="1400"/>
              <a:buChar char="●"/>
            </a:pPr>
            <a:r>
              <a:rPr lang="en" sz="1400" b="1"/>
              <a:t>Information and Registration: </a:t>
            </a:r>
            <a:r>
              <a:rPr lang="en" sz="1400" b="1" u="sng">
                <a:solidFill>
                  <a:schemeClr val="hlink"/>
                </a:solidFill>
                <a:hlinkClick r:id="rId3"/>
              </a:rPr>
              <a:t>https://cvent.me/Pna0qm</a:t>
            </a:r>
            <a:endParaRPr sz="1400" b="1"/>
          </a:p>
          <a:p>
            <a:pPr marL="914400" lvl="1" indent="-317500" algn="l" rtl="0">
              <a:lnSpc>
                <a:spcPct val="115000"/>
              </a:lnSpc>
              <a:spcBef>
                <a:spcPts val="0"/>
              </a:spcBef>
              <a:spcAft>
                <a:spcPts val="0"/>
              </a:spcAft>
              <a:buSzPts val="1400"/>
              <a:buChar char="○"/>
            </a:pPr>
            <a:r>
              <a:rPr lang="en" sz="1400"/>
              <a:t>Early Registration Deadline:</a:t>
            </a:r>
            <a:r>
              <a:rPr lang="en" sz="1400" b="1"/>
              <a:t> </a:t>
            </a:r>
            <a:r>
              <a:rPr lang="en" sz="1400"/>
              <a:t>Friday September 22, 2023</a:t>
            </a:r>
            <a:endParaRPr/>
          </a:p>
          <a:p>
            <a:pPr marL="914400" lvl="1" indent="-317500" algn="l" rtl="0">
              <a:lnSpc>
                <a:spcPct val="115000"/>
              </a:lnSpc>
              <a:spcBef>
                <a:spcPts val="0"/>
              </a:spcBef>
              <a:spcAft>
                <a:spcPts val="0"/>
              </a:spcAft>
              <a:buSzPts val="1400"/>
              <a:buChar char="○"/>
            </a:pPr>
            <a:r>
              <a:rPr lang="en" sz="1400"/>
              <a:t>Hotel Reservations: </a:t>
            </a:r>
            <a:r>
              <a:rPr lang="en" sz="1200" b="1" u="sng">
                <a:solidFill>
                  <a:schemeClr val="accent5"/>
                </a:solidFill>
                <a:hlinkClick r:id="rId4">
                  <a:extLst>
                    <a:ext uri="{A12FA001-AC4F-418D-AE19-62706E023703}">
                      <ahyp:hlinkClr xmlns:ahyp="http://schemas.microsoft.com/office/drawing/2018/hyperlinkcolor" val="tx"/>
                    </a:ext>
                  </a:extLst>
                </a:hlinkClick>
              </a:rPr>
              <a:t>https://www.hilton.com/en/attend-my-event/hnlhvhh-avm-e0ca0592-a203-4d79-a09e-5c9c2b65d2e8</a:t>
            </a:r>
            <a:endParaRPr/>
          </a:p>
          <a:p>
            <a:pPr marL="914400" lvl="1" indent="-317500" algn="l" rtl="0">
              <a:lnSpc>
                <a:spcPct val="115000"/>
              </a:lnSpc>
              <a:spcBef>
                <a:spcPts val="0"/>
              </a:spcBef>
              <a:spcAft>
                <a:spcPts val="0"/>
              </a:spcAft>
              <a:buSzPts val="1400"/>
              <a:buChar char="○"/>
            </a:pPr>
            <a:r>
              <a:rPr lang="en" sz="1400"/>
              <a:t>Hotel Reservation Booking Cut Off Date: 5:00 PM Hawaii Time October 20, 2023 </a:t>
            </a:r>
            <a:endParaRPr sz="1200" b="1"/>
          </a:p>
          <a:p>
            <a:pPr marL="914400" lvl="0" indent="0" algn="l" rtl="0">
              <a:lnSpc>
                <a:spcPct val="115000"/>
              </a:lnSpc>
              <a:spcBef>
                <a:spcPts val="0"/>
              </a:spcBef>
              <a:spcAft>
                <a:spcPts val="0"/>
              </a:spcAft>
              <a:buSzPts val="1800"/>
              <a:buNone/>
            </a:pPr>
            <a:endParaRPr sz="1200" b="1"/>
          </a:p>
          <a:p>
            <a:pPr marL="0" lvl="0" indent="0" algn="l" rtl="0">
              <a:lnSpc>
                <a:spcPct val="115000"/>
              </a:lnSpc>
              <a:spcBef>
                <a:spcPts val="0"/>
              </a:spcBef>
              <a:spcAft>
                <a:spcPts val="0"/>
              </a:spcAft>
              <a:buSzPts val="1800"/>
              <a:buNone/>
            </a:pPr>
            <a:r>
              <a:rPr lang="en" sz="1400"/>
              <a:t>If you have any questions please contact:</a:t>
            </a:r>
            <a:endParaRPr sz="1400"/>
          </a:p>
          <a:p>
            <a:pPr marL="457200" lvl="1" indent="0" algn="l" rtl="0">
              <a:lnSpc>
                <a:spcPct val="115000"/>
              </a:lnSpc>
              <a:spcBef>
                <a:spcPts val="0"/>
              </a:spcBef>
              <a:spcAft>
                <a:spcPts val="0"/>
              </a:spcAft>
              <a:buSzPts val="1800"/>
              <a:buNone/>
            </a:pPr>
            <a:r>
              <a:rPr lang="en"/>
              <a:t>Face to Face Events</a:t>
            </a:r>
            <a:endParaRPr/>
          </a:p>
          <a:p>
            <a:pPr marL="457200" lvl="1" indent="0" algn="l" rtl="0">
              <a:lnSpc>
                <a:spcPct val="115000"/>
              </a:lnSpc>
              <a:spcBef>
                <a:spcPts val="0"/>
              </a:spcBef>
              <a:spcAft>
                <a:spcPts val="0"/>
              </a:spcAft>
              <a:buSzPts val="1800"/>
              <a:buNone/>
            </a:pPr>
            <a:r>
              <a:rPr lang="en"/>
              <a:t>IEEE 802 Meeting Planner	</a:t>
            </a:r>
            <a:endParaRPr/>
          </a:p>
          <a:p>
            <a:pPr marL="457200" lvl="1" indent="0" algn="l" rtl="0">
              <a:lnSpc>
                <a:spcPct val="115000"/>
              </a:lnSpc>
              <a:spcBef>
                <a:spcPts val="0"/>
              </a:spcBef>
              <a:spcAft>
                <a:spcPts val="0"/>
              </a:spcAft>
              <a:buSzPts val="1800"/>
              <a:buNone/>
            </a:pPr>
            <a:r>
              <a:rPr lang="en"/>
              <a:t>Email: </a:t>
            </a:r>
            <a:r>
              <a:rPr lang="en" u="sng">
                <a:solidFill>
                  <a:schemeClr val="hlink"/>
                </a:solidFill>
                <a:hlinkClick r:id="rId5"/>
              </a:rPr>
              <a:t>802info@facetoface-events.com</a:t>
            </a:r>
            <a:endParaRPr/>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Contact Information</a:t>
            </a:r>
            <a:endParaRPr/>
          </a:p>
        </p:txBody>
      </p:sp>
      <p:sp>
        <p:nvSpPr>
          <p:cNvPr id="75" name="Google Shape;75;g27c30aa6ca8_0_0"/>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Meeting Planner: Face to Face Events</a:t>
            </a:r>
            <a:endParaRPr sz="600" b="1"/>
          </a:p>
          <a:p>
            <a:pPr marL="0" lvl="0" indent="0" algn="l" rtl="0">
              <a:lnSpc>
                <a:spcPct val="100000"/>
              </a:lnSpc>
              <a:spcBef>
                <a:spcPts val="1000"/>
              </a:spcBef>
              <a:spcAft>
                <a:spcPts val="0"/>
              </a:spcAft>
              <a:buSzPts val="1400"/>
              <a:buNone/>
            </a:pPr>
            <a:r>
              <a:rPr lang="en" b="1"/>
              <a:t>Dawn Slykhouse </a:t>
            </a:r>
            <a:endParaRPr/>
          </a:p>
          <a:p>
            <a:pPr marL="0" lvl="0" indent="0" algn="l" rtl="0">
              <a:lnSpc>
                <a:spcPct val="100000"/>
              </a:lnSpc>
              <a:spcBef>
                <a:spcPts val="1000"/>
              </a:spcBef>
              <a:spcAft>
                <a:spcPts val="0"/>
              </a:spcAft>
              <a:buSzPts val="1400"/>
              <a:buNone/>
            </a:pPr>
            <a:r>
              <a:rPr lang="en"/>
              <a:t>Mobile: +1 (408) 594-1342</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lvl="0" indent="0" algn="l" rtl="0">
              <a:lnSpc>
                <a:spcPct val="100000"/>
              </a:lnSpc>
              <a:spcBef>
                <a:spcPts val="1000"/>
              </a:spcBef>
              <a:spcAft>
                <a:spcPts val="0"/>
              </a:spcAft>
              <a:buSzPts val="1400"/>
              <a:buNone/>
            </a:pPr>
            <a:endParaRPr sz="600" b="1"/>
          </a:p>
          <a:p>
            <a:pPr marL="0" lvl="0" indent="0" algn="l" rtl="0">
              <a:lnSpc>
                <a:spcPct val="100000"/>
              </a:lnSpc>
              <a:spcBef>
                <a:spcPts val="1000"/>
              </a:spcBef>
              <a:spcAft>
                <a:spcPts val="0"/>
              </a:spcAft>
              <a:buSzPts val="1400"/>
              <a:buNone/>
            </a:pPr>
            <a:r>
              <a:rPr lang="en" b="1"/>
              <a:t>Lisa Ronmark </a:t>
            </a:r>
            <a:endParaRPr/>
          </a:p>
          <a:p>
            <a:pPr marL="0" lvl="0" indent="0" algn="l" rtl="0">
              <a:lnSpc>
                <a:spcPct val="100000"/>
              </a:lnSpc>
              <a:spcBef>
                <a:spcPts val="1000"/>
              </a:spcBef>
              <a:spcAft>
                <a:spcPts val="0"/>
              </a:spcAft>
              <a:buSzPts val="1400"/>
              <a:buNone/>
            </a:pPr>
            <a:r>
              <a:rPr lang="en"/>
              <a:t>Mobile: +1 (604) 316-4947</a:t>
            </a:r>
            <a:endParaRPr/>
          </a:p>
          <a:p>
            <a:pPr marL="0" lvl="0" indent="0" algn="l" rtl="0">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Meeting Planner: Thursday &amp; Friday</a:t>
            </a:r>
            <a:endParaRPr sz="1000"/>
          </a:p>
          <a:p>
            <a:pPr marL="0" lvl="0" indent="0" algn="l" rtl="0">
              <a:lnSpc>
                <a:spcPct val="100000"/>
              </a:lnSpc>
              <a:spcBef>
                <a:spcPts val="1000"/>
              </a:spcBef>
              <a:spcAft>
                <a:spcPts val="0"/>
              </a:spcAft>
              <a:buSzPts val="1400"/>
              <a:buNone/>
            </a:pPr>
            <a:r>
              <a:rPr lang="en" b="1"/>
              <a:t>Stephanie Williams</a:t>
            </a:r>
            <a:endParaRPr b="1"/>
          </a:p>
          <a:p>
            <a:pPr marL="0" lvl="0" indent="0" algn="l" rtl="0">
              <a:lnSpc>
                <a:spcPct val="100000"/>
              </a:lnSpc>
              <a:spcBef>
                <a:spcPts val="1000"/>
              </a:spcBef>
              <a:spcAft>
                <a:spcPts val="0"/>
              </a:spcAft>
              <a:buSzPts val="1400"/>
              <a:buNone/>
            </a:pPr>
            <a:r>
              <a:rPr lang="en"/>
              <a:t>Mobile: +1 (408) 497-9613 </a:t>
            </a:r>
            <a:endParaRPr/>
          </a:p>
          <a:p>
            <a:pPr marL="0" lvl="0" indent="0" algn="l" rtl="0">
              <a:lnSpc>
                <a:spcPct val="100000"/>
              </a:lnSpc>
              <a:spcBef>
                <a:spcPts val="1000"/>
              </a:spcBef>
              <a:spcAft>
                <a:spcPts val="0"/>
              </a:spcAft>
              <a:buSzPts val="1400"/>
              <a:buNone/>
            </a:pPr>
            <a:r>
              <a:rPr lang="en"/>
              <a:t>Email: </a:t>
            </a:r>
            <a:r>
              <a:rPr lang="en" u="sng">
                <a:solidFill>
                  <a:schemeClr val="hlink"/>
                </a:solidFill>
                <a:hlinkClick r:id="rId5"/>
              </a:rPr>
              <a:t>stephanie@facetoface-events.com</a:t>
            </a:r>
            <a:r>
              <a:rPr lang="en"/>
              <a:t> </a:t>
            </a:r>
            <a:endParaRPr/>
          </a:p>
          <a:p>
            <a:pPr marL="0" lvl="0" indent="0" algn="l" rtl="0">
              <a:lnSpc>
                <a:spcPct val="100000"/>
              </a:lnSpc>
              <a:spcBef>
                <a:spcPts val="1000"/>
              </a:spcBef>
              <a:spcAft>
                <a:spcPts val="0"/>
              </a:spcAft>
              <a:buSzPts val="1400"/>
              <a:buNone/>
            </a:pPr>
            <a:endParaRPr sz="1000"/>
          </a:p>
          <a:p>
            <a:pPr marL="0" lvl="0" indent="0" algn="l" rtl="0">
              <a:lnSpc>
                <a:spcPct val="100000"/>
              </a:lnSpc>
              <a:spcBef>
                <a:spcPts val="1000"/>
              </a:spcBef>
              <a:spcAft>
                <a:spcPts val="0"/>
              </a:spcAft>
              <a:buSzPts val="1400"/>
              <a:buNone/>
            </a:pPr>
            <a:r>
              <a:rPr lang="en" b="1"/>
              <a:t>Meeting Planner: </a:t>
            </a:r>
            <a:r>
              <a:rPr lang="en"/>
              <a:t>Meeting Planner Office #1</a:t>
            </a:r>
            <a:endParaRPr/>
          </a:p>
          <a:p>
            <a:pPr marL="0" lvl="0" indent="0" algn="l" rtl="0">
              <a:lnSpc>
                <a:spcPct val="100000"/>
              </a:lnSpc>
              <a:spcBef>
                <a:spcPts val="1000"/>
              </a:spcBef>
              <a:spcAft>
                <a:spcPts val="0"/>
              </a:spcAft>
              <a:buSzPts val="1400"/>
              <a:buNone/>
            </a:pPr>
            <a:r>
              <a:rPr lang="en" b="1"/>
              <a:t>Registration: </a:t>
            </a:r>
            <a:r>
              <a:rPr lang="en"/>
              <a:t>Pre Function Lobby, Lower Level</a:t>
            </a:r>
            <a:endParaRPr/>
          </a:p>
          <a:p>
            <a:pPr marL="0" lvl="0" indent="0" algn="l" rtl="0">
              <a:lnSpc>
                <a:spcPct val="100000"/>
              </a:lnSpc>
              <a:spcBef>
                <a:spcPts val="1000"/>
              </a:spcBef>
              <a:spcAft>
                <a:spcPts val="0"/>
              </a:spcAft>
              <a:buSzPts val="14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Provider Contact Information</a:t>
            </a:r>
            <a:endParaRPr/>
          </a:p>
        </p:txBody>
      </p:sp>
      <p:sp>
        <p:nvSpPr>
          <p:cNvPr id="82" name="Google Shape;82;p2"/>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400"/>
              <a:buFont typeface="Arial"/>
              <a:buNone/>
            </a:pPr>
            <a:r>
              <a:rPr lang="en" b="1"/>
              <a:t>Network Provider: Linespeed Events</a:t>
            </a:r>
            <a:endParaRPr sz="1000"/>
          </a:p>
          <a:p>
            <a:pPr marL="0" lvl="0" indent="0" algn="l" rtl="0">
              <a:lnSpc>
                <a:spcPct val="100000"/>
              </a:lnSpc>
              <a:spcBef>
                <a:spcPts val="1000"/>
              </a:spcBef>
              <a:spcAft>
                <a:spcPts val="0"/>
              </a:spcAft>
              <a:buClr>
                <a:srgbClr val="000000"/>
              </a:buClr>
              <a:buSzPts val="1400"/>
              <a:buFont typeface="Arial"/>
              <a:buNone/>
            </a:pPr>
            <a:r>
              <a:rPr lang="en" b="1"/>
              <a:t>Richard Alfvin</a:t>
            </a:r>
            <a:endParaRPr b="1"/>
          </a:p>
          <a:p>
            <a:pPr marL="0" lvl="0" indent="0" algn="l" rtl="0">
              <a:lnSpc>
                <a:spcPct val="100000"/>
              </a:lnSpc>
              <a:spcBef>
                <a:spcPts val="1000"/>
              </a:spcBef>
              <a:spcAft>
                <a:spcPts val="0"/>
              </a:spcAft>
              <a:buSzPts val="1400"/>
              <a:buNone/>
            </a:pPr>
            <a:r>
              <a:rPr lang="en"/>
              <a:t>Mobile: +1 (585) 781-0952 </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rick@linespeed.com</a:t>
            </a:r>
            <a:r>
              <a:rPr lang="en"/>
              <a:t> </a:t>
            </a:r>
            <a:endParaRPr/>
          </a:p>
          <a:p>
            <a:pPr marL="0" lvl="0" indent="0" algn="l" rtl="0">
              <a:lnSpc>
                <a:spcPct val="100000"/>
              </a:lnSpc>
              <a:spcBef>
                <a:spcPts val="1000"/>
              </a:spcBef>
              <a:spcAft>
                <a:spcPts val="0"/>
              </a:spcAft>
              <a:buSzPts val="1400"/>
              <a:buNone/>
            </a:pPr>
            <a:endParaRPr sz="1000"/>
          </a:p>
          <a:p>
            <a:pPr marL="0" lvl="0" indent="0" algn="l" rtl="0">
              <a:lnSpc>
                <a:spcPct val="100000"/>
              </a:lnSpc>
              <a:spcBef>
                <a:spcPts val="1000"/>
              </a:spcBef>
              <a:spcAft>
                <a:spcPts val="0"/>
              </a:spcAft>
              <a:buSzPts val="1400"/>
              <a:buNone/>
            </a:pPr>
            <a:r>
              <a:rPr lang="en" b="1"/>
              <a:t>Network Help: </a:t>
            </a:r>
            <a:r>
              <a:rPr lang="en"/>
              <a:t>Cassis A, Lower Level</a:t>
            </a:r>
            <a:endParaRPr/>
          </a:p>
          <a:p>
            <a:pPr marL="0" lvl="0" indent="0" algn="l" rtl="0">
              <a:lnSpc>
                <a:spcPct val="100000"/>
              </a:lnSpc>
              <a:spcBef>
                <a:spcPts val="1000"/>
              </a:spcBef>
              <a:spcAft>
                <a:spcPts val="0"/>
              </a:spcAft>
              <a:buSzPts val="1400"/>
              <a:buNone/>
            </a:pPr>
            <a:r>
              <a:rPr lang="en"/>
              <a:t>If office is closed check in with Meeting Planner at Registration and Information Desk</a:t>
            </a:r>
            <a:endParaRPr/>
          </a:p>
          <a:p>
            <a:pPr marL="0" lvl="0" indent="0" algn="l" rtl="0">
              <a:lnSpc>
                <a:spcPct val="100000"/>
              </a:lnSpc>
              <a:spcBef>
                <a:spcPts val="1000"/>
              </a:spcBef>
              <a:spcAft>
                <a:spcPts val="0"/>
              </a:spcAft>
              <a:buClr>
                <a:srgbClr val="000000"/>
              </a:buClr>
              <a:buSzPts val="1400"/>
              <a:buFont typeface="Arial"/>
              <a:buNone/>
            </a:pPr>
            <a:r>
              <a:rPr lang="en" b="1"/>
              <a:t>Network Office: </a:t>
            </a:r>
            <a:r>
              <a:rPr lang="en"/>
              <a:t>Cassis A, Lower Floor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88" name="Google Shape;88;p3"/>
          <p:cNvSpPr txBox="1">
            <a:spLocks noGrp="1"/>
          </p:cNvSpPr>
          <p:nvPr>
            <p:ph type="body" idx="1"/>
          </p:nvPr>
        </p:nvSpPr>
        <p:spPr>
          <a:xfrm>
            <a:off x="471900" y="1919075"/>
            <a:ext cx="8222100" cy="28980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b="1"/>
              <a:t>Sunday</a:t>
            </a:r>
            <a:r>
              <a:rPr lang="en"/>
              <a:t> </a:t>
            </a:r>
            <a:endParaRPr/>
          </a:p>
          <a:p>
            <a:pPr marL="914400" lvl="1" indent="-342900" algn="l" rtl="0">
              <a:lnSpc>
                <a:spcPct val="115000"/>
              </a:lnSpc>
              <a:spcBef>
                <a:spcPts val="0"/>
              </a:spcBef>
              <a:spcAft>
                <a:spcPts val="0"/>
              </a:spcAft>
              <a:buSzPts val="1800"/>
              <a:buChar char="○"/>
            </a:pPr>
            <a:r>
              <a:rPr lang="en"/>
              <a:t>Registration Counter, Pre Function Lobby, Lower Level at Grand Hyatt Buckhead</a:t>
            </a:r>
            <a:endParaRPr/>
          </a:p>
          <a:p>
            <a:pPr marL="914400" lvl="1" indent="-342900" algn="l" rtl="0">
              <a:lnSpc>
                <a:spcPct val="115000"/>
              </a:lnSpc>
              <a:spcBef>
                <a:spcPts val="0"/>
              </a:spcBef>
              <a:spcAft>
                <a:spcPts val="0"/>
              </a:spcAft>
              <a:buSzPts val="1800"/>
              <a:buChar char="○"/>
            </a:pPr>
            <a:r>
              <a:rPr lang="en"/>
              <a:t>5:00 PM - 7:30 PM</a:t>
            </a:r>
            <a:endParaRPr/>
          </a:p>
          <a:p>
            <a:pPr marL="457200" lvl="0" indent="-342900" algn="l" rtl="0">
              <a:lnSpc>
                <a:spcPct val="115000"/>
              </a:lnSpc>
              <a:spcBef>
                <a:spcPts val="0"/>
              </a:spcBef>
              <a:spcAft>
                <a:spcPts val="0"/>
              </a:spcAft>
              <a:buSzPts val="1800"/>
              <a:buChar char="●"/>
            </a:pPr>
            <a:r>
              <a:rPr lang="en" b="1"/>
              <a:t>Monday - Wednesday</a:t>
            </a:r>
            <a:r>
              <a:rPr lang="en"/>
              <a:t> </a:t>
            </a:r>
            <a:endParaRPr/>
          </a:p>
          <a:p>
            <a:pPr marL="914400" lvl="1" indent="-342900" algn="l" rtl="0">
              <a:lnSpc>
                <a:spcPct val="115000"/>
              </a:lnSpc>
              <a:spcBef>
                <a:spcPts val="0"/>
              </a:spcBef>
              <a:spcAft>
                <a:spcPts val="0"/>
              </a:spcAft>
              <a:buSzPts val="1800"/>
              <a:buChar char="○"/>
            </a:pPr>
            <a:r>
              <a:rPr lang="en"/>
              <a:t>Registration Counter, Pre Function Lobby, Lower Level  at Grand Hyatt Buckhead</a:t>
            </a:r>
            <a:endParaRPr/>
          </a:p>
          <a:p>
            <a:pPr marL="914400" lvl="1" indent="-342900" algn="l" rtl="0">
              <a:lnSpc>
                <a:spcPct val="115000"/>
              </a:lnSpc>
              <a:spcBef>
                <a:spcPts val="0"/>
              </a:spcBef>
              <a:spcAft>
                <a:spcPts val="0"/>
              </a:spcAft>
              <a:buSzPts val="1800"/>
              <a:buChar char="○"/>
            </a:pPr>
            <a:r>
              <a:rPr lang="en"/>
              <a:t>7:30 AM - 5:00 PM</a:t>
            </a:r>
            <a:endParaRPr/>
          </a:p>
          <a:p>
            <a:pPr marL="457200" lvl="0" indent="-342900" algn="l" rtl="0">
              <a:lnSpc>
                <a:spcPct val="115000"/>
              </a:lnSpc>
              <a:spcBef>
                <a:spcPts val="0"/>
              </a:spcBef>
              <a:spcAft>
                <a:spcPts val="0"/>
              </a:spcAft>
              <a:buSzPts val="1800"/>
              <a:buChar char="●"/>
            </a:pPr>
            <a:r>
              <a:rPr lang="en" b="1"/>
              <a:t>Thursday</a:t>
            </a:r>
            <a:endParaRPr/>
          </a:p>
          <a:p>
            <a:pPr marL="914400" lvl="1" indent="-342900" algn="l" rtl="0">
              <a:lnSpc>
                <a:spcPct val="115000"/>
              </a:lnSpc>
              <a:spcBef>
                <a:spcPts val="0"/>
              </a:spcBef>
              <a:spcAft>
                <a:spcPts val="0"/>
              </a:spcAft>
              <a:buSzPts val="1800"/>
              <a:buChar char="○"/>
            </a:pPr>
            <a:r>
              <a:rPr lang="en"/>
              <a:t>Event Office, Meeting Planner Office #1, Lower Level  at Grand Hyatt Buckhead</a:t>
            </a:r>
            <a:endParaRPr/>
          </a:p>
          <a:p>
            <a:pPr marL="914400" lvl="1" indent="-317500" algn="l" rtl="0">
              <a:lnSpc>
                <a:spcPct val="115000"/>
              </a:lnSpc>
              <a:spcBef>
                <a:spcPts val="0"/>
              </a:spcBef>
              <a:spcAft>
                <a:spcPts val="0"/>
              </a:spcAft>
              <a:buSzPts val="1400"/>
              <a:buChar char="○"/>
            </a:pPr>
            <a:r>
              <a:rPr lang="en"/>
              <a:t>8:00 AM - 5:00 PM</a:t>
            </a:r>
            <a:endParaRPr/>
          </a:p>
          <a:p>
            <a:pPr marL="0" lvl="0" indent="0" algn="l" rtl="0">
              <a:lnSpc>
                <a:spcPct val="115000"/>
              </a:lnSpc>
              <a:spcBef>
                <a:spcPts val="0"/>
              </a:spcBef>
              <a:spcAft>
                <a:spcPts val="0"/>
              </a:spcAft>
              <a:buSzPts val="1800"/>
              <a:buNone/>
            </a:pPr>
            <a:endParaRPr/>
          </a:p>
          <a:p>
            <a:pPr marL="0" lvl="0" indent="0" algn="l" rtl="0">
              <a:lnSpc>
                <a:spcPct val="115000"/>
              </a:lnSpc>
              <a:spcBef>
                <a:spcPts val="1000"/>
              </a:spcBef>
              <a:spcAft>
                <a:spcPts val="1600"/>
              </a:spcAft>
              <a:buSzPts val="1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Food and Beverage Breaks</a:t>
            </a:r>
            <a:endParaRPr/>
          </a:p>
        </p:txBody>
      </p:sp>
      <p:sp>
        <p:nvSpPr>
          <p:cNvPr id="94" name="Google Shape;94;p4"/>
          <p:cNvSpPr txBox="1">
            <a:spLocks noGrp="1"/>
          </p:cNvSpPr>
          <p:nvPr>
            <p:ph type="body" idx="1"/>
          </p:nvPr>
        </p:nvSpPr>
        <p:spPr>
          <a:xfrm>
            <a:off x="471900" y="2180475"/>
            <a:ext cx="3832500" cy="23517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sz="1500" b="1"/>
              <a:t>Light Breakfast</a:t>
            </a:r>
            <a:endParaRPr sz="1500" b="1"/>
          </a:p>
          <a:p>
            <a:pPr marL="0" lvl="0" indent="0" algn="ctr" rtl="0">
              <a:lnSpc>
                <a:spcPct val="50000"/>
              </a:lnSpc>
              <a:spcBef>
                <a:spcPts val="1000"/>
              </a:spcBef>
              <a:spcAft>
                <a:spcPts val="0"/>
              </a:spcAft>
              <a:buSzPts val="1400"/>
              <a:buNone/>
            </a:pPr>
            <a:r>
              <a:rPr lang="en" sz="1500" b="1"/>
              <a:t>Ballroom Pre Function Area, Lower Level </a:t>
            </a:r>
            <a:endParaRPr sz="1500" b="1"/>
          </a:p>
          <a:p>
            <a:pPr marL="0" lvl="0" indent="0" algn="ctr" rtl="0">
              <a:lnSpc>
                <a:spcPct val="50000"/>
              </a:lnSpc>
              <a:spcBef>
                <a:spcPts val="1000"/>
              </a:spcBef>
              <a:spcAft>
                <a:spcPts val="0"/>
              </a:spcAft>
              <a:buSzPts val="1400"/>
              <a:buNone/>
            </a:pPr>
            <a:r>
              <a:rPr lang="en" sz="1500"/>
              <a:t>Monday - Friday </a:t>
            </a:r>
            <a:endParaRPr sz="1500"/>
          </a:p>
          <a:p>
            <a:pPr marL="0" lvl="0" indent="0" algn="ctr" rtl="0">
              <a:lnSpc>
                <a:spcPct val="50000"/>
              </a:lnSpc>
              <a:spcBef>
                <a:spcPts val="1000"/>
              </a:spcBef>
              <a:spcAft>
                <a:spcPts val="0"/>
              </a:spcAft>
              <a:buSzPts val="1400"/>
              <a:buNone/>
            </a:pPr>
            <a:r>
              <a:rPr lang="en" sz="1500"/>
              <a:t>7:15 AM - 8:15 AM</a:t>
            </a:r>
            <a:endParaRPr sz="1500"/>
          </a:p>
          <a:p>
            <a:pPr marL="0" lvl="0" indent="0" algn="ctr" rtl="0">
              <a:lnSpc>
                <a:spcPct val="50000"/>
              </a:lnSpc>
              <a:spcBef>
                <a:spcPts val="1000"/>
              </a:spcBef>
              <a:spcAft>
                <a:spcPts val="0"/>
              </a:spcAft>
              <a:buSzPts val="1400"/>
              <a:buNone/>
            </a:pPr>
            <a:endParaRPr sz="1500"/>
          </a:p>
          <a:p>
            <a:pPr marL="0" lvl="0" indent="0" algn="ctr" rtl="0">
              <a:lnSpc>
                <a:spcPct val="50000"/>
              </a:lnSpc>
              <a:spcBef>
                <a:spcPts val="1000"/>
              </a:spcBef>
              <a:spcAft>
                <a:spcPts val="0"/>
              </a:spcAft>
              <a:buClr>
                <a:srgbClr val="000000"/>
              </a:buClr>
              <a:buSzPts val="1400"/>
              <a:buFont typeface="Arial"/>
              <a:buNone/>
            </a:pPr>
            <a:r>
              <a:rPr lang="en" b="1"/>
              <a:t>Morning Coffee &amp; Tea Break</a:t>
            </a:r>
            <a:endParaRPr b="1"/>
          </a:p>
          <a:p>
            <a:pPr marL="0" lvl="0" indent="0" algn="ctr" rtl="0">
              <a:lnSpc>
                <a:spcPct val="50000"/>
              </a:lnSpc>
              <a:spcBef>
                <a:spcPts val="1000"/>
              </a:spcBef>
              <a:spcAft>
                <a:spcPts val="0"/>
              </a:spcAft>
              <a:buClr>
                <a:srgbClr val="000000"/>
              </a:buClr>
              <a:buSzPts val="1400"/>
              <a:buFont typeface="Arial"/>
              <a:buNone/>
            </a:pPr>
            <a:r>
              <a:rPr lang="en" sz="1500" b="1"/>
              <a:t>Ballroom Pre Function Area, Lower Level</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0"/>
              </a:spcAft>
              <a:buSzPts val="1400"/>
              <a:buNone/>
            </a:pPr>
            <a:r>
              <a:rPr lang="en"/>
              <a:t>9:50 AM - 10:30 AM</a:t>
            </a:r>
            <a:endParaRPr sz="1500"/>
          </a:p>
          <a:p>
            <a:pPr marL="0" lvl="0" indent="0" algn="l" rtl="0">
              <a:lnSpc>
                <a:spcPct val="115000"/>
              </a:lnSpc>
              <a:spcBef>
                <a:spcPts val="1000"/>
              </a:spcBef>
              <a:spcAft>
                <a:spcPts val="0"/>
              </a:spcAft>
              <a:buSzPts val="1400"/>
              <a:buNone/>
            </a:pPr>
            <a:endParaRPr sz="15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
        <p:nvSpPr>
          <p:cNvPr id="95" name="Google Shape;95;p4"/>
          <p:cNvSpPr txBox="1">
            <a:spLocks noGrp="1"/>
          </p:cNvSpPr>
          <p:nvPr>
            <p:ph type="body" idx="2"/>
          </p:nvPr>
        </p:nvSpPr>
        <p:spPr>
          <a:xfrm>
            <a:off x="4676625" y="2137225"/>
            <a:ext cx="3832500" cy="25380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b="1"/>
              <a:t>Lunch</a:t>
            </a:r>
            <a:endParaRPr b="1"/>
          </a:p>
          <a:p>
            <a:pPr marL="0" lvl="0" indent="0" algn="ctr" rtl="0">
              <a:lnSpc>
                <a:spcPct val="50000"/>
              </a:lnSpc>
              <a:spcBef>
                <a:spcPts val="1000"/>
              </a:spcBef>
              <a:spcAft>
                <a:spcPts val="0"/>
              </a:spcAft>
              <a:buSzPts val="1400"/>
              <a:buNone/>
            </a:pPr>
            <a:r>
              <a:rPr lang="en" sz="1500" b="1"/>
              <a:t>Grand Ballroom 3, Lower Level</a:t>
            </a:r>
            <a:endParaRPr sz="1500" b="1"/>
          </a:p>
          <a:p>
            <a:pPr marL="0" lvl="0" indent="0" algn="ctr" rtl="0">
              <a:lnSpc>
                <a:spcPct val="75000"/>
              </a:lnSpc>
              <a:spcBef>
                <a:spcPts val="1000"/>
              </a:spcBef>
              <a:spcAft>
                <a:spcPts val="0"/>
              </a:spcAft>
              <a:buSzPts val="1400"/>
              <a:buNone/>
            </a:pPr>
            <a:r>
              <a:rPr lang="en" sz="1200"/>
              <a:t>Outdoor Seating Available on Terrace (2nd Level)</a:t>
            </a:r>
            <a:endParaRPr sz="1500" b="1"/>
          </a:p>
          <a:p>
            <a:pPr marL="0" lvl="0" indent="0" algn="ctr" rtl="0">
              <a:lnSpc>
                <a:spcPct val="50000"/>
              </a:lnSpc>
              <a:spcBef>
                <a:spcPts val="1000"/>
              </a:spcBef>
              <a:spcAft>
                <a:spcPts val="0"/>
              </a:spcAft>
              <a:buClr>
                <a:srgbClr val="000000"/>
              </a:buClr>
              <a:buSzPts val="1400"/>
              <a:buFont typeface="Arial"/>
              <a:buNone/>
            </a:pPr>
            <a:r>
              <a:rPr lang="en"/>
              <a:t>Monday - Thursday </a:t>
            </a:r>
            <a:endParaRPr/>
          </a:p>
          <a:p>
            <a:pPr marL="0" lvl="0" indent="0" algn="ctr" rtl="0">
              <a:lnSpc>
                <a:spcPct val="50000"/>
              </a:lnSpc>
              <a:spcBef>
                <a:spcPts val="1000"/>
              </a:spcBef>
              <a:spcAft>
                <a:spcPts val="0"/>
              </a:spcAft>
              <a:buClr>
                <a:srgbClr val="000000"/>
              </a:buClr>
              <a:buSzPts val="1400"/>
              <a:buFont typeface="Arial"/>
              <a:buNone/>
            </a:pPr>
            <a:r>
              <a:rPr lang="en"/>
              <a:t>12:15 PM - 1:30 PM</a:t>
            </a:r>
            <a:endParaRPr/>
          </a:p>
          <a:p>
            <a:pPr marL="0" lvl="0" indent="0" algn="ctr" rtl="0">
              <a:lnSpc>
                <a:spcPct val="50000"/>
              </a:lnSpc>
              <a:spcBef>
                <a:spcPts val="1000"/>
              </a:spcBef>
              <a:spcAft>
                <a:spcPts val="0"/>
              </a:spcAft>
              <a:buSzPts val="1400"/>
              <a:buNone/>
            </a:pPr>
            <a:endParaRPr/>
          </a:p>
          <a:p>
            <a:pPr marL="0" lvl="0" indent="0" algn="ctr" rtl="0">
              <a:lnSpc>
                <a:spcPct val="50000"/>
              </a:lnSpc>
              <a:spcBef>
                <a:spcPts val="1000"/>
              </a:spcBef>
              <a:spcAft>
                <a:spcPts val="0"/>
              </a:spcAft>
              <a:buSzPts val="1400"/>
              <a:buNone/>
            </a:pPr>
            <a:r>
              <a:rPr lang="en" b="1"/>
              <a:t>Afternoon Break</a:t>
            </a:r>
            <a:endParaRPr b="1"/>
          </a:p>
          <a:p>
            <a:pPr marL="0" lvl="0" indent="0" algn="ctr" rtl="0">
              <a:lnSpc>
                <a:spcPct val="50000"/>
              </a:lnSpc>
              <a:spcBef>
                <a:spcPts val="1000"/>
              </a:spcBef>
              <a:spcAft>
                <a:spcPts val="0"/>
              </a:spcAft>
              <a:buSzPts val="1400"/>
              <a:buNone/>
            </a:pPr>
            <a:r>
              <a:rPr lang="en" sz="1500" b="1"/>
              <a:t>Ballroom Pre Function Area, Lower Level</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1000"/>
              </a:spcAft>
              <a:buSzPts val="1400"/>
              <a:buNone/>
            </a:pPr>
            <a:r>
              <a:rPr lang="en"/>
              <a:t>3:15 PM - 4:00 PM</a:t>
            </a:r>
            <a:endParaRPr/>
          </a:p>
        </p:txBody>
      </p:sp>
      <p:sp>
        <p:nvSpPr>
          <p:cNvPr id="96" name="Google Shape;96;p4"/>
          <p:cNvSpPr txBox="1"/>
          <p:nvPr/>
        </p:nvSpPr>
        <p:spPr>
          <a:xfrm>
            <a:off x="1503800" y="1852525"/>
            <a:ext cx="6276900" cy="284700"/>
          </a:xfrm>
          <a:prstGeom prst="rect">
            <a:avLst/>
          </a:prstGeom>
          <a:noFill/>
          <a:ln>
            <a:noFill/>
          </a:ln>
        </p:spPr>
        <p:txBody>
          <a:bodyPr spcFirstLastPara="1" wrap="square" lIns="91425" tIns="91425" rIns="91425" bIns="91425" anchor="t" anchorCtr="0">
            <a:spAutoFit/>
          </a:bodyPr>
          <a:lstStyle/>
          <a:p>
            <a:pPr marL="0" marR="0" lvl="0" indent="0" algn="ctr" rtl="0">
              <a:lnSpc>
                <a:spcPct val="50000"/>
              </a:lnSpc>
              <a:spcBef>
                <a:spcPts val="0"/>
              </a:spcBef>
              <a:spcAft>
                <a:spcPts val="1000"/>
              </a:spcAft>
              <a:buClr>
                <a:srgbClr val="000000"/>
              </a:buClr>
              <a:buSzPts val="1300"/>
              <a:buFont typeface="Arial"/>
              <a:buNone/>
            </a:pPr>
            <a:r>
              <a:rPr lang="en" sz="1300" b="0" i="0" u="none" strike="noStrike" cap="none">
                <a:solidFill>
                  <a:schemeClr val="lt2"/>
                </a:solidFill>
                <a:latin typeface="Roboto"/>
                <a:ea typeface="Roboto"/>
                <a:cs typeface="Roboto"/>
                <a:sym typeface="Roboto"/>
              </a:rPr>
              <a:t>FOR REGISTERED ATTENDEES ONLY</a:t>
            </a:r>
            <a:endParaRPr sz="1300" b="1" i="0" u="none" strike="noStrike" cap="none">
              <a:solidFill>
                <a:schemeClr val="lt2"/>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102" name="Google Shape;102;p5"/>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 OF SESSIONS</a:t>
            </a:r>
            <a:endParaRPr sz="1500" b="1"/>
          </a:p>
          <a:p>
            <a:pPr marL="0" lvl="0" indent="0" algn="l" rtl="0">
              <a:lnSpc>
                <a:spcPct val="115000"/>
              </a:lnSpc>
              <a:spcBef>
                <a:spcPts val="1000"/>
              </a:spcBef>
              <a:spcAft>
                <a:spcPts val="0"/>
              </a:spcAft>
              <a:buSzPts val="1800"/>
              <a:buNone/>
            </a:pPr>
            <a:r>
              <a:rPr lang="en" sz="1500" b="1"/>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marL="0" lvl="0" indent="0" algn="l" rtl="0">
              <a:lnSpc>
                <a:spcPct val="115000"/>
              </a:lnSpc>
              <a:spcBef>
                <a:spcPts val="1000"/>
              </a:spcBef>
              <a:spcAft>
                <a:spcPts val="0"/>
              </a:spcAft>
              <a:buSzPts val="1800"/>
              <a:buNone/>
            </a:pPr>
            <a:r>
              <a:rPr lang="en" sz="1500" b="1"/>
              <a:t>Virtual Participation:</a:t>
            </a:r>
            <a:r>
              <a:rPr lang="en" sz="1500"/>
              <a:t> </a:t>
            </a:r>
            <a:r>
              <a:rPr lang="en" sz="1500" u="sng">
                <a:solidFill>
                  <a:schemeClr val="hlink"/>
                </a:solidFill>
                <a:hlinkClick r:id="rId4"/>
              </a:rPr>
              <a:t>https://ieee802.org/802tele_calendar.html</a:t>
            </a:r>
            <a:endParaRPr sz="1500"/>
          </a:p>
          <a:p>
            <a:pPr marL="0" lvl="0" indent="0" algn="l" rtl="0">
              <a:lnSpc>
                <a:spcPct val="115000"/>
              </a:lnSpc>
              <a:spcBef>
                <a:spcPts val="1000"/>
              </a:spcBef>
              <a:spcAft>
                <a:spcPts val="0"/>
              </a:spcAft>
              <a:buSzPts val="1800"/>
              <a:buNone/>
            </a:pPr>
            <a:r>
              <a:rPr lang="en" sz="1500" b="1"/>
              <a:t>ATTENDANCE TOOL (IMAT)</a:t>
            </a:r>
            <a:endParaRPr sz="1500" b="1"/>
          </a:p>
          <a:p>
            <a:pPr marL="0" lvl="0" indent="0" algn="l" rtl="0">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marL="0" lvl="0" indent="0" algn="l" rtl="0">
              <a:lnSpc>
                <a:spcPct val="115000"/>
              </a:lnSpc>
              <a:spcBef>
                <a:spcPts val="1000"/>
              </a:spcBef>
              <a:spcAft>
                <a:spcPts val="0"/>
              </a:spcAft>
              <a:buSzPts val="1800"/>
              <a:buNone/>
            </a:pPr>
            <a:r>
              <a:rPr lang="en" sz="1500" b="1">
                <a:highlight>
                  <a:srgbClr val="FFFF00"/>
                </a:highlight>
              </a:rPr>
              <a:t>REGISTRATION FEE REQUIREMENT REMINDER</a:t>
            </a:r>
            <a:endParaRPr sz="1500" b="1">
              <a:highlight>
                <a:srgbClr val="FFFF00"/>
              </a:highlight>
            </a:endParaRPr>
          </a:p>
          <a:p>
            <a:pPr marL="0" lvl="0" indent="0" algn="l" rtl="0">
              <a:lnSpc>
                <a:spcPct val="115000"/>
              </a:lnSpc>
              <a:spcBef>
                <a:spcPts val="1000"/>
              </a:spcBef>
              <a:spcAft>
                <a:spcPts val="0"/>
              </a:spcAft>
              <a:buSzPts val="1800"/>
              <a:buNone/>
            </a:pPr>
            <a:r>
              <a:rPr lang="en" sz="1300"/>
              <a:t>Payment of the session registration fee is required for all individuals who participate in any session associated with the September 2023 IEEE 802 Wireless Interim. Registration: </a:t>
            </a:r>
            <a:r>
              <a:rPr lang="en" sz="1300" u="sng">
                <a:solidFill>
                  <a:schemeClr val="hlink"/>
                </a:solidFill>
                <a:hlinkClick r:id="rId6"/>
              </a:rPr>
              <a:t>https://cvent.me/gvvqDN</a:t>
            </a:r>
            <a:endParaRPr sz="1300"/>
          </a:p>
          <a:p>
            <a:pPr marL="457200" lvl="0" indent="0" algn="ctr" rtl="0">
              <a:lnSpc>
                <a:spcPct val="115000"/>
              </a:lnSpc>
              <a:spcBef>
                <a:spcPts val="1000"/>
              </a:spcBef>
              <a:spcAft>
                <a:spcPts val="0"/>
              </a:spcAft>
              <a:buSzPts val="1800"/>
              <a:buNone/>
            </a:pPr>
            <a:endParaRPr sz="1500"/>
          </a:p>
          <a:p>
            <a:pPr marL="0" lvl="0" indent="0" algn="ctr" rtl="0">
              <a:lnSpc>
                <a:spcPct val="115000"/>
              </a:lnSpc>
              <a:spcBef>
                <a:spcPts val="1000"/>
              </a:spcBef>
              <a:spcAft>
                <a:spcPts val="1600"/>
              </a:spcAft>
              <a:buSzPts val="1800"/>
              <a:buNone/>
            </a:pP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08" name="Google Shape;108;p6"/>
          <p:cNvSpPr txBox="1">
            <a:spLocks noGrp="1"/>
          </p:cNvSpPr>
          <p:nvPr>
            <p:ph type="body" idx="1"/>
          </p:nvPr>
        </p:nvSpPr>
        <p:spPr>
          <a:xfrm>
            <a:off x="471900" y="1683550"/>
            <a:ext cx="8082600" cy="34599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a:t>WHO TO CONTACT IF AUDIO VISUAL EQUIPMENT ISN’T WORKING IN YOUR ONSITE MEETING ROOM</a:t>
            </a:r>
            <a:endParaRPr sz="1300" b="1"/>
          </a:p>
          <a:p>
            <a:pPr marL="0" lvl="0" indent="0" algn="l" rtl="0">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marL="0" lvl="0" indent="0" algn="l" rtl="0">
              <a:lnSpc>
                <a:spcPct val="115000"/>
              </a:lnSpc>
              <a:spcBef>
                <a:spcPts val="1000"/>
              </a:spcBef>
              <a:spcAft>
                <a:spcPts val="0"/>
              </a:spcAft>
              <a:buSzPts val="1800"/>
              <a:buNone/>
            </a:pPr>
            <a:r>
              <a:rPr lang="en" sz="1300"/>
              <a:t>Meeting Planner can be reached at:</a:t>
            </a:r>
            <a:endParaRPr sz="1300"/>
          </a:p>
          <a:p>
            <a:pPr marL="457200" lvl="0" indent="-311150" algn="l" rtl="0">
              <a:lnSpc>
                <a:spcPct val="115000"/>
              </a:lnSpc>
              <a:spcBef>
                <a:spcPts val="1000"/>
              </a:spcBef>
              <a:spcAft>
                <a:spcPts val="0"/>
              </a:spcAft>
              <a:buSzPts val="1300"/>
              <a:buChar char="●"/>
            </a:pPr>
            <a:r>
              <a:rPr lang="en" sz="1300"/>
              <a:t>Registration and Information Desk: Pre Function Lobby, Lower Level</a:t>
            </a:r>
            <a:endParaRPr sz="1300"/>
          </a:p>
          <a:p>
            <a:pPr marL="457200" lvl="0" indent="-311150" algn="l" rtl="0">
              <a:lnSpc>
                <a:spcPct val="115000"/>
              </a:lnSpc>
              <a:spcBef>
                <a:spcPts val="0"/>
              </a:spcBef>
              <a:spcAft>
                <a:spcPts val="0"/>
              </a:spcAft>
              <a:buSzPts val="1300"/>
              <a:buChar char="●"/>
            </a:pPr>
            <a:r>
              <a:rPr lang="en" sz="1300"/>
              <a:t>Event Office: Meeting Planner Office #1, Lower Level</a:t>
            </a:r>
            <a:endParaRPr sz="1300"/>
          </a:p>
          <a:p>
            <a:pPr marL="457200" lvl="0" indent="-311150" algn="l" rtl="0">
              <a:lnSpc>
                <a:spcPct val="115000"/>
              </a:lnSpc>
              <a:spcBef>
                <a:spcPts val="0"/>
              </a:spcBef>
              <a:spcAft>
                <a:spcPts val="0"/>
              </a:spcAft>
              <a:buSzPts val="1300"/>
              <a:buChar char="●"/>
            </a:pPr>
            <a:r>
              <a:rPr lang="en" sz="1300"/>
              <a:t>Via Text or Call: Dawn Slykhouse: +1 (408) 594-1342 </a:t>
            </a:r>
            <a:endParaRPr sz="1300" b="1"/>
          </a:p>
          <a:p>
            <a:pPr marL="0" lvl="0" indent="0" algn="l" rtl="0">
              <a:lnSpc>
                <a:spcPct val="115000"/>
              </a:lnSpc>
              <a:spcBef>
                <a:spcPts val="1000"/>
              </a:spcBef>
              <a:spcAft>
                <a:spcPts val="0"/>
              </a:spcAft>
              <a:buSzPts val="1800"/>
              <a:buNone/>
            </a:pPr>
            <a:r>
              <a:rPr lang="en" sz="1300" b="1"/>
              <a:t>WEBEX AUDIO IN THE ONSITE MEETING ROOM</a:t>
            </a:r>
            <a:endParaRPr sz="1300" b="1"/>
          </a:p>
          <a:p>
            <a:pPr marL="0" lvl="0" indent="0" algn="l" rtl="0">
              <a:lnSpc>
                <a:spcPct val="115000"/>
              </a:lnSpc>
              <a:spcBef>
                <a:spcPts val="1000"/>
              </a:spcBef>
              <a:spcAft>
                <a:spcPts val="0"/>
              </a:spcAft>
              <a:buSzPts val="1800"/>
              <a:buNone/>
            </a:pPr>
            <a:r>
              <a:rPr lang="en" sz="1300"/>
              <a:t>If you are a local participant, PLEASE, select “Don’t connect to audio” when joining the WebEx session. Connecting to the audio, September cause an audio feedback loop that prevents the meeting from proceeding</a:t>
            </a:r>
            <a:endParaRPr sz="1300"/>
          </a:p>
          <a:p>
            <a:pPr marL="0" lvl="0" indent="0" algn="l" rtl="0">
              <a:lnSpc>
                <a:spcPct val="115000"/>
              </a:lnSpc>
              <a:spcBef>
                <a:spcPts val="1000"/>
              </a:spcBef>
              <a:spcAft>
                <a:spcPts val="0"/>
              </a:spcAft>
              <a:buSzPts val="1800"/>
              <a:buNone/>
            </a:pPr>
            <a:endParaRPr sz="1300"/>
          </a:p>
          <a:p>
            <a:pPr marL="457200" lvl="0" indent="0" algn="ctr" rtl="0">
              <a:lnSpc>
                <a:spcPct val="115000"/>
              </a:lnSpc>
              <a:spcBef>
                <a:spcPts val="1000"/>
              </a:spcBef>
              <a:spcAft>
                <a:spcPts val="0"/>
              </a:spcAft>
              <a:buSzPts val="1800"/>
              <a:buNone/>
            </a:pPr>
            <a:endParaRPr sz="1700"/>
          </a:p>
          <a:p>
            <a:pPr marL="0" lvl="0" indent="0" algn="ctr" rtl="0">
              <a:lnSpc>
                <a:spcPct val="115000"/>
              </a:lnSpc>
              <a:spcBef>
                <a:spcPts val="1000"/>
              </a:spcBef>
              <a:spcAft>
                <a:spcPts val="1600"/>
              </a:spcAft>
              <a:buSzPts val="1800"/>
              <a:buNone/>
            </a:pP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Access Information </a:t>
            </a:r>
            <a:endParaRPr/>
          </a:p>
        </p:txBody>
      </p:sp>
      <p:sp>
        <p:nvSpPr>
          <p:cNvPr id="114" name="Google Shape;114;p7"/>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p>
            <a:pPr marL="0" marR="76200" lvl="0" indent="0" algn="l" rtl="0">
              <a:lnSpc>
                <a:spcPct val="115000"/>
              </a:lnSpc>
              <a:spcBef>
                <a:spcPts val="0"/>
              </a:spcBef>
              <a:spcAft>
                <a:spcPts val="0"/>
              </a:spcAft>
              <a:buNone/>
            </a:pPr>
            <a:r>
              <a:rPr lang="en" sz="1300" b="1" dirty="0"/>
              <a:t>SSID: </a:t>
            </a:r>
            <a:r>
              <a:rPr lang="en" sz="1300" dirty="0"/>
              <a:t>IEEE802</a:t>
            </a:r>
            <a:r>
              <a:rPr lang="en" sz="1300" b="1" dirty="0"/>
              <a:t>  </a:t>
            </a:r>
            <a:endParaRPr sz="1300" b="1" dirty="0"/>
          </a:p>
          <a:p>
            <a:pPr marL="457200" marR="76200" lvl="0" indent="-311150" algn="l" rtl="0">
              <a:lnSpc>
                <a:spcPct val="115000"/>
              </a:lnSpc>
              <a:spcBef>
                <a:spcPts val="0"/>
              </a:spcBef>
              <a:spcAft>
                <a:spcPts val="0"/>
              </a:spcAft>
              <a:buSzPts val="1300"/>
              <a:buChar char="●"/>
            </a:pPr>
            <a:r>
              <a:rPr lang="en" sz="1300" b="1" dirty="0"/>
              <a:t>Password:</a:t>
            </a:r>
            <a:r>
              <a:rPr lang="en" sz="1300" dirty="0"/>
              <a:t> ieeeieee </a:t>
            </a:r>
            <a:endParaRPr sz="1300" dirty="0"/>
          </a:p>
          <a:p>
            <a:pPr marL="457200" lvl="0" indent="-311150" algn="l" rtl="0">
              <a:spcBef>
                <a:spcPts val="0"/>
              </a:spcBef>
              <a:spcAft>
                <a:spcPts val="0"/>
              </a:spcAft>
              <a:buSzPts val="1300"/>
              <a:buChar char="●"/>
            </a:pPr>
            <a:r>
              <a:rPr lang="en" sz="1300" b="1" dirty="0"/>
              <a:t>Encryption Type:</a:t>
            </a:r>
            <a:r>
              <a:rPr lang="en" sz="1300" dirty="0"/>
              <a:t> WPA2/WPA3 </a:t>
            </a:r>
            <a:endParaRPr sz="1300" dirty="0"/>
          </a:p>
          <a:p>
            <a:pPr marL="457200" lvl="0" indent="-311150" algn="l" rtl="0">
              <a:spcBef>
                <a:spcPts val="0"/>
              </a:spcBef>
              <a:spcAft>
                <a:spcPts val="0"/>
              </a:spcAft>
              <a:buSzPts val="1300"/>
              <a:buChar char="●"/>
            </a:pPr>
            <a:r>
              <a:rPr lang="en" sz="1300" dirty="0"/>
              <a:t>Does not support 6Ghz WiFi</a:t>
            </a:r>
            <a:endParaRPr sz="1000" dirty="0"/>
          </a:p>
          <a:p>
            <a:pPr marL="0" marR="76200" lvl="0" indent="0" algn="l" rtl="0">
              <a:lnSpc>
                <a:spcPct val="115000"/>
              </a:lnSpc>
              <a:spcBef>
                <a:spcPts val="1000"/>
              </a:spcBef>
              <a:spcAft>
                <a:spcPts val="0"/>
              </a:spcAft>
              <a:buNone/>
            </a:pPr>
            <a:r>
              <a:rPr lang="en" sz="1300" b="1" dirty="0"/>
              <a:t>SSID: </a:t>
            </a:r>
            <a:r>
              <a:rPr lang="en" sz="1300" dirty="0"/>
              <a:t>IEEE802-6G</a:t>
            </a:r>
            <a:r>
              <a:rPr lang="en" sz="1300" b="1" dirty="0"/>
              <a:t>  </a:t>
            </a:r>
            <a:endParaRPr sz="1300" b="1" dirty="0"/>
          </a:p>
          <a:p>
            <a:pPr marL="457200" marR="76200" lvl="0" indent="-311150" algn="l" rtl="0">
              <a:spcBef>
                <a:spcPts val="0"/>
              </a:spcBef>
              <a:spcAft>
                <a:spcPts val="0"/>
              </a:spcAft>
              <a:buSzPts val="1300"/>
              <a:buChar char="●"/>
            </a:pPr>
            <a:r>
              <a:rPr lang="en" sz="1300" b="1" dirty="0"/>
              <a:t>Password:</a:t>
            </a:r>
            <a:r>
              <a:rPr lang="en" sz="1300" dirty="0"/>
              <a:t> ieeeieee </a:t>
            </a:r>
            <a:endParaRPr sz="1300" dirty="0"/>
          </a:p>
          <a:p>
            <a:pPr marL="457200" lvl="0" indent="-311150" algn="l" rtl="0">
              <a:spcBef>
                <a:spcPts val="0"/>
              </a:spcBef>
              <a:spcAft>
                <a:spcPts val="0"/>
              </a:spcAft>
              <a:buSzPts val="1300"/>
              <a:buChar char="●"/>
            </a:pPr>
            <a:r>
              <a:rPr lang="en" sz="1300" b="1" dirty="0"/>
              <a:t>Encryption Type</a:t>
            </a:r>
            <a:r>
              <a:rPr lang="en" sz="1300" b="1"/>
              <a:t>:</a:t>
            </a:r>
            <a:r>
              <a:rPr lang="en" sz="1300"/>
              <a:t> WPA3 </a:t>
            </a:r>
            <a:endParaRPr sz="1300" dirty="0"/>
          </a:p>
          <a:p>
            <a:pPr marL="457200" lvl="0" indent="-311150" algn="l" rtl="0">
              <a:spcBef>
                <a:spcPts val="0"/>
              </a:spcBef>
              <a:spcAft>
                <a:spcPts val="0"/>
              </a:spcAft>
              <a:buSzPts val="1300"/>
              <a:buChar char="●"/>
            </a:pPr>
            <a:r>
              <a:rPr lang="en" sz="1300" dirty="0"/>
              <a:t>Support 6Ghz WiFi</a:t>
            </a:r>
            <a:endParaRPr sz="1000" dirty="0"/>
          </a:p>
          <a:p>
            <a:pPr marL="0" marR="76200" lvl="0" indent="0" algn="l" rtl="0">
              <a:lnSpc>
                <a:spcPct val="100000"/>
              </a:lnSpc>
              <a:spcBef>
                <a:spcPts val="1000"/>
              </a:spcBef>
              <a:spcAft>
                <a:spcPts val="0"/>
              </a:spcAft>
              <a:buClr>
                <a:srgbClr val="000000"/>
              </a:buClr>
              <a:buSzPts val="1400"/>
              <a:buFont typeface="Arial"/>
              <a:buNone/>
            </a:pPr>
            <a:r>
              <a:rPr lang="en" sz="1300" b="1" dirty="0"/>
              <a:t>IEEE 802 Documents: Local Document Server</a:t>
            </a:r>
            <a:r>
              <a:rPr lang="en" sz="1300" dirty="0"/>
              <a:t>  </a:t>
            </a:r>
            <a:endParaRPr sz="1300" dirty="0"/>
          </a:p>
          <a:p>
            <a:pPr marL="457200" marR="88900" lvl="0" indent="-323850" algn="l" rtl="0">
              <a:lnSpc>
                <a:spcPct val="100000"/>
              </a:lnSpc>
              <a:spcBef>
                <a:spcPts val="1000"/>
              </a:spcBef>
              <a:spcAft>
                <a:spcPts val="0"/>
              </a:spcAft>
              <a:buSzPts val="1500"/>
              <a:buChar char="●"/>
            </a:pPr>
            <a:r>
              <a:rPr lang="en" sz="13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1500" dirty="0"/>
          </a:p>
        </p:txBody>
      </p:sp>
      <p:sp>
        <p:nvSpPr>
          <p:cNvPr id="115" name="Google Shape;115;p7"/>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400"/>
              <a:buFont typeface="Arial"/>
              <a:buNone/>
            </a:pPr>
            <a:r>
              <a:rPr lang="en" sz="1300" b="1"/>
              <a:t>Onsite Network Support </a:t>
            </a:r>
            <a:endParaRPr sz="1300" b="1"/>
          </a:p>
          <a:p>
            <a:pPr marL="0" lvl="0" indent="0" algn="l" rtl="0">
              <a:lnSpc>
                <a:spcPct val="115000"/>
              </a:lnSpc>
              <a:spcBef>
                <a:spcPts val="1000"/>
              </a:spcBef>
              <a:spcAft>
                <a:spcPts val="0"/>
              </a:spcAft>
              <a:buClr>
                <a:srgbClr val="000000"/>
              </a:buClr>
              <a:buSzPts val="1800"/>
              <a:buFont typeface="Arial"/>
              <a:buNone/>
            </a:pPr>
            <a:r>
              <a:rPr lang="en" sz="1300"/>
              <a:t>The September 2023 IEEE 802 Wireless Interim Session Network Provider is Linespeed. </a:t>
            </a:r>
            <a:endParaRPr sz="1300"/>
          </a:p>
          <a:p>
            <a:pPr marL="0" lvl="0" indent="0" algn="l" rtl="0">
              <a:lnSpc>
                <a:spcPct val="115000"/>
              </a:lnSpc>
              <a:spcBef>
                <a:spcPts val="1000"/>
              </a:spcBef>
              <a:spcAft>
                <a:spcPts val="0"/>
              </a:spcAft>
              <a:buClr>
                <a:srgbClr val="000000"/>
              </a:buClr>
              <a:buSzPts val="1800"/>
              <a:buFont typeface="Arial"/>
              <a:buNone/>
            </a:pPr>
            <a:r>
              <a:rPr lang="en" sz="1300"/>
              <a:t>Members of the Linespeed team can be dispatched by contacting the Meeting Planner directly or by placing a request at the event registration desk.</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9"/>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Wireless Networking Social</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Wednesday September 13th at 6:30 PM</a:t>
            </a:r>
            <a:endParaRPr sz="2900"/>
          </a:p>
        </p:txBody>
      </p:sp>
      <p:sp>
        <p:nvSpPr>
          <p:cNvPr id="121" name="Google Shape;121;p9"/>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sz="1200" b="1"/>
              <a:t>WHO: </a:t>
            </a:r>
            <a:r>
              <a:rPr lang="en" sz="1200"/>
              <a:t>All registered attendees and their guests.</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WHAT:</a:t>
            </a:r>
            <a:r>
              <a:rPr lang="en" sz="1200"/>
              <a:t>  Dinner and networking reception.  </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WHERE:</a:t>
            </a:r>
            <a:r>
              <a:rPr lang="en" sz="1200"/>
              <a:t> Offsite at the nearby restaurant </a:t>
            </a:r>
            <a:r>
              <a:rPr lang="en" sz="1200" b="1" u="sng">
                <a:solidFill>
                  <a:schemeClr val="hlink"/>
                </a:solidFill>
                <a:hlinkClick r:id="rId3"/>
              </a:rPr>
              <a:t>Fogo de Chao</a:t>
            </a:r>
            <a:r>
              <a:rPr lang="en" sz="1200"/>
              <a:t>. </a:t>
            </a:r>
            <a:endParaRPr sz="1200"/>
          </a:p>
          <a:p>
            <a:pPr marL="0" lvl="0" indent="0" algn="l" rtl="0">
              <a:lnSpc>
                <a:spcPct val="115000"/>
              </a:lnSpc>
              <a:spcBef>
                <a:spcPts val="0"/>
              </a:spcBef>
              <a:spcAft>
                <a:spcPts val="0"/>
              </a:spcAft>
              <a:buSzPts val="1400"/>
              <a:buNone/>
            </a:pPr>
            <a:r>
              <a:rPr lang="en" sz="1200"/>
              <a:t>Restaurant Address:</a:t>
            </a:r>
            <a:endParaRPr sz="1200"/>
          </a:p>
          <a:p>
            <a:pPr marL="0" lvl="0" indent="0" algn="l" rtl="0">
              <a:lnSpc>
                <a:spcPct val="115000"/>
              </a:lnSpc>
              <a:spcBef>
                <a:spcPts val="0"/>
              </a:spcBef>
              <a:spcAft>
                <a:spcPts val="0"/>
              </a:spcAft>
              <a:buSzPts val="1400"/>
              <a:buNone/>
            </a:pPr>
            <a:r>
              <a:rPr lang="en" sz="1200"/>
              <a:t>3101 Piedmont Rd</a:t>
            </a:r>
            <a:endParaRPr sz="1200"/>
          </a:p>
          <a:p>
            <a:pPr marL="0" lvl="0" indent="0" algn="l" rtl="0">
              <a:lnSpc>
                <a:spcPct val="115000"/>
              </a:lnSpc>
              <a:spcBef>
                <a:spcPts val="0"/>
              </a:spcBef>
              <a:spcAft>
                <a:spcPts val="0"/>
              </a:spcAft>
              <a:buSzPts val="1400"/>
              <a:buNone/>
            </a:pPr>
            <a:r>
              <a:rPr lang="en" sz="1200"/>
              <a:t>Atlanta, GA 30305</a:t>
            </a:r>
            <a:endParaRPr sz="1200"/>
          </a:p>
          <a:p>
            <a:pPr marL="0" lvl="0" indent="0" algn="l" rtl="0">
              <a:lnSpc>
                <a:spcPct val="115000"/>
              </a:lnSpc>
              <a:spcBef>
                <a:spcPts val="0"/>
              </a:spcBef>
              <a:spcAft>
                <a:spcPts val="0"/>
              </a:spcAft>
              <a:buSzPts val="1400"/>
              <a:buNone/>
            </a:pPr>
            <a:r>
              <a:rPr lang="en" sz="1200"/>
              <a:t>Website: </a:t>
            </a:r>
            <a:r>
              <a:rPr lang="en" sz="1200" u="sng">
                <a:solidFill>
                  <a:schemeClr val="hlink"/>
                </a:solidFill>
                <a:hlinkClick r:id="rId3"/>
              </a:rPr>
              <a:t>https://fogodechao.com/location/atlanta/</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TRANSPORTATION:</a:t>
            </a:r>
            <a:r>
              <a:rPr lang="en" sz="1200"/>
              <a:t> </a:t>
            </a:r>
            <a:endParaRPr sz="1200"/>
          </a:p>
          <a:p>
            <a:pPr marL="0" lvl="0" indent="0" algn="l" rtl="0">
              <a:lnSpc>
                <a:spcPct val="115000"/>
              </a:lnSpc>
              <a:spcBef>
                <a:spcPts val="0"/>
              </a:spcBef>
              <a:spcAft>
                <a:spcPts val="0"/>
              </a:spcAft>
              <a:buSzPts val="1400"/>
              <a:buNone/>
            </a:pPr>
            <a:r>
              <a:rPr lang="en" sz="1200"/>
              <a:t>The restaurant is within walking distance of the Grand Hyatt Buckhead. Maps shall be available at the registration desk. Alternatively, personal transportation can be arranged by attending individuals. </a:t>
            </a:r>
            <a:endParaRPr sz="1200"/>
          </a:p>
          <a:p>
            <a:pPr marL="0" lvl="0" indent="0" algn="l" rtl="0">
              <a:lnSpc>
                <a:spcPct val="115000"/>
              </a:lnSpc>
              <a:spcBef>
                <a:spcPts val="0"/>
              </a:spcBef>
              <a:spcAft>
                <a:spcPts val="0"/>
              </a:spcAft>
              <a:buSzPts val="1400"/>
              <a:buNone/>
            </a:pPr>
            <a:r>
              <a:rPr lang="en" sz="1200"/>
              <a:t>Please contact the Meeting Planner if have any questions.</a:t>
            </a:r>
            <a:endParaRPr sz="1200"/>
          </a:p>
          <a:p>
            <a:pPr marL="0" lvl="0" indent="0" algn="l" rtl="0">
              <a:lnSpc>
                <a:spcPct val="115000"/>
              </a:lnSpc>
              <a:spcBef>
                <a:spcPts val="0"/>
              </a:spcBef>
              <a:spcAft>
                <a:spcPts val="0"/>
              </a:spcAft>
              <a:buSzPts val="1400"/>
              <a:buNone/>
            </a:pPr>
            <a:endParaRPr sz="1200"/>
          </a:p>
          <a:p>
            <a:pPr marL="0" lvl="0" indent="0" algn="l" rtl="0">
              <a:lnSpc>
                <a:spcPct val="115000"/>
              </a:lnSpc>
              <a:spcBef>
                <a:spcPts val="0"/>
              </a:spcBef>
              <a:spcAft>
                <a:spcPts val="0"/>
              </a:spcAft>
              <a:buSzPts val="1400"/>
              <a:buNone/>
            </a:pPr>
            <a:endParaRPr sz="11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898</Words>
  <Application>Microsoft Office PowerPoint</Application>
  <PresentationFormat>On-screen Show (16:9)</PresentationFormat>
  <Paragraphs>127</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Roboto</vt:lpstr>
      <vt:lpstr>Material</vt:lpstr>
      <vt:lpstr>September 2023 IEEE 802 Wireless Interim Session</vt:lpstr>
      <vt:lpstr>Meeting Planner Contact Information</vt:lpstr>
      <vt:lpstr>Network Provider Contact Information</vt:lpstr>
      <vt:lpstr>In Person Registration Times and Location</vt:lpstr>
      <vt:lpstr>Food and Beverage Breaks</vt:lpstr>
      <vt:lpstr>Schedule of Sessions and Attendance</vt:lpstr>
      <vt:lpstr>Audio Visual Support - In Person Sessions </vt:lpstr>
      <vt:lpstr>Network Access Information </vt:lpstr>
      <vt:lpstr>  IEEE 802 Wireless Networking Social  Wednesday September 13th at 6:30 PM</vt:lpstr>
      <vt:lpstr>Thanks for helping us make this session a success, we look forward to working with you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2023 IEEE 802 Wireless Interim Session</dc:title>
  <cp:lastModifiedBy>Jon Rosdahl</cp:lastModifiedBy>
  <cp:revision>1</cp:revision>
  <dcterms:modified xsi:type="dcterms:W3CDTF">2023-09-11T12:38:30Z</dcterms:modified>
</cp:coreProperties>
</file>