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>
        <p:scale>
          <a:sx n="100" d="100"/>
          <a:sy n="100" d="100"/>
        </p:scale>
        <p:origin x="634" y="-53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ietf.org/group/ietfieee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meeting/interim-2023-ietfieee-01/session/ietfieee" TargetMode="External"/><Relationship Id="rId2" Type="http://schemas.openxmlformats.org/officeDocument/2006/relationships/hyperlink" Target="https://datatracker.ietf.org/meeting/interim-2023-ietfieee-02/session/ietfiee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ab.org/liaisons/iab-ieee-coordination/" TargetMode="External"/><Relationship Id="rId4" Type="http://schemas.openxmlformats.org/officeDocument/2006/relationships/hyperlink" Target="https://datatracker.ietf.org/meeting/interim-2022-ietfieee-03/session/ietfiee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2023 July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2023-07-07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 of 802/IETF SC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Membership: Membership is any IEEE 802 participant.</a:t>
            </a:r>
          </a:p>
          <a:p>
            <a:r>
              <a:rPr lang="en-GB" sz="2400" dirty="0"/>
              <a:t>Dorothy Stanley, chair.</a:t>
            </a:r>
          </a:p>
          <a:p>
            <a:endParaRPr lang="en-GB" sz="2400" dirty="0"/>
          </a:p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Hold periodic joint meetings between 802 leadership and IETF leadership.</a:t>
            </a:r>
          </a:p>
          <a:p>
            <a:endParaRPr lang="en-US" sz="2400" dirty="0"/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https://www.iab.org/liaisons/iab-ieee-coordination/</a:t>
            </a:r>
            <a:r>
              <a:rPr lang="en-US" sz="2400" dirty="0"/>
              <a:t> and </a:t>
            </a:r>
            <a:r>
              <a:rPr lang="en-GB" sz="2400" u="sng" dirty="0">
                <a:hlinkClick r:id="rId3"/>
              </a:rPr>
              <a:t>https://wiki.ietf.org/group/ietfieee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July 2023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625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IAB/IESG/IEEE 802 coordination call was held 2023-06-28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Agenda and minutes are posted here: </a:t>
            </a:r>
            <a:r>
              <a:rPr lang="en-US" sz="2900" dirty="0">
                <a:hlinkClick r:id="rId2"/>
              </a:rPr>
              <a:t>https://datatracker.ietf.org/meeting/interim-2023-ietfieee-02/session/ietfieee</a:t>
            </a:r>
            <a:r>
              <a:rPr lang="en-US" sz="2900" dirty="0"/>
              <a:t>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Past telecons: </a:t>
            </a:r>
            <a:r>
              <a:rPr lang="en-US" sz="2900" dirty="0">
                <a:hlinkClick r:id="rId3"/>
              </a:rPr>
              <a:t>https://datatracker.ietf.org/meeting/interim-2023-ietfieee-01/session/ietfieee</a:t>
            </a:r>
            <a:r>
              <a:rPr lang="en-US" sz="2900" dirty="0"/>
              <a:t> and </a:t>
            </a:r>
            <a:r>
              <a:rPr lang="en-US" sz="2900" dirty="0">
                <a:hlinkClick r:id="rId4"/>
              </a:rPr>
              <a:t>https://datatracker.ietf.org/meeting/interim-2022-ietfieee-03/session/ietfieee</a:t>
            </a:r>
            <a:r>
              <a:rPr lang="en-US" sz="2900" dirty="0"/>
              <a:t> </a:t>
            </a:r>
            <a:br>
              <a:rPr lang="en-US" sz="2900" dirty="0"/>
            </a:b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Past meeting details on IAB IEEE 802 Coordination wiki website:</a:t>
            </a:r>
            <a:br>
              <a:rPr lang="en-US" sz="2900" dirty="0"/>
            </a:br>
            <a:r>
              <a:rPr lang="en-US" sz="2900" dirty="0">
                <a:hlinkClick r:id="rId5"/>
              </a:rPr>
              <a:t>https://www.iab.org/liaisons/iab-ieee-coordination/</a:t>
            </a:r>
            <a:endParaRPr lang="en-US" sz="29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The 802 IETF Standing Committee will not meet during the July 2023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5. Enabling use of Local Addresses for virtualization and 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Planned 2023 July Tutorial re: IETF RAW WG &amp; .11/.15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2023-06-28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117 July 22-28, 2023 San Francisco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2023 October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118 November 4-10, 2023 Prague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119 March 16-22, 2024 – Asia (to be booked)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120 July 20-26, 2024 Vancouver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121 November 2-8, 2024 Dublin, Ireland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122 March 15-21, 2025 Bangkok, Thailand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248224</TotalTime>
  <Words>478</Words>
  <Application>Microsoft Office PowerPoint</Application>
  <PresentationFormat>On-screen Show (4:3)</PresentationFormat>
  <Paragraphs>73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2023 July IETF SC Report</vt:lpstr>
      <vt:lpstr>Scope, Duties of 802/IETF SC</vt:lpstr>
      <vt:lpstr> IEEE 802 IETF Standing Committee Report July 2023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2023 July report to 802 LMSC</cp:keywords>
  <cp:lastModifiedBy>Stanley, Dorothy</cp:lastModifiedBy>
  <cp:revision>3754</cp:revision>
  <cp:lastPrinted>2017-11-04T17:30:55Z</cp:lastPrinted>
  <dcterms:created xsi:type="dcterms:W3CDTF">2002-03-10T15:43:16Z</dcterms:created>
  <dcterms:modified xsi:type="dcterms:W3CDTF">2023-07-07T19:14:56Z</dcterms:modified>
</cp:coreProperties>
</file>