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0" roundtripDataSignature="AMtx7mjZCFQGpwv2DMoBFQwkw/IxGdd73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Google Shape;12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5" name="Google Shape;8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3" name="Google Shape;9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436a154b09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g2436a154b09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 name="Google Shape;11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3"/>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3"/>
          <p:cNvSpPr/>
          <p:nvPr/>
        </p:nvSpPr>
        <p:spPr>
          <a:xfrm flipH="1">
            <a:off x="8246400" y="4245875"/>
            <a:ext cx="897600" cy="897600"/>
          </a:xfrm>
          <a:prstGeom prst="round1Rect">
            <a:avLst>
              <a:gd fmla="val 16667" name="adj"/>
            </a:avLst>
          </a:prstGeom>
          <a:solidFill>
            <a:schemeClr val="lt1">
              <a:alpha val="66274"/>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3"/>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3" name="Google Shape;13;p13"/>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1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22"/>
          <p:cNvSpPr txBox="1"/>
          <p:nvPr>
            <p:ph hasCustomPrompt="1" type="title"/>
          </p:nvPr>
        </p:nvSpPr>
        <p:spPr>
          <a:xfrm>
            <a:off x="475500" y="1258525"/>
            <a:ext cx="82221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2"/>
          <p:cNvSpPr txBox="1"/>
          <p:nvPr>
            <p:ph idx="1" type="body"/>
          </p:nvPr>
        </p:nvSpPr>
        <p:spPr>
          <a:xfrm>
            <a:off x="475500" y="3304625"/>
            <a:ext cx="82221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60" name="Google Shape;60;p2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2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5" name="Shape 15"/>
        <p:cNvGrpSpPr/>
        <p:nvPr/>
      </p:nvGrpSpPr>
      <p:grpSpPr>
        <a:xfrm>
          <a:off x="0" y="0"/>
          <a:ext cx="0" cy="0"/>
          <a:chOff x="0" y="0"/>
          <a:chExt cx="0" cy="0"/>
        </a:xfrm>
      </p:grpSpPr>
      <p:sp>
        <p:nvSpPr>
          <p:cNvPr id="16" name="Google Shape;16;p1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1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4"/>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19" name="Google Shape;19;p14"/>
          <p:cNvSpPr txBox="1"/>
          <p:nvPr>
            <p:ph idx="1" type="body"/>
          </p:nvPr>
        </p:nvSpPr>
        <p:spPr>
          <a:xfrm>
            <a:off x="471900" y="1919075"/>
            <a:ext cx="3999900" cy="2710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0" name="Google Shape;20;p14"/>
          <p:cNvSpPr txBox="1"/>
          <p:nvPr>
            <p:ph idx="2" type="body"/>
          </p:nvPr>
        </p:nvSpPr>
        <p:spPr>
          <a:xfrm>
            <a:off x="4694250" y="1919075"/>
            <a:ext cx="3999900" cy="2710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1" name="Google Shape;21;p14"/>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2" name="Shape 22"/>
        <p:cNvGrpSpPr/>
        <p:nvPr/>
      </p:nvGrpSpPr>
      <p:grpSpPr>
        <a:xfrm>
          <a:off x="0" y="0"/>
          <a:ext cx="0" cy="0"/>
          <a:chOff x="0" y="0"/>
          <a:chExt cx="0" cy="0"/>
        </a:xfrm>
      </p:grpSpPr>
      <p:sp>
        <p:nvSpPr>
          <p:cNvPr id="23" name="Google Shape;23;p1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1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1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26" name="Google Shape;26;p15"/>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7" name="Google Shape;27;p15"/>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6"/>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16"/>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16"/>
          <p:cNvSpPr txBox="1"/>
          <p:nvPr>
            <p:ph type="title"/>
          </p:nvPr>
        </p:nvSpPr>
        <p:spPr>
          <a:xfrm>
            <a:off x="226078" y="357800"/>
            <a:ext cx="2808000" cy="9534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2" name="Google Shape;32;p16"/>
          <p:cNvSpPr txBox="1"/>
          <p:nvPr>
            <p:ph idx="1" type="body"/>
          </p:nvPr>
        </p:nvSpPr>
        <p:spPr>
          <a:xfrm>
            <a:off x="226075" y="1465800"/>
            <a:ext cx="2808000" cy="3163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Clr>
                <a:schemeClr val="lt1"/>
              </a:buClr>
              <a:buSzPts val="1200"/>
              <a:buChar char="●"/>
              <a:defRPr sz="1200">
                <a:solidFill>
                  <a:schemeClr val="lt1"/>
                </a:solidFill>
              </a:defRPr>
            </a:lvl1pPr>
            <a:lvl2pPr indent="-304800" lvl="1" marL="914400" algn="l">
              <a:lnSpc>
                <a:spcPct val="115000"/>
              </a:lnSpc>
              <a:spcBef>
                <a:spcPts val="1600"/>
              </a:spcBef>
              <a:spcAft>
                <a:spcPts val="0"/>
              </a:spcAft>
              <a:buClr>
                <a:schemeClr val="lt1"/>
              </a:buClr>
              <a:buSzPts val="1200"/>
              <a:buChar char="○"/>
              <a:defRPr sz="1200">
                <a:solidFill>
                  <a:schemeClr val="lt1"/>
                </a:solidFill>
              </a:defRPr>
            </a:lvl2pPr>
            <a:lvl3pPr indent="-304800" lvl="2" marL="1371600" algn="l">
              <a:lnSpc>
                <a:spcPct val="115000"/>
              </a:lnSpc>
              <a:spcBef>
                <a:spcPts val="1600"/>
              </a:spcBef>
              <a:spcAft>
                <a:spcPts val="0"/>
              </a:spcAft>
              <a:buClr>
                <a:schemeClr val="lt1"/>
              </a:buClr>
              <a:buSzPts val="1200"/>
              <a:buChar char="■"/>
              <a:defRPr sz="1200">
                <a:solidFill>
                  <a:schemeClr val="lt1"/>
                </a:solidFill>
              </a:defRPr>
            </a:lvl3pPr>
            <a:lvl4pPr indent="-304800" lvl="3" marL="1828800" algn="l">
              <a:lnSpc>
                <a:spcPct val="115000"/>
              </a:lnSpc>
              <a:spcBef>
                <a:spcPts val="1600"/>
              </a:spcBef>
              <a:spcAft>
                <a:spcPts val="0"/>
              </a:spcAft>
              <a:buClr>
                <a:schemeClr val="lt1"/>
              </a:buClr>
              <a:buSzPts val="1200"/>
              <a:buChar char="●"/>
              <a:defRPr sz="1200">
                <a:solidFill>
                  <a:schemeClr val="lt1"/>
                </a:solidFill>
              </a:defRPr>
            </a:lvl4pPr>
            <a:lvl5pPr indent="-304800" lvl="4" marL="2286000" algn="l">
              <a:lnSpc>
                <a:spcPct val="115000"/>
              </a:lnSpc>
              <a:spcBef>
                <a:spcPts val="1600"/>
              </a:spcBef>
              <a:spcAft>
                <a:spcPts val="0"/>
              </a:spcAft>
              <a:buClr>
                <a:schemeClr val="lt1"/>
              </a:buClr>
              <a:buSzPts val="1200"/>
              <a:buChar char="○"/>
              <a:defRPr sz="1200">
                <a:solidFill>
                  <a:schemeClr val="lt1"/>
                </a:solidFill>
              </a:defRPr>
            </a:lvl5pPr>
            <a:lvl6pPr indent="-304800" lvl="5" marL="2743200" algn="l">
              <a:lnSpc>
                <a:spcPct val="115000"/>
              </a:lnSpc>
              <a:spcBef>
                <a:spcPts val="1600"/>
              </a:spcBef>
              <a:spcAft>
                <a:spcPts val="0"/>
              </a:spcAft>
              <a:buClr>
                <a:schemeClr val="lt1"/>
              </a:buClr>
              <a:buSzPts val="1200"/>
              <a:buChar char="■"/>
              <a:defRPr sz="1200">
                <a:solidFill>
                  <a:schemeClr val="lt1"/>
                </a:solidFill>
              </a:defRPr>
            </a:lvl6pPr>
            <a:lvl7pPr indent="-304800" lvl="6" marL="3200400" algn="l">
              <a:lnSpc>
                <a:spcPct val="115000"/>
              </a:lnSpc>
              <a:spcBef>
                <a:spcPts val="1600"/>
              </a:spcBef>
              <a:spcAft>
                <a:spcPts val="0"/>
              </a:spcAft>
              <a:buClr>
                <a:schemeClr val="lt1"/>
              </a:buClr>
              <a:buSzPts val="1200"/>
              <a:buChar char="●"/>
              <a:defRPr sz="1200">
                <a:solidFill>
                  <a:schemeClr val="lt1"/>
                </a:solidFill>
              </a:defRPr>
            </a:lvl7pPr>
            <a:lvl8pPr indent="-304800" lvl="7" marL="3657600" algn="l">
              <a:lnSpc>
                <a:spcPct val="115000"/>
              </a:lnSpc>
              <a:spcBef>
                <a:spcPts val="1600"/>
              </a:spcBef>
              <a:spcAft>
                <a:spcPts val="0"/>
              </a:spcAft>
              <a:buClr>
                <a:schemeClr val="lt1"/>
              </a:buClr>
              <a:buSzPts val="1200"/>
              <a:buChar char="○"/>
              <a:defRPr sz="1200">
                <a:solidFill>
                  <a:schemeClr val="lt1"/>
                </a:solidFill>
              </a:defRPr>
            </a:lvl8pPr>
            <a:lvl9pPr indent="-304800" lvl="8" marL="4114800" algn="l">
              <a:lnSpc>
                <a:spcPct val="115000"/>
              </a:lnSpc>
              <a:spcBef>
                <a:spcPts val="1600"/>
              </a:spcBef>
              <a:spcAft>
                <a:spcPts val="1600"/>
              </a:spcAft>
              <a:buClr>
                <a:schemeClr val="lt1"/>
              </a:buClr>
              <a:buSzPts val="1200"/>
              <a:buChar char="■"/>
              <a:defRPr sz="1200">
                <a:solidFill>
                  <a:schemeClr val="lt1"/>
                </a:solidFill>
              </a:defRPr>
            </a:lvl9pPr>
          </a:lstStyle>
          <a:p/>
        </p:txBody>
      </p:sp>
      <p:sp>
        <p:nvSpPr>
          <p:cNvPr id="33" name="Google Shape;33;p16"/>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 name="Shape 34"/>
        <p:cNvGrpSpPr/>
        <p:nvPr/>
      </p:nvGrpSpPr>
      <p:grpSpPr>
        <a:xfrm>
          <a:off x="0" y="0"/>
          <a:ext cx="0" cy="0"/>
          <a:chOff x="0" y="0"/>
          <a:chExt cx="0" cy="0"/>
        </a:xfrm>
      </p:grpSpPr>
      <p:sp>
        <p:nvSpPr>
          <p:cNvPr id="35" name="Google Shape;35;p17"/>
          <p:cNvSpPr txBox="1"/>
          <p:nvPr>
            <p:ph type="title"/>
          </p:nvPr>
        </p:nvSpPr>
        <p:spPr>
          <a:xfrm>
            <a:off x="460950" y="2065350"/>
            <a:ext cx="8222100" cy="1012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p:txBody>
      </p:sp>
      <p:sp>
        <p:nvSpPr>
          <p:cNvPr id="36" name="Google Shape;36;p17"/>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7" name="Shape 37"/>
        <p:cNvGrpSpPr/>
        <p:nvPr/>
      </p:nvGrpSpPr>
      <p:grpSpPr>
        <a:xfrm>
          <a:off x="0" y="0"/>
          <a:ext cx="0" cy="0"/>
          <a:chOff x="0" y="0"/>
          <a:chExt cx="0" cy="0"/>
        </a:xfrm>
      </p:grpSpPr>
      <p:sp>
        <p:nvSpPr>
          <p:cNvPr id="38" name="Google Shape;38;p18"/>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8"/>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18"/>
          <p:cNvSpPr txBox="1"/>
          <p:nvPr>
            <p:ph type="title"/>
          </p:nvPr>
        </p:nvSpPr>
        <p:spPr>
          <a:xfrm>
            <a:off x="98250" y="16350"/>
            <a:ext cx="8826600" cy="6027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41" name="Google Shape;41;p18"/>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19"/>
          <p:cNvSpPr txBox="1"/>
          <p:nvPr>
            <p:ph type="title"/>
          </p:nvPr>
        </p:nvSpPr>
        <p:spPr>
          <a:xfrm>
            <a:off x="490250" y="488250"/>
            <a:ext cx="62271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p:txBody>
      </p:sp>
      <p:sp>
        <p:nvSpPr>
          <p:cNvPr id="44" name="Google Shape;44;p19"/>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20"/>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20"/>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20"/>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p:txBody>
      </p:sp>
      <p:sp>
        <p:nvSpPr>
          <p:cNvPr id="49" name="Google Shape;49;p20"/>
          <p:cNvSpPr txBox="1"/>
          <p:nvPr>
            <p:ph idx="1" type="subTitle"/>
          </p:nvPr>
        </p:nvSpPr>
        <p:spPr>
          <a:xfrm>
            <a:off x="265500" y="2779467"/>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20"/>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1600"/>
              </a:spcBef>
              <a:spcAft>
                <a:spcPts val="0"/>
              </a:spcAft>
              <a:buClr>
                <a:schemeClr val="lt1"/>
              </a:buClr>
              <a:buSzPts val="1400"/>
              <a:buChar char="○"/>
              <a:defRPr>
                <a:solidFill>
                  <a:schemeClr val="lt1"/>
                </a:solidFill>
              </a:defRPr>
            </a:lvl2pPr>
            <a:lvl3pPr indent="-317500" lvl="2" marL="1371600" algn="l">
              <a:lnSpc>
                <a:spcPct val="115000"/>
              </a:lnSpc>
              <a:spcBef>
                <a:spcPts val="1600"/>
              </a:spcBef>
              <a:spcAft>
                <a:spcPts val="0"/>
              </a:spcAft>
              <a:buClr>
                <a:schemeClr val="lt1"/>
              </a:buClr>
              <a:buSzPts val="1400"/>
              <a:buChar char="■"/>
              <a:defRPr>
                <a:solidFill>
                  <a:schemeClr val="lt1"/>
                </a:solidFill>
              </a:defRPr>
            </a:lvl3pPr>
            <a:lvl4pPr indent="-317500" lvl="3" marL="1828800" algn="l">
              <a:lnSpc>
                <a:spcPct val="115000"/>
              </a:lnSpc>
              <a:spcBef>
                <a:spcPts val="1600"/>
              </a:spcBef>
              <a:spcAft>
                <a:spcPts val="0"/>
              </a:spcAft>
              <a:buClr>
                <a:schemeClr val="lt1"/>
              </a:buClr>
              <a:buSzPts val="1400"/>
              <a:buChar char="●"/>
              <a:defRPr>
                <a:solidFill>
                  <a:schemeClr val="lt1"/>
                </a:solidFill>
              </a:defRPr>
            </a:lvl4pPr>
            <a:lvl5pPr indent="-317500" lvl="4" marL="2286000" algn="l">
              <a:lnSpc>
                <a:spcPct val="115000"/>
              </a:lnSpc>
              <a:spcBef>
                <a:spcPts val="1600"/>
              </a:spcBef>
              <a:spcAft>
                <a:spcPts val="0"/>
              </a:spcAft>
              <a:buClr>
                <a:schemeClr val="lt1"/>
              </a:buClr>
              <a:buSzPts val="1400"/>
              <a:buChar char="○"/>
              <a:defRPr>
                <a:solidFill>
                  <a:schemeClr val="lt1"/>
                </a:solidFill>
              </a:defRPr>
            </a:lvl5pPr>
            <a:lvl6pPr indent="-317500" lvl="5" marL="2743200" algn="l">
              <a:lnSpc>
                <a:spcPct val="115000"/>
              </a:lnSpc>
              <a:spcBef>
                <a:spcPts val="1600"/>
              </a:spcBef>
              <a:spcAft>
                <a:spcPts val="0"/>
              </a:spcAft>
              <a:buClr>
                <a:schemeClr val="lt1"/>
              </a:buClr>
              <a:buSzPts val="1400"/>
              <a:buChar char="■"/>
              <a:defRPr>
                <a:solidFill>
                  <a:schemeClr val="lt1"/>
                </a:solidFill>
              </a:defRPr>
            </a:lvl6pPr>
            <a:lvl7pPr indent="-317500" lvl="6" marL="3200400" algn="l">
              <a:lnSpc>
                <a:spcPct val="115000"/>
              </a:lnSpc>
              <a:spcBef>
                <a:spcPts val="1600"/>
              </a:spcBef>
              <a:spcAft>
                <a:spcPts val="0"/>
              </a:spcAft>
              <a:buClr>
                <a:schemeClr val="lt1"/>
              </a:buClr>
              <a:buSzPts val="1400"/>
              <a:buChar char="●"/>
              <a:defRPr>
                <a:solidFill>
                  <a:schemeClr val="lt1"/>
                </a:solidFill>
              </a:defRPr>
            </a:lvl7pPr>
            <a:lvl8pPr indent="-317500" lvl="7" marL="3657600" algn="l">
              <a:lnSpc>
                <a:spcPct val="115000"/>
              </a:lnSpc>
              <a:spcBef>
                <a:spcPts val="1600"/>
              </a:spcBef>
              <a:spcAft>
                <a:spcPts val="0"/>
              </a:spcAft>
              <a:buClr>
                <a:schemeClr val="lt1"/>
              </a:buClr>
              <a:buSzPts val="1400"/>
              <a:buChar char="○"/>
              <a:defRPr>
                <a:solidFill>
                  <a:schemeClr val="lt1"/>
                </a:solidFill>
              </a:defRPr>
            </a:lvl8pPr>
            <a:lvl9pPr indent="-317500" lvl="8" marL="4114800" algn="l">
              <a:lnSpc>
                <a:spcPct val="115000"/>
              </a:lnSpc>
              <a:spcBef>
                <a:spcPts val="1600"/>
              </a:spcBef>
              <a:spcAft>
                <a:spcPts val="1600"/>
              </a:spcAft>
              <a:buClr>
                <a:schemeClr val="lt1"/>
              </a:buClr>
              <a:buSzPts val="1400"/>
              <a:buChar char="■"/>
              <a:defRPr>
                <a:solidFill>
                  <a:schemeClr val="lt1"/>
                </a:solidFill>
              </a:defRPr>
            </a:lvl9pPr>
          </a:lstStyle>
          <a:p/>
        </p:txBody>
      </p:sp>
      <p:sp>
        <p:nvSpPr>
          <p:cNvPr id="51" name="Google Shape;51;p20"/>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21"/>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21"/>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21"/>
          <p:cNvSpPr txBox="1"/>
          <p:nvPr>
            <p:ph idx="1" type="body"/>
          </p:nvPr>
        </p:nvSpPr>
        <p:spPr>
          <a:xfrm>
            <a:off x="57150" y="4696825"/>
            <a:ext cx="8382000" cy="4467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2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1pPr>
            <a:lvl2pPr lvl="1"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9pPr>
          </a:lstStyle>
          <a:p/>
        </p:txBody>
      </p:sp>
      <p:sp>
        <p:nvSpPr>
          <p:cNvPr id="7" name="Google Shape;7;p12"/>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Roboto"/>
              <a:buChar char="●"/>
              <a:defRPr b="0" i="0" sz="1800" u="none" cap="none" strike="noStrike">
                <a:solidFill>
                  <a:schemeClr val="lt2"/>
                </a:solidFill>
                <a:latin typeface="Roboto"/>
                <a:ea typeface="Roboto"/>
                <a:cs typeface="Roboto"/>
                <a:sym typeface="Roboto"/>
              </a:defRPr>
            </a:lvl1pPr>
            <a:lvl2pPr indent="-317500" lvl="1" marL="9144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2pPr>
            <a:lvl3pPr indent="-317500" lvl="2" marL="13716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3pPr>
            <a:lvl4pPr indent="-317500" lvl="3" marL="18288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4pPr>
            <a:lvl5pPr indent="-317500" lvl="4" marL="22860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5pPr>
            <a:lvl6pPr indent="-317500" lvl="5" marL="27432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6pPr>
            <a:lvl7pPr indent="-317500" lvl="6" marL="32004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7pPr>
            <a:lvl8pPr indent="-317500" lvl="7" marL="36576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8pPr>
            <a:lvl9pPr indent="-317500" lvl="8" marL="4114800" marR="0" rtl="0" algn="l">
              <a:lnSpc>
                <a:spcPct val="115000"/>
              </a:lnSpc>
              <a:spcBef>
                <a:spcPts val="1600"/>
              </a:spcBef>
              <a:spcAft>
                <a:spcPts val="1600"/>
              </a:spcAft>
              <a:buClr>
                <a:schemeClr val="lt2"/>
              </a:buClr>
              <a:buSzPts val="1400"/>
              <a:buFont typeface="Roboto"/>
              <a:buChar char="■"/>
              <a:defRPr b="0" i="0" sz="1400" u="none" cap="none" strike="noStrike">
                <a:solidFill>
                  <a:schemeClr val="lt2"/>
                </a:solidFill>
                <a:latin typeface="Roboto"/>
                <a:ea typeface="Roboto"/>
                <a:cs typeface="Roboto"/>
                <a:sym typeface="Roboto"/>
              </a:defRPr>
            </a:lvl9pPr>
          </a:lstStyle>
          <a:p/>
        </p:txBody>
      </p:sp>
      <p:sp>
        <p:nvSpPr>
          <p:cNvPr id="8" name="Google Shape;8;p1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cvent.me/NK7vPg" TargetMode="External"/><Relationship Id="rId4" Type="http://schemas.openxmlformats.org/officeDocument/2006/relationships/hyperlink" Target="mailto:802info@facetoface-event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awns@facetoface-events.com" TargetMode="External"/><Relationship Id="rId4" Type="http://schemas.openxmlformats.org/officeDocument/2006/relationships/hyperlink" Target="mailto:lisa@facetoface-events.com" TargetMode="External"/><Relationship Id="rId5" Type="http://schemas.openxmlformats.org/officeDocument/2006/relationships/hyperlink" Target="mailto:rick@linespeed.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chedule.802world.com/schedule/schedule/show" TargetMode="External"/><Relationship Id="rId4" Type="http://schemas.openxmlformats.org/officeDocument/2006/relationships/hyperlink" Target="https://ieee802.org/802tele_calendar.html" TargetMode="External"/><Relationship Id="rId5" Type="http://schemas.openxmlformats.org/officeDocument/2006/relationships/hyperlink" Target="https://imat.ieee.org/my-site/home" TargetMode="External"/><Relationship Id="rId6" Type="http://schemas.openxmlformats.org/officeDocument/2006/relationships/hyperlink" Target="https://cvent.me/aLzx3V"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4800"/>
              <a:buNone/>
            </a:pPr>
            <a:r>
              <a:rPr lang="en"/>
              <a:t>May</a:t>
            </a:r>
            <a:r>
              <a:rPr lang="en"/>
              <a:t> 2023 IEEE 802 </a:t>
            </a:r>
            <a:r>
              <a:rPr lang="en"/>
              <a:t>Wireless Interim</a:t>
            </a:r>
            <a:r>
              <a:rPr lang="en"/>
              <a:t> Session</a:t>
            </a:r>
            <a:endParaRPr/>
          </a:p>
        </p:txBody>
      </p:sp>
      <p:sp>
        <p:nvSpPr>
          <p:cNvPr id="68" name="Google Shape;68;p1"/>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800"/>
              <a:buNone/>
            </a:pPr>
            <a:r>
              <a:rPr lang="en" sz="2400"/>
              <a:t>Event Summary and Important Information</a:t>
            </a:r>
            <a:endParaRPr sz="2400"/>
          </a:p>
        </p:txBody>
      </p:sp>
      <p:sp>
        <p:nvSpPr>
          <p:cNvPr id="69" name="Google Shape;69;p1"/>
          <p:cNvSpPr txBox="1"/>
          <p:nvPr/>
        </p:nvSpPr>
        <p:spPr>
          <a:xfrm>
            <a:off x="490375" y="4260825"/>
            <a:ext cx="62769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chemeClr val="lt1"/>
                </a:solidFill>
                <a:latin typeface="Roboto"/>
                <a:ea typeface="Roboto"/>
                <a:cs typeface="Roboto"/>
                <a:sym typeface="Roboto"/>
              </a:rPr>
              <a:t>Prepared By: Face to Face Events, </a:t>
            </a:r>
            <a:r>
              <a:rPr lang="en">
                <a:solidFill>
                  <a:schemeClr val="lt1"/>
                </a:solidFill>
                <a:latin typeface="Roboto"/>
                <a:ea typeface="Roboto"/>
                <a:cs typeface="Roboto"/>
                <a:sym typeface="Roboto"/>
              </a:rPr>
              <a:t>May</a:t>
            </a:r>
            <a:r>
              <a:rPr b="0" i="0" lang="en" sz="1400" u="none" cap="none" strike="noStrike">
                <a:solidFill>
                  <a:schemeClr val="lt1"/>
                </a:solidFill>
                <a:latin typeface="Roboto"/>
                <a:ea typeface="Roboto"/>
                <a:cs typeface="Roboto"/>
                <a:sym typeface="Roboto"/>
              </a:rPr>
              <a:t> 11,, 2023</a:t>
            </a:r>
            <a:endParaRPr b="0" i="0" sz="1400" u="none" cap="none" strike="noStrike">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1"/>
          <p:cNvSpPr txBox="1"/>
          <p:nvPr>
            <p:ph type="title"/>
          </p:nvPr>
        </p:nvSpPr>
        <p:spPr>
          <a:xfrm>
            <a:off x="471900" y="828200"/>
            <a:ext cx="8222100" cy="6783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3200"/>
              <a:buNone/>
            </a:pPr>
            <a:r>
              <a:rPr lang="en" sz="2700"/>
              <a:t>Thanks for helping us make this session a success, we look forward to working with you again!</a:t>
            </a:r>
            <a:endParaRPr sz="2700"/>
          </a:p>
        </p:txBody>
      </p:sp>
      <p:sp>
        <p:nvSpPr>
          <p:cNvPr id="126" name="Google Shape;126;p11"/>
          <p:cNvSpPr txBox="1"/>
          <p:nvPr>
            <p:ph idx="1" type="body"/>
          </p:nvPr>
        </p:nvSpPr>
        <p:spPr>
          <a:xfrm>
            <a:off x="471900" y="1919075"/>
            <a:ext cx="8222100" cy="3018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sz="1300"/>
              <a:t>The next IEEE 802 Plenary Session will be July 9-14, 2023. The session will be a Mixed Mode with In-Person participation at the Estrel Berlin in Berlin, Germany. </a:t>
            </a:r>
            <a:r>
              <a:rPr b="1" lang="en" sz="1300"/>
              <a:t>Information and Registration</a:t>
            </a:r>
            <a:r>
              <a:rPr b="1" lang="en" sz="1300" u="sng">
                <a:solidFill>
                  <a:schemeClr val="hlink"/>
                </a:solidFill>
                <a:hlinkClick r:id="rId3"/>
              </a:rPr>
              <a:t> https://cvent.me/NK7vPg</a:t>
            </a:r>
            <a:endParaRPr b="1" sz="1300"/>
          </a:p>
          <a:p>
            <a:pPr indent="0" lvl="0" marL="0" rtl="0" algn="l">
              <a:spcBef>
                <a:spcPts val="0"/>
              </a:spcBef>
              <a:spcAft>
                <a:spcPts val="0"/>
              </a:spcAft>
              <a:buSzPts val="1800"/>
              <a:buNone/>
            </a:pPr>
            <a:r>
              <a:t/>
            </a:r>
            <a:endParaRPr sz="1300"/>
          </a:p>
          <a:p>
            <a:pPr indent="0" lvl="0" marL="0" rtl="0" algn="l">
              <a:spcBef>
                <a:spcPts val="0"/>
              </a:spcBef>
              <a:spcAft>
                <a:spcPts val="0"/>
              </a:spcAft>
              <a:buSzPts val="1800"/>
              <a:buNone/>
            </a:pPr>
            <a:r>
              <a:rPr lang="en" sz="1300"/>
              <a:t>The next IEEE 802 Wireless Interim Session will be September 10-15, 2023. The session will be a Mixed Mode with In-Person participation at the Grand Hyatt Buckhead, in Atlanta, GA USA. </a:t>
            </a:r>
            <a:endParaRPr sz="1300"/>
          </a:p>
          <a:p>
            <a:pPr indent="0" lvl="0" marL="0" rtl="0" algn="l">
              <a:spcBef>
                <a:spcPts val="0"/>
              </a:spcBef>
              <a:spcAft>
                <a:spcPts val="0"/>
              </a:spcAft>
              <a:buSzPts val="1800"/>
              <a:buNone/>
            </a:pPr>
            <a:r>
              <a:rPr b="1" lang="en" sz="1300"/>
              <a:t>Information and Registration Link will be available in June 2023.</a:t>
            </a:r>
            <a:endParaRPr b="1" sz="1300"/>
          </a:p>
          <a:p>
            <a:pPr indent="0" lvl="0" marL="0" rtl="0" algn="l">
              <a:spcBef>
                <a:spcPts val="0"/>
              </a:spcBef>
              <a:spcAft>
                <a:spcPts val="0"/>
              </a:spcAft>
              <a:buNone/>
            </a:pPr>
            <a:r>
              <a:t/>
            </a:r>
            <a:endParaRPr b="1" sz="1300"/>
          </a:p>
          <a:p>
            <a:pPr indent="0" lvl="0" marL="0" rtl="0" algn="l">
              <a:spcBef>
                <a:spcPts val="0"/>
              </a:spcBef>
              <a:spcAft>
                <a:spcPts val="0"/>
              </a:spcAft>
              <a:buNone/>
            </a:pPr>
            <a:r>
              <a:rPr lang="en" sz="1300"/>
              <a:t>If you have any questions please contact us:</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rPr lang="en" sz="1300"/>
              <a:t>Face to Face Events</a:t>
            </a:r>
            <a:endParaRPr sz="1300"/>
          </a:p>
          <a:p>
            <a:pPr indent="0" lvl="0" marL="0" rtl="0" algn="l">
              <a:lnSpc>
                <a:spcPct val="115000"/>
              </a:lnSpc>
              <a:spcBef>
                <a:spcPts val="0"/>
              </a:spcBef>
              <a:spcAft>
                <a:spcPts val="0"/>
              </a:spcAft>
              <a:buSzPts val="1800"/>
              <a:buNone/>
            </a:pPr>
            <a:r>
              <a:rPr lang="en" sz="1300"/>
              <a:t>IEEE 802 Meeting Planner	</a:t>
            </a:r>
            <a:endParaRPr sz="1300"/>
          </a:p>
          <a:p>
            <a:pPr indent="0" lvl="0" marL="0" rtl="0" algn="l">
              <a:lnSpc>
                <a:spcPct val="115000"/>
              </a:lnSpc>
              <a:spcBef>
                <a:spcPts val="0"/>
              </a:spcBef>
              <a:spcAft>
                <a:spcPts val="0"/>
              </a:spcAft>
              <a:buSzPts val="1800"/>
              <a:buNone/>
            </a:pPr>
            <a:r>
              <a:rPr lang="en" sz="1300"/>
              <a:t>Email: </a:t>
            </a:r>
            <a:r>
              <a:rPr lang="en" sz="1300" u="sng">
                <a:solidFill>
                  <a:schemeClr val="hlink"/>
                </a:solidFill>
                <a:hlinkClick r:id="rId4"/>
              </a:rPr>
              <a:t>802info@facetoface-events.com</a:t>
            </a:r>
            <a:endParaRPr sz="1300"/>
          </a:p>
          <a:p>
            <a:pPr indent="0" lvl="0" marL="0" rtl="0" algn="l">
              <a:lnSpc>
                <a:spcPct val="115000"/>
              </a:lnSpc>
              <a:spcBef>
                <a:spcPts val="0"/>
              </a:spcBef>
              <a:spcAft>
                <a:spcPts val="0"/>
              </a:spcAft>
              <a:buSzPts val="1800"/>
              <a:buNone/>
            </a:pPr>
            <a:r>
              <a:t/>
            </a:r>
            <a:endParaRPr sz="1400"/>
          </a:p>
          <a:p>
            <a:pPr indent="0" lvl="0" marL="0" rtl="0" algn="l">
              <a:lnSpc>
                <a:spcPct val="115000"/>
              </a:lnSpc>
              <a:spcBef>
                <a:spcPts val="0"/>
              </a:spcBef>
              <a:spcAft>
                <a:spcPts val="0"/>
              </a:spcAft>
              <a:buSzPts val="1800"/>
              <a:buNone/>
            </a:pPr>
            <a:r>
              <a:t/>
            </a:r>
            <a:endParaRPr sz="1400"/>
          </a:p>
          <a:p>
            <a:pPr indent="0" lvl="0" marL="0" rtl="0" algn="l">
              <a:lnSpc>
                <a:spcPct val="115000"/>
              </a:lnSpc>
              <a:spcBef>
                <a:spcPts val="0"/>
              </a:spcBef>
              <a:spcAft>
                <a:spcPts val="0"/>
              </a:spcAft>
              <a:buSzPts val="1800"/>
              <a:buNone/>
            </a:pPr>
            <a:r>
              <a:rPr lang="en" sz="1400"/>
              <a:t> </a:t>
            </a: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Meeting Planner and Network Contacts</a:t>
            </a:r>
            <a:endParaRPr/>
          </a:p>
        </p:txBody>
      </p:sp>
      <p:sp>
        <p:nvSpPr>
          <p:cNvPr id="75" name="Google Shape;75;p2"/>
          <p:cNvSpPr txBox="1"/>
          <p:nvPr>
            <p:ph idx="1" type="body"/>
          </p:nvPr>
        </p:nvSpPr>
        <p:spPr>
          <a:xfrm>
            <a:off x="471900" y="1919075"/>
            <a:ext cx="3999900" cy="2973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b="1" lang="en"/>
              <a:t>Meeting Planner: Face to Face Events</a:t>
            </a:r>
            <a:endParaRPr b="1" sz="600"/>
          </a:p>
          <a:p>
            <a:pPr indent="0" lvl="0" marL="0" rtl="0" algn="l">
              <a:lnSpc>
                <a:spcPct val="100000"/>
              </a:lnSpc>
              <a:spcBef>
                <a:spcPts val="1000"/>
              </a:spcBef>
              <a:spcAft>
                <a:spcPts val="0"/>
              </a:spcAft>
              <a:buSzPts val="1400"/>
              <a:buNone/>
            </a:pPr>
            <a:r>
              <a:rPr b="1" lang="en"/>
              <a:t>Dawn Slykhouse </a:t>
            </a:r>
            <a:endParaRPr/>
          </a:p>
          <a:p>
            <a:pPr indent="0" lvl="0" marL="0" rtl="0" algn="l">
              <a:lnSpc>
                <a:spcPct val="100000"/>
              </a:lnSpc>
              <a:spcBef>
                <a:spcPts val="1000"/>
              </a:spcBef>
              <a:spcAft>
                <a:spcPts val="0"/>
              </a:spcAft>
              <a:buSzPts val="1400"/>
              <a:buNone/>
            </a:pPr>
            <a:r>
              <a:rPr lang="en"/>
              <a:t>Mobile: +1 (408) 594-1342</a:t>
            </a:r>
            <a:endParaRPr/>
          </a:p>
          <a:p>
            <a:pPr indent="0" lvl="0" marL="0" rtl="0" algn="l">
              <a:lnSpc>
                <a:spcPct val="100000"/>
              </a:lnSpc>
              <a:spcBef>
                <a:spcPts val="1000"/>
              </a:spcBef>
              <a:spcAft>
                <a:spcPts val="0"/>
              </a:spcAft>
              <a:buSzPts val="1400"/>
              <a:buNone/>
            </a:pPr>
            <a:r>
              <a:rPr lang="en"/>
              <a:t>Email: </a:t>
            </a:r>
            <a:r>
              <a:rPr lang="en" u="sng">
                <a:solidFill>
                  <a:schemeClr val="accent5"/>
                </a:solidFill>
                <a:hlinkClick r:id="rId3">
                  <a:extLst>
                    <a:ext uri="{A12FA001-AC4F-418D-AE19-62706E023703}">
                      <ahyp:hlinkClr val="tx"/>
                    </a:ext>
                  </a:extLst>
                </a:hlinkClick>
              </a:rPr>
              <a:t>dawns@facetoface-events.com</a:t>
            </a:r>
            <a:endParaRPr/>
          </a:p>
          <a:p>
            <a:pPr indent="0" lvl="0" marL="0" rtl="0" algn="l">
              <a:lnSpc>
                <a:spcPct val="100000"/>
              </a:lnSpc>
              <a:spcBef>
                <a:spcPts val="1000"/>
              </a:spcBef>
              <a:spcAft>
                <a:spcPts val="0"/>
              </a:spcAft>
              <a:buSzPts val="1400"/>
              <a:buNone/>
            </a:pPr>
            <a:r>
              <a:t/>
            </a:r>
            <a:endParaRPr b="1" sz="600"/>
          </a:p>
          <a:p>
            <a:pPr indent="0" lvl="0" marL="0" rtl="0" algn="l">
              <a:lnSpc>
                <a:spcPct val="100000"/>
              </a:lnSpc>
              <a:spcBef>
                <a:spcPts val="1000"/>
              </a:spcBef>
              <a:spcAft>
                <a:spcPts val="0"/>
              </a:spcAft>
              <a:buSzPts val="1400"/>
              <a:buNone/>
            </a:pPr>
            <a:r>
              <a:rPr b="1" lang="en"/>
              <a:t>Lisa Ronmark </a:t>
            </a:r>
            <a:endParaRPr/>
          </a:p>
          <a:p>
            <a:pPr indent="0" lvl="0" marL="0" rtl="0" algn="l">
              <a:lnSpc>
                <a:spcPct val="100000"/>
              </a:lnSpc>
              <a:spcBef>
                <a:spcPts val="1000"/>
              </a:spcBef>
              <a:spcAft>
                <a:spcPts val="0"/>
              </a:spcAft>
              <a:buSzPts val="1400"/>
              <a:buNone/>
            </a:pPr>
            <a:r>
              <a:rPr lang="en"/>
              <a:t>Mobile: +1 (604) 316-4947</a:t>
            </a:r>
            <a:endParaRPr/>
          </a:p>
          <a:p>
            <a:pPr indent="0" lvl="0" marL="0" rtl="0" algn="l">
              <a:lnSpc>
                <a:spcPct val="100000"/>
              </a:lnSpc>
              <a:spcBef>
                <a:spcPts val="1000"/>
              </a:spcBef>
              <a:spcAft>
                <a:spcPts val="1000"/>
              </a:spcAft>
              <a:buSzPts val="1400"/>
              <a:buNone/>
            </a:pPr>
            <a:r>
              <a:rPr lang="en"/>
              <a:t>Email: </a:t>
            </a:r>
            <a:r>
              <a:rPr lang="en" u="sng">
                <a:solidFill>
                  <a:schemeClr val="accent5"/>
                </a:solidFill>
                <a:hlinkClick r:id="rId4">
                  <a:extLst>
                    <a:ext uri="{A12FA001-AC4F-418D-AE19-62706E023703}">
                      <ahyp:hlinkClr val="tx"/>
                    </a:ext>
                  </a:extLst>
                </a:hlinkClick>
              </a:rPr>
              <a:t>lisa@facetoface-events.com</a:t>
            </a:r>
            <a:endParaRPr/>
          </a:p>
        </p:txBody>
      </p:sp>
      <p:sp>
        <p:nvSpPr>
          <p:cNvPr id="76" name="Google Shape;76;p2"/>
          <p:cNvSpPr txBox="1"/>
          <p:nvPr>
            <p:ph idx="2" type="body"/>
          </p:nvPr>
        </p:nvSpPr>
        <p:spPr>
          <a:xfrm>
            <a:off x="4694250" y="1919075"/>
            <a:ext cx="3999900" cy="2710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b="1" lang="en"/>
              <a:t>Network Provider: Linespeed Events</a:t>
            </a:r>
            <a:endParaRPr sz="1000"/>
          </a:p>
          <a:p>
            <a:pPr indent="0" lvl="0" marL="0" rtl="0" algn="l">
              <a:lnSpc>
                <a:spcPct val="100000"/>
              </a:lnSpc>
              <a:spcBef>
                <a:spcPts val="1000"/>
              </a:spcBef>
              <a:spcAft>
                <a:spcPts val="0"/>
              </a:spcAft>
              <a:buSzPts val="1400"/>
              <a:buNone/>
            </a:pPr>
            <a:r>
              <a:rPr b="1" lang="en"/>
              <a:t>Richard Alfvin</a:t>
            </a:r>
            <a:endParaRPr b="1"/>
          </a:p>
          <a:p>
            <a:pPr indent="0" lvl="0" marL="0" rtl="0" algn="l">
              <a:lnSpc>
                <a:spcPct val="100000"/>
              </a:lnSpc>
              <a:spcBef>
                <a:spcPts val="1000"/>
              </a:spcBef>
              <a:spcAft>
                <a:spcPts val="0"/>
              </a:spcAft>
              <a:buSzPts val="1400"/>
              <a:buNone/>
            </a:pPr>
            <a:r>
              <a:rPr lang="en"/>
              <a:t>Mobile: +1 (585) 781-0952 </a:t>
            </a:r>
            <a:endParaRPr/>
          </a:p>
          <a:p>
            <a:pPr indent="0" lvl="0" marL="0" rtl="0" algn="l">
              <a:lnSpc>
                <a:spcPct val="100000"/>
              </a:lnSpc>
              <a:spcBef>
                <a:spcPts val="1000"/>
              </a:spcBef>
              <a:spcAft>
                <a:spcPts val="0"/>
              </a:spcAft>
              <a:buSzPts val="1400"/>
              <a:buNone/>
            </a:pPr>
            <a:r>
              <a:rPr lang="en"/>
              <a:t>Email: </a:t>
            </a:r>
            <a:r>
              <a:rPr lang="en" u="sng">
                <a:solidFill>
                  <a:schemeClr val="hlink"/>
                </a:solidFill>
                <a:hlinkClick r:id="rId5"/>
              </a:rPr>
              <a:t>rick@linespeed.com</a:t>
            </a:r>
            <a:r>
              <a:rPr lang="en"/>
              <a:t> </a:t>
            </a:r>
            <a:endParaRPr/>
          </a:p>
          <a:p>
            <a:pPr indent="0" lvl="0" marL="0" rtl="0" algn="l">
              <a:lnSpc>
                <a:spcPct val="100000"/>
              </a:lnSpc>
              <a:spcBef>
                <a:spcPts val="1000"/>
              </a:spcBef>
              <a:spcAft>
                <a:spcPts val="0"/>
              </a:spcAft>
              <a:buSzPts val="1400"/>
              <a:buNone/>
            </a:pPr>
            <a:r>
              <a:t/>
            </a:r>
            <a:endParaRPr sz="1000"/>
          </a:p>
          <a:p>
            <a:pPr indent="0" lvl="0" marL="0" rtl="0" algn="l">
              <a:lnSpc>
                <a:spcPct val="100000"/>
              </a:lnSpc>
              <a:spcBef>
                <a:spcPts val="1000"/>
              </a:spcBef>
              <a:spcAft>
                <a:spcPts val="0"/>
              </a:spcAft>
              <a:buSzPts val="1400"/>
              <a:buNone/>
            </a:pPr>
            <a:r>
              <a:rPr b="1" lang="en"/>
              <a:t>Meeting Planner Office: </a:t>
            </a:r>
            <a:r>
              <a:rPr lang="en"/>
              <a:t>Veranda</a:t>
            </a:r>
            <a:r>
              <a:rPr lang="en"/>
              <a:t> 1st Level</a:t>
            </a:r>
            <a:endParaRPr/>
          </a:p>
          <a:p>
            <a:pPr indent="0" lvl="0" marL="0" rtl="0" algn="l">
              <a:lnSpc>
                <a:spcPct val="100000"/>
              </a:lnSpc>
              <a:spcBef>
                <a:spcPts val="1000"/>
              </a:spcBef>
              <a:spcAft>
                <a:spcPts val="0"/>
              </a:spcAft>
              <a:buSzPts val="1400"/>
              <a:buNone/>
            </a:pPr>
            <a:r>
              <a:rPr b="1" lang="en"/>
              <a:t>Registration Office: </a:t>
            </a:r>
            <a:r>
              <a:rPr lang="en"/>
              <a:t>Palm Foyer</a:t>
            </a:r>
            <a:endParaRPr/>
          </a:p>
          <a:p>
            <a:pPr indent="0" lvl="0" marL="0" rtl="0" algn="l">
              <a:lnSpc>
                <a:spcPct val="100000"/>
              </a:lnSpc>
              <a:spcBef>
                <a:spcPts val="1000"/>
              </a:spcBef>
              <a:spcAft>
                <a:spcPts val="0"/>
              </a:spcAft>
              <a:buSzPts val="1400"/>
              <a:buNone/>
            </a:pPr>
            <a:r>
              <a:rPr b="1" lang="en"/>
              <a:t>Network Office: </a:t>
            </a:r>
            <a:r>
              <a:rPr lang="en"/>
              <a:t>Lanai</a:t>
            </a:r>
            <a:r>
              <a:rPr lang="en"/>
              <a:t>, 1st Level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3"/>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In Person Registration Times and Location</a:t>
            </a:r>
            <a:endParaRPr/>
          </a:p>
        </p:txBody>
      </p:sp>
      <p:sp>
        <p:nvSpPr>
          <p:cNvPr id="82" name="Google Shape;82;p3"/>
          <p:cNvSpPr txBox="1"/>
          <p:nvPr>
            <p:ph idx="1" type="body"/>
          </p:nvPr>
        </p:nvSpPr>
        <p:spPr>
          <a:xfrm>
            <a:off x="471900" y="1919075"/>
            <a:ext cx="8222100" cy="28980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b="1" lang="en"/>
              <a:t>Sunday</a:t>
            </a:r>
            <a:r>
              <a:rPr lang="en"/>
              <a:t> </a:t>
            </a:r>
            <a:endParaRPr/>
          </a:p>
          <a:p>
            <a:pPr indent="-342900" lvl="1" marL="914400" rtl="0" algn="l">
              <a:lnSpc>
                <a:spcPct val="115000"/>
              </a:lnSpc>
              <a:spcBef>
                <a:spcPts val="0"/>
              </a:spcBef>
              <a:spcAft>
                <a:spcPts val="0"/>
              </a:spcAft>
              <a:buSzPts val="1800"/>
              <a:buChar char="○"/>
            </a:pPr>
            <a:r>
              <a:rPr lang="en"/>
              <a:t>Registration Counter, Palm Foyer 1st Level at Hilton </a:t>
            </a:r>
            <a:r>
              <a:rPr lang="en"/>
              <a:t>Orlando</a:t>
            </a:r>
            <a:endParaRPr/>
          </a:p>
          <a:p>
            <a:pPr indent="-342900" lvl="1" marL="914400" rtl="0" algn="l">
              <a:lnSpc>
                <a:spcPct val="115000"/>
              </a:lnSpc>
              <a:spcBef>
                <a:spcPts val="0"/>
              </a:spcBef>
              <a:spcAft>
                <a:spcPts val="0"/>
              </a:spcAft>
              <a:buSzPts val="1800"/>
              <a:buChar char="○"/>
            </a:pPr>
            <a:r>
              <a:rPr lang="en"/>
              <a:t>5:00 PM - 7:30 PM</a:t>
            </a:r>
            <a:endParaRPr/>
          </a:p>
          <a:p>
            <a:pPr indent="-342900" lvl="0" marL="457200" rtl="0" algn="l">
              <a:lnSpc>
                <a:spcPct val="115000"/>
              </a:lnSpc>
              <a:spcBef>
                <a:spcPts val="0"/>
              </a:spcBef>
              <a:spcAft>
                <a:spcPts val="0"/>
              </a:spcAft>
              <a:buSzPts val="1800"/>
              <a:buChar char="●"/>
            </a:pPr>
            <a:r>
              <a:rPr b="1" lang="en"/>
              <a:t>Monday - Wednesday</a:t>
            </a:r>
            <a:r>
              <a:rPr lang="en"/>
              <a:t> </a:t>
            </a:r>
            <a:endParaRPr/>
          </a:p>
          <a:p>
            <a:pPr indent="-342900" lvl="1" marL="914400" rtl="0" algn="l">
              <a:lnSpc>
                <a:spcPct val="115000"/>
              </a:lnSpc>
              <a:spcBef>
                <a:spcPts val="0"/>
              </a:spcBef>
              <a:spcAft>
                <a:spcPts val="0"/>
              </a:spcAft>
              <a:buSzPts val="1800"/>
              <a:buChar char="○"/>
            </a:pPr>
            <a:r>
              <a:rPr lang="en"/>
              <a:t>Registration Counter, </a:t>
            </a:r>
            <a:r>
              <a:rPr lang="en"/>
              <a:t>Palm Foyer 1st Level at Hilton Orlando</a:t>
            </a:r>
            <a:endParaRPr/>
          </a:p>
          <a:p>
            <a:pPr indent="-342900" lvl="1" marL="914400" rtl="0" algn="l">
              <a:lnSpc>
                <a:spcPct val="115000"/>
              </a:lnSpc>
              <a:spcBef>
                <a:spcPts val="0"/>
              </a:spcBef>
              <a:spcAft>
                <a:spcPts val="0"/>
              </a:spcAft>
              <a:buSzPts val="1800"/>
              <a:buChar char="○"/>
            </a:pPr>
            <a:r>
              <a:rPr lang="en"/>
              <a:t>7:30 AM - 5:00 PM</a:t>
            </a:r>
            <a:endParaRPr/>
          </a:p>
          <a:p>
            <a:pPr indent="-342900" lvl="0" marL="457200" rtl="0" algn="l">
              <a:lnSpc>
                <a:spcPct val="115000"/>
              </a:lnSpc>
              <a:spcBef>
                <a:spcPts val="0"/>
              </a:spcBef>
              <a:spcAft>
                <a:spcPts val="0"/>
              </a:spcAft>
              <a:buSzPts val="1800"/>
              <a:buChar char="●"/>
            </a:pPr>
            <a:r>
              <a:rPr b="1" lang="en"/>
              <a:t>Thursday</a:t>
            </a:r>
            <a:endParaRPr/>
          </a:p>
          <a:p>
            <a:pPr indent="-342900" lvl="1" marL="914400" rtl="0" algn="l">
              <a:lnSpc>
                <a:spcPct val="115000"/>
              </a:lnSpc>
              <a:spcBef>
                <a:spcPts val="0"/>
              </a:spcBef>
              <a:spcAft>
                <a:spcPts val="0"/>
              </a:spcAft>
              <a:buSzPts val="1800"/>
              <a:buChar char="○"/>
            </a:pPr>
            <a:r>
              <a:rPr lang="en"/>
              <a:t>Event Office, </a:t>
            </a:r>
            <a:r>
              <a:rPr lang="en"/>
              <a:t>Palm Foyer 1st Level at Hilton Orlando</a:t>
            </a:r>
            <a:endParaRPr/>
          </a:p>
          <a:p>
            <a:pPr indent="-317500" lvl="1" marL="914400" rtl="0" algn="l">
              <a:lnSpc>
                <a:spcPct val="115000"/>
              </a:lnSpc>
              <a:spcBef>
                <a:spcPts val="0"/>
              </a:spcBef>
              <a:spcAft>
                <a:spcPts val="0"/>
              </a:spcAft>
              <a:buSzPts val="1400"/>
              <a:buChar char="○"/>
            </a:pPr>
            <a:r>
              <a:rPr lang="en"/>
              <a:t>8:00 AM - 5:00 PM</a:t>
            </a:r>
            <a:endParaRPr/>
          </a:p>
          <a:p>
            <a:pPr indent="0" lvl="0" marL="0" rtl="0" algn="l">
              <a:lnSpc>
                <a:spcPct val="115000"/>
              </a:lnSpc>
              <a:spcBef>
                <a:spcPts val="0"/>
              </a:spcBef>
              <a:spcAft>
                <a:spcPts val="0"/>
              </a:spcAft>
              <a:buSzPts val="1800"/>
              <a:buNone/>
            </a:pPr>
            <a:r>
              <a:t/>
            </a:r>
            <a:endParaRPr/>
          </a:p>
          <a:p>
            <a:pPr indent="0" lvl="0" marL="0" rtl="0" algn="l">
              <a:lnSpc>
                <a:spcPct val="115000"/>
              </a:lnSpc>
              <a:spcBef>
                <a:spcPts val="1000"/>
              </a:spcBef>
              <a:spcAft>
                <a:spcPts val="160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4"/>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Food and Beverage Breaks</a:t>
            </a:r>
            <a:endParaRPr/>
          </a:p>
        </p:txBody>
      </p:sp>
      <p:sp>
        <p:nvSpPr>
          <p:cNvPr id="88" name="Google Shape;88;p4"/>
          <p:cNvSpPr txBox="1"/>
          <p:nvPr>
            <p:ph idx="1" type="body"/>
          </p:nvPr>
        </p:nvSpPr>
        <p:spPr>
          <a:xfrm>
            <a:off x="471900" y="2277525"/>
            <a:ext cx="3832500" cy="2351700"/>
          </a:xfrm>
          <a:prstGeom prst="rect">
            <a:avLst/>
          </a:prstGeom>
          <a:noFill/>
          <a:ln>
            <a:noFill/>
          </a:ln>
        </p:spPr>
        <p:txBody>
          <a:bodyPr anchorCtr="0" anchor="t" bIns="91425" lIns="91425" spcFirstLastPara="1" rIns="91425" wrap="square" tIns="91425">
            <a:noAutofit/>
          </a:bodyPr>
          <a:lstStyle/>
          <a:p>
            <a:pPr indent="0" lvl="0" marL="0" rtl="0" algn="ctr">
              <a:lnSpc>
                <a:spcPct val="50000"/>
              </a:lnSpc>
              <a:spcBef>
                <a:spcPts val="0"/>
              </a:spcBef>
              <a:spcAft>
                <a:spcPts val="0"/>
              </a:spcAft>
              <a:buSzPts val="1400"/>
              <a:buNone/>
            </a:pPr>
            <a:r>
              <a:t/>
            </a:r>
            <a:endParaRPr b="1" sz="1500"/>
          </a:p>
          <a:p>
            <a:pPr indent="0" lvl="0" marL="0" rtl="0" algn="ctr">
              <a:lnSpc>
                <a:spcPct val="50000"/>
              </a:lnSpc>
              <a:spcBef>
                <a:spcPts val="1000"/>
              </a:spcBef>
              <a:spcAft>
                <a:spcPts val="0"/>
              </a:spcAft>
              <a:buSzPts val="1400"/>
              <a:buNone/>
            </a:pPr>
            <a:r>
              <a:rPr b="1" lang="en" sz="1500"/>
              <a:t>Light Breakfast</a:t>
            </a:r>
            <a:endParaRPr b="1" sz="1500"/>
          </a:p>
          <a:p>
            <a:pPr indent="0" lvl="0" marL="0" rtl="0" algn="ctr">
              <a:lnSpc>
                <a:spcPct val="50000"/>
              </a:lnSpc>
              <a:spcBef>
                <a:spcPts val="1000"/>
              </a:spcBef>
              <a:spcAft>
                <a:spcPts val="0"/>
              </a:spcAft>
              <a:buSzPts val="1400"/>
              <a:buNone/>
            </a:pPr>
            <a:r>
              <a:rPr b="1" lang="en" sz="1500"/>
              <a:t>Palm Foyer &amp; Patio </a:t>
            </a:r>
            <a:endParaRPr b="1" sz="1500"/>
          </a:p>
          <a:p>
            <a:pPr indent="0" lvl="0" marL="0" rtl="0" algn="ctr">
              <a:lnSpc>
                <a:spcPct val="50000"/>
              </a:lnSpc>
              <a:spcBef>
                <a:spcPts val="1000"/>
              </a:spcBef>
              <a:spcAft>
                <a:spcPts val="0"/>
              </a:spcAft>
              <a:buSzPts val="1400"/>
              <a:buNone/>
            </a:pPr>
            <a:r>
              <a:rPr lang="en" sz="1500"/>
              <a:t>Monday - Friday </a:t>
            </a:r>
            <a:endParaRPr sz="1500"/>
          </a:p>
          <a:p>
            <a:pPr indent="0" lvl="0" marL="0" rtl="0" algn="ctr">
              <a:lnSpc>
                <a:spcPct val="50000"/>
              </a:lnSpc>
              <a:spcBef>
                <a:spcPts val="1000"/>
              </a:spcBef>
              <a:spcAft>
                <a:spcPts val="0"/>
              </a:spcAft>
              <a:buSzPts val="1400"/>
              <a:buNone/>
            </a:pPr>
            <a:r>
              <a:rPr lang="en" sz="1500"/>
              <a:t>7:15 AM - 8:30 AM</a:t>
            </a:r>
            <a:endParaRPr sz="1500"/>
          </a:p>
          <a:p>
            <a:pPr indent="0" lvl="0" marL="0" rtl="0" algn="ctr">
              <a:lnSpc>
                <a:spcPct val="50000"/>
              </a:lnSpc>
              <a:spcBef>
                <a:spcPts val="1000"/>
              </a:spcBef>
              <a:spcAft>
                <a:spcPts val="0"/>
              </a:spcAft>
              <a:buSzPts val="1400"/>
              <a:buNone/>
            </a:pPr>
            <a:r>
              <a:t/>
            </a:r>
            <a:endParaRPr sz="1500"/>
          </a:p>
          <a:p>
            <a:pPr indent="0" lvl="0" marL="0" rtl="0" algn="ctr">
              <a:lnSpc>
                <a:spcPct val="50000"/>
              </a:lnSpc>
              <a:spcBef>
                <a:spcPts val="1000"/>
              </a:spcBef>
              <a:spcAft>
                <a:spcPts val="0"/>
              </a:spcAft>
              <a:buClr>
                <a:srgbClr val="000000"/>
              </a:buClr>
              <a:buSzPts val="1400"/>
              <a:buFont typeface="Arial"/>
              <a:buNone/>
            </a:pPr>
            <a:r>
              <a:rPr b="1" lang="en"/>
              <a:t>Morning Coffee &amp; Tea Break</a:t>
            </a:r>
            <a:endParaRPr b="1"/>
          </a:p>
          <a:p>
            <a:pPr indent="0" lvl="0" marL="0" rtl="0" algn="ctr">
              <a:lnSpc>
                <a:spcPct val="50000"/>
              </a:lnSpc>
              <a:spcBef>
                <a:spcPts val="1000"/>
              </a:spcBef>
              <a:spcAft>
                <a:spcPts val="0"/>
              </a:spcAft>
              <a:buClr>
                <a:srgbClr val="000000"/>
              </a:buClr>
              <a:buSzPts val="1400"/>
              <a:buFont typeface="Arial"/>
              <a:buNone/>
            </a:pPr>
            <a:r>
              <a:rPr b="1" lang="en" sz="1500"/>
              <a:t>Palm Foyer &amp; Patio </a:t>
            </a:r>
            <a:endParaRPr/>
          </a:p>
          <a:p>
            <a:pPr indent="0" lvl="0" marL="0" rtl="0" algn="ctr">
              <a:lnSpc>
                <a:spcPct val="50000"/>
              </a:lnSpc>
              <a:spcBef>
                <a:spcPts val="1000"/>
              </a:spcBef>
              <a:spcAft>
                <a:spcPts val="0"/>
              </a:spcAft>
              <a:buSzPts val="1400"/>
              <a:buNone/>
            </a:pPr>
            <a:r>
              <a:rPr lang="en"/>
              <a:t>Monday - Thursday </a:t>
            </a:r>
            <a:endParaRPr/>
          </a:p>
          <a:p>
            <a:pPr indent="0" lvl="0" marL="0" rtl="0" algn="ctr">
              <a:lnSpc>
                <a:spcPct val="50000"/>
              </a:lnSpc>
              <a:spcBef>
                <a:spcPts val="1000"/>
              </a:spcBef>
              <a:spcAft>
                <a:spcPts val="0"/>
              </a:spcAft>
              <a:buSzPts val="1400"/>
              <a:buNone/>
            </a:pPr>
            <a:r>
              <a:rPr lang="en"/>
              <a:t>9:50 AM - 10:30 AM</a:t>
            </a:r>
            <a:endParaRPr sz="1500"/>
          </a:p>
          <a:p>
            <a:pPr indent="0" lvl="0" marL="0" rtl="0" algn="l">
              <a:lnSpc>
                <a:spcPct val="115000"/>
              </a:lnSpc>
              <a:spcBef>
                <a:spcPts val="1000"/>
              </a:spcBef>
              <a:spcAft>
                <a:spcPts val="0"/>
              </a:spcAft>
              <a:buSzPts val="1400"/>
              <a:buNone/>
            </a:pPr>
            <a:r>
              <a:t/>
            </a:r>
            <a:endParaRPr sz="1500"/>
          </a:p>
          <a:p>
            <a:pPr indent="0" lvl="0" marL="457200" rtl="0" algn="ctr">
              <a:lnSpc>
                <a:spcPct val="115000"/>
              </a:lnSpc>
              <a:spcBef>
                <a:spcPts val="1000"/>
              </a:spcBef>
              <a:spcAft>
                <a:spcPts val="0"/>
              </a:spcAft>
              <a:buSzPts val="1400"/>
              <a:buNone/>
            </a:pPr>
            <a:r>
              <a:t/>
            </a:r>
            <a:endParaRPr sz="1500"/>
          </a:p>
          <a:p>
            <a:pPr indent="0" lvl="0" marL="0" rtl="0" algn="ctr">
              <a:lnSpc>
                <a:spcPct val="115000"/>
              </a:lnSpc>
              <a:spcBef>
                <a:spcPts val="1000"/>
              </a:spcBef>
              <a:spcAft>
                <a:spcPts val="1600"/>
              </a:spcAft>
              <a:buSzPts val="1400"/>
              <a:buNone/>
            </a:pPr>
            <a:r>
              <a:t/>
            </a:r>
            <a:endParaRPr sz="1500"/>
          </a:p>
        </p:txBody>
      </p:sp>
      <p:sp>
        <p:nvSpPr>
          <p:cNvPr id="89" name="Google Shape;89;p4"/>
          <p:cNvSpPr txBox="1"/>
          <p:nvPr>
            <p:ph idx="2" type="body"/>
          </p:nvPr>
        </p:nvSpPr>
        <p:spPr>
          <a:xfrm>
            <a:off x="4694250" y="2332000"/>
            <a:ext cx="3832500" cy="2297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1400"/>
              <a:buNone/>
            </a:pPr>
            <a:r>
              <a:t/>
            </a:r>
            <a:endParaRPr sz="200"/>
          </a:p>
          <a:p>
            <a:pPr indent="0" lvl="0" marL="0" rtl="0" algn="ctr">
              <a:lnSpc>
                <a:spcPct val="50000"/>
              </a:lnSpc>
              <a:spcBef>
                <a:spcPts val="1000"/>
              </a:spcBef>
              <a:spcAft>
                <a:spcPts val="0"/>
              </a:spcAft>
              <a:buSzPts val="1400"/>
              <a:buNone/>
            </a:pPr>
            <a:r>
              <a:rPr b="1" lang="en"/>
              <a:t>Lunch</a:t>
            </a:r>
            <a:endParaRPr b="1"/>
          </a:p>
          <a:p>
            <a:pPr indent="0" lvl="0" marL="0" rtl="0" algn="ctr">
              <a:lnSpc>
                <a:spcPct val="50000"/>
              </a:lnSpc>
              <a:spcBef>
                <a:spcPts val="1000"/>
              </a:spcBef>
              <a:spcAft>
                <a:spcPts val="0"/>
              </a:spcAft>
              <a:buSzPts val="1400"/>
              <a:buNone/>
            </a:pPr>
            <a:r>
              <a:rPr b="1" lang="en"/>
              <a:t>International Ballroom South, 1st Level</a:t>
            </a:r>
            <a:endParaRPr b="1"/>
          </a:p>
          <a:p>
            <a:pPr indent="0" lvl="0" marL="0" rtl="0" algn="ctr">
              <a:lnSpc>
                <a:spcPct val="50000"/>
              </a:lnSpc>
              <a:spcBef>
                <a:spcPts val="1000"/>
              </a:spcBef>
              <a:spcAft>
                <a:spcPts val="0"/>
              </a:spcAft>
              <a:buClr>
                <a:srgbClr val="000000"/>
              </a:buClr>
              <a:buSzPts val="1400"/>
              <a:buFont typeface="Arial"/>
              <a:buNone/>
            </a:pPr>
            <a:r>
              <a:rPr lang="en"/>
              <a:t>Monday - Thursday </a:t>
            </a:r>
            <a:endParaRPr/>
          </a:p>
          <a:p>
            <a:pPr indent="0" lvl="0" marL="0" rtl="0" algn="ctr">
              <a:lnSpc>
                <a:spcPct val="50000"/>
              </a:lnSpc>
              <a:spcBef>
                <a:spcPts val="1000"/>
              </a:spcBef>
              <a:spcAft>
                <a:spcPts val="0"/>
              </a:spcAft>
              <a:buClr>
                <a:srgbClr val="000000"/>
              </a:buClr>
              <a:buSzPts val="1400"/>
              <a:buFont typeface="Arial"/>
              <a:buNone/>
            </a:pPr>
            <a:r>
              <a:rPr lang="en"/>
              <a:t>12:15 PM - 1:30 PM</a:t>
            </a:r>
            <a:endParaRPr/>
          </a:p>
          <a:p>
            <a:pPr indent="0" lvl="0" marL="0" rtl="0" algn="ctr">
              <a:lnSpc>
                <a:spcPct val="50000"/>
              </a:lnSpc>
              <a:spcBef>
                <a:spcPts val="1000"/>
              </a:spcBef>
              <a:spcAft>
                <a:spcPts val="0"/>
              </a:spcAft>
              <a:buSzPts val="1400"/>
              <a:buNone/>
            </a:pPr>
            <a:r>
              <a:t/>
            </a:r>
            <a:endParaRPr/>
          </a:p>
          <a:p>
            <a:pPr indent="0" lvl="0" marL="0" rtl="0" algn="ctr">
              <a:lnSpc>
                <a:spcPct val="50000"/>
              </a:lnSpc>
              <a:spcBef>
                <a:spcPts val="1000"/>
              </a:spcBef>
              <a:spcAft>
                <a:spcPts val="0"/>
              </a:spcAft>
              <a:buSzPts val="1400"/>
              <a:buNone/>
            </a:pPr>
            <a:r>
              <a:rPr b="1" lang="en"/>
              <a:t>Afternoon Break</a:t>
            </a:r>
            <a:endParaRPr b="1"/>
          </a:p>
          <a:p>
            <a:pPr indent="0" lvl="0" marL="0" rtl="0" algn="ctr">
              <a:lnSpc>
                <a:spcPct val="50000"/>
              </a:lnSpc>
              <a:spcBef>
                <a:spcPts val="1000"/>
              </a:spcBef>
              <a:spcAft>
                <a:spcPts val="0"/>
              </a:spcAft>
              <a:buSzPts val="1400"/>
              <a:buNone/>
            </a:pPr>
            <a:r>
              <a:rPr b="1" lang="en" sz="1500"/>
              <a:t>Palm Foyer &amp; Patio</a:t>
            </a:r>
            <a:endParaRPr/>
          </a:p>
          <a:p>
            <a:pPr indent="0" lvl="0" marL="0" rtl="0" algn="ctr">
              <a:lnSpc>
                <a:spcPct val="50000"/>
              </a:lnSpc>
              <a:spcBef>
                <a:spcPts val="1000"/>
              </a:spcBef>
              <a:spcAft>
                <a:spcPts val="0"/>
              </a:spcAft>
              <a:buSzPts val="1400"/>
              <a:buNone/>
            </a:pPr>
            <a:r>
              <a:rPr lang="en"/>
              <a:t>Monday - Thursday </a:t>
            </a:r>
            <a:endParaRPr/>
          </a:p>
          <a:p>
            <a:pPr indent="0" lvl="0" marL="0" rtl="0" algn="ctr">
              <a:lnSpc>
                <a:spcPct val="50000"/>
              </a:lnSpc>
              <a:spcBef>
                <a:spcPts val="1000"/>
              </a:spcBef>
              <a:spcAft>
                <a:spcPts val="1000"/>
              </a:spcAft>
              <a:buSzPts val="1400"/>
              <a:buNone/>
            </a:pPr>
            <a:r>
              <a:rPr lang="en"/>
              <a:t>3:15 PM - 4:00 PM</a:t>
            </a:r>
            <a:endParaRPr/>
          </a:p>
        </p:txBody>
      </p:sp>
      <p:sp>
        <p:nvSpPr>
          <p:cNvPr id="90" name="Google Shape;90;p4"/>
          <p:cNvSpPr txBox="1"/>
          <p:nvPr/>
        </p:nvSpPr>
        <p:spPr>
          <a:xfrm>
            <a:off x="1503800" y="1852525"/>
            <a:ext cx="6276900" cy="284700"/>
          </a:xfrm>
          <a:prstGeom prst="rect">
            <a:avLst/>
          </a:prstGeom>
          <a:noFill/>
          <a:ln>
            <a:noFill/>
          </a:ln>
        </p:spPr>
        <p:txBody>
          <a:bodyPr anchorCtr="0" anchor="t" bIns="91425" lIns="91425" spcFirstLastPara="1" rIns="91425" wrap="square" tIns="91425">
            <a:spAutoFit/>
          </a:bodyPr>
          <a:lstStyle/>
          <a:p>
            <a:pPr indent="0" lvl="0" marL="0" marR="0" rtl="0" algn="ctr">
              <a:lnSpc>
                <a:spcPct val="50000"/>
              </a:lnSpc>
              <a:spcBef>
                <a:spcPts val="0"/>
              </a:spcBef>
              <a:spcAft>
                <a:spcPts val="1000"/>
              </a:spcAft>
              <a:buClr>
                <a:srgbClr val="000000"/>
              </a:buClr>
              <a:buSzPts val="1300"/>
              <a:buFont typeface="Arial"/>
              <a:buNone/>
            </a:pPr>
            <a:r>
              <a:rPr b="0" i="0" lang="en" sz="1300" u="none" cap="none" strike="noStrike">
                <a:solidFill>
                  <a:schemeClr val="lt2"/>
                </a:solidFill>
                <a:latin typeface="Roboto"/>
                <a:ea typeface="Roboto"/>
                <a:cs typeface="Roboto"/>
                <a:sym typeface="Roboto"/>
              </a:rPr>
              <a:t>FOR REGISTERED ATTENDEES ONLY</a:t>
            </a:r>
            <a:endParaRPr b="1" i="0" sz="1300" u="none" cap="none" strike="noStrike">
              <a:solidFill>
                <a:schemeClr val="lt2"/>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Schedule of Sessions and Attendance</a:t>
            </a:r>
            <a:endParaRPr/>
          </a:p>
        </p:txBody>
      </p:sp>
      <p:sp>
        <p:nvSpPr>
          <p:cNvPr id="96" name="Google Shape;96;p5"/>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500"/>
              <a:t>SCHEDULE OF SESSIONS</a:t>
            </a:r>
            <a:endParaRPr b="1" sz="1500"/>
          </a:p>
          <a:p>
            <a:pPr indent="0" lvl="0" marL="0" rtl="0" algn="l">
              <a:lnSpc>
                <a:spcPct val="115000"/>
              </a:lnSpc>
              <a:spcBef>
                <a:spcPts val="1000"/>
              </a:spcBef>
              <a:spcAft>
                <a:spcPts val="0"/>
              </a:spcAft>
              <a:buSzPts val="1800"/>
              <a:buNone/>
            </a:pPr>
            <a:r>
              <a:rPr b="1" lang="en" sz="1500"/>
              <a:t>In Person Room Assignments:</a:t>
            </a:r>
            <a:r>
              <a:rPr lang="en" sz="1500"/>
              <a:t> Schedule QR codes posted outside each meeting room and on your badge hand out. </a:t>
            </a:r>
            <a:r>
              <a:rPr lang="en" sz="1500" u="sng">
                <a:solidFill>
                  <a:schemeClr val="hlink"/>
                </a:solidFill>
                <a:hlinkClick r:id="rId3"/>
              </a:rPr>
              <a:t>http://schedule.802world.com/schedule/schedule/show</a:t>
            </a:r>
            <a:endParaRPr sz="1500"/>
          </a:p>
          <a:p>
            <a:pPr indent="0" lvl="0" marL="0" rtl="0" algn="l">
              <a:lnSpc>
                <a:spcPct val="115000"/>
              </a:lnSpc>
              <a:spcBef>
                <a:spcPts val="1000"/>
              </a:spcBef>
              <a:spcAft>
                <a:spcPts val="0"/>
              </a:spcAft>
              <a:buSzPts val="1800"/>
              <a:buNone/>
            </a:pPr>
            <a:r>
              <a:rPr b="1" lang="en" sz="1500"/>
              <a:t>Virtual Participation:</a:t>
            </a:r>
            <a:r>
              <a:rPr lang="en" sz="1500"/>
              <a:t> </a:t>
            </a:r>
            <a:r>
              <a:rPr lang="en" sz="1500" u="sng">
                <a:solidFill>
                  <a:schemeClr val="hlink"/>
                </a:solidFill>
                <a:hlinkClick r:id="rId4"/>
              </a:rPr>
              <a:t>https://ieee802.org/802tele_calendar.html</a:t>
            </a:r>
            <a:endParaRPr sz="1500"/>
          </a:p>
          <a:p>
            <a:pPr indent="0" lvl="0" marL="0" rtl="0" algn="l">
              <a:lnSpc>
                <a:spcPct val="115000"/>
              </a:lnSpc>
              <a:spcBef>
                <a:spcPts val="1000"/>
              </a:spcBef>
              <a:spcAft>
                <a:spcPts val="0"/>
              </a:spcAft>
              <a:buSzPts val="1800"/>
              <a:buNone/>
            </a:pPr>
            <a:r>
              <a:rPr b="1" lang="en" sz="1500"/>
              <a:t>ATTENDANCE TOOL (IMAT)</a:t>
            </a:r>
            <a:endParaRPr b="1" sz="1500"/>
          </a:p>
          <a:p>
            <a:pPr indent="0" lvl="0" marL="0" rtl="0" algn="l">
              <a:lnSpc>
                <a:spcPct val="115000"/>
              </a:lnSpc>
              <a:spcBef>
                <a:spcPts val="1000"/>
              </a:spcBef>
              <a:spcAft>
                <a:spcPts val="0"/>
              </a:spcAft>
              <a:buSzPts val="1800"/>
              <a:buNone/>
            </a:pPr>
            <a:r>
              <a:rPr lang="en" sz="1500" u="sng">
                <a:solidFill>
                  <a:schemeClr val="hlink"/>
                </a:solidFill>
                <a:hlinkClick r:id="rId5"/>
              </a:rPr>
              <a:t>https://imat.ieee.org/my-site/home</a:t>
            </a:r>
            <a:endParaRPr sz="1500"/>
          </a:p>
          <a:p>
            <a:pPr indent="0" lvl="0" marL="0" rtl="0" algn="l">
              <a:lnSpc>
                <a:spcPct val="115000"/>
              </a:lnSpc>
              <a:spcBef>
                <a:spcPts val="1000"/>
              </a:spcBef>
              <a:spcAft>
                <a:spcPts val="0"/>
              </a:spcAft>
              <a:buSzPts val="1800"/>
              <a:buNone/>
            </a:pPr>
            <a:r>
              <a:rPr b="1" lang="en" sz="1500">
                <a:highlight>
                  <a:srgbClr val="FFFF00"/>
                </a:highlight>
              </a:rPr>
              <a:t>REGISTRATION FEE REQUIREMENT REMINDER</a:t>
            </a:r>
            <a:endParaRPr b="1" sz="1500">
              <a:highlight>
                <a:srgbClr val="FFFF00"/>
              </a:highlight>
            </a:endParaRPr>
          </a:p>
          <a:p>
            <a:pPr indent="0" lvl="0" marL="0" rtl="0" algn="l">
              <a:lnSpc>
                <a:spcPct val="115000"/>
              </a:lnSpc>
              <a:spcBef>
                <a:spcPts val="1000"/>
              </a:spcBef>
              <a:spcAft>
                <a:spcPts val="0"/>
              </a:spcAft>
              <a:buSzPts val="1800"/>
              <a:buNone/>
            </a:pPr>
            <a:r>
              <a:rPr lang="en" sz="1300"/>
              <a:t>Payment of the session registration fee is required for all individuals who participate in any session associated with the </a:t>
            </a:r>
            <a:r>
              <a:rPr lang="en" sz="1300"/>
              <a:t>May</a:t>
            </a:r>
            <a:r>
              <a:rPr lang="en" sz="1300"/>
              <a:t> 2023 IEEE 802 </a:t>
            </a:r>
            <a:r>
              <a:rPr lang="en" sz="1300"/>
              <a:t>Wireless Interim</a:t>
            </a:r>
            <a:r>
              <a:rPr lang="en" sz="1300"/>
              <a:t>. Registration: </a:t>
            </a:r>
            <a:r>
              <a:rPr lang="en" sz="1300" u="sng">
                <a:solidFill>
                  <a:schemeClr val="hlink"/>
                </a:solidFill>
                <a:hlinkClick r:id="rId6"/>
              </a:rPr>
              <a:t>https://cvent.me/aLzx3V</a:t>
            </a:r>
            <a:endParaRPr sz="1300"/>
          </a:p>
          <a:p>
            <a:pPr indent="0" lvl="0" marL="457200" rtl="0" algn="ctr">
              <a:lnSpc>
                <a:spcPct val="115000"/>
              </a:lnSpc>
              <a:spcBef>
                <a:spcPts val="1000"/>
              </a:spcBef>
              <a:spcAft>
                <a:spcPts val="0"/>
              </a:spcAft>
              <a:buSzPts val="1800"/>
              <a:buNone/>
            </a:pPr>
            <a:r>
              <a:t/>
            </a:r>
            <a:endParaRPr sz="1500"/>
          </a:p>
          <a:p>
            <a:pPr indent="0" lvl="0" marL="0" rtl="0" algn="ctr">
              <a:lnSpc>
                <a:spcPct val="115000"/>
              </a:lnSpc>
              <a:spcBef>
                <a:spcPts val="1000"/>
              </a:spcBef>
              <a:spcAft>
                <a:spcPts val="1600"/>
              </a:spcAft>
              <a:buSzPts val="1800"/>
              <a:buNone/>
            </a:pPr>
            <a:r>
              <a:t/>
            </a: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6"/>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Audio Visual Support - In Person Sessions </a:t>
            </a:r>
            <a:endParaRPr/>
          </a:p>
        </p:txBody>
      </p:sp>
      <p:sp>
        <p:nvSpPr>
          <p:cNvPr id="102" name="Google Shape;102;p6"/>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300"/>
              <a:t>WHO TO CONTACT IF AUDIO VISUAL EQUIPMENT ISN’T WORKING IN YOUR ONSITE MEETING ROOM</a:t>
            </a:r>
            <a:endParaRPr b="1" sz="1300"/>
          </a:p>
          <a:p>
            <a:pPr indent="0" lvl="0" marL="0" rtl="0" algn="l">
              <a:lnSpc>
                <a:spcPct val="115000"/>
              </a:lnSpc>
              <a:spcBef>
                <a:spcPts val="1000"/>
              </a:spcBef>
              <a:spcAft>
                <a:spcPts val="0"/>
              </a:spcAft>
              <a:buSzPts val="1800"/>
              <a:buNone/>
            </a:pPr>
            <a:r>
              <a:rPr lang="en" sz="1300"/>
              <a:t>Please contact the Meeting Planner directly if you have any issues with the audio visual equipment in your meeting room. The Meeting Planner will contact support and  the appropriate technician will be sent to assist as soon as possible.</a:t>
            </a:r>
            <a:endParaRPr sz="1300"/>
          </a:p>
          <a:p>
            <a:pPr indent="0" lvl="0" marL="0" rtl="0" algn="l">
              <a:lnSpc>
                <a:spcPct val="115000"/>
              </a:lnSpc>
              <a:spcBef>
                <a:spcPts val="1000"/>
              </a:spcBef>
              <a:spcAft>
                <a:spcPts val="0"/>
              </a:spcAft>
              <a:buSzPts val="1800"/>
              <a:buNone/>
            </a:pPr>
            <a:r>
              <a:rPr lang="en" sz="1300"/>
              <a:t>Meeting Planner can be reached at:</a:t>
            </a:r>
            <a:endParaRPr sz="1300"/>
          </a:p>
          <a:p>
            <a:pPr indent="-311150" lvl="0" marL="457200" rtl="0" algn="l">
              <a:lnSpc>
                <a:spcPct val="115000"/>
              </a:lnSpc>
              <a:spcBef>
                <a:spcPts val="1000"/>
              </a:spcBef>
              <a:spcAft>
                <a:spcPts val="0"/>
              </a:spcAft>
              <a:buSzPts val="1300"/>
              <a:buChar char="●"/>
            </a:pPr>
            <a:r>
              <a:rPr lang="en" sz="1300"/>
              <a:t>Registration and Information Desk: Palm Foyer, 1st Level</a:t>
            </a:r>
            <a:endParaRPr sz="1300"/>
          </a:p>
          <a:p>
            <a:pPr indent="-311150" lvl="0" marL="457200" rtl="0" algn="l">
              <a:lnSpc>
                <a:spcPct val="115000"/>
              </a:lnSpc>
              <a:spcBef>
                <a:spcPts val="0"/>
              </a:spcBef>
              <a:spcAft>
                <a:spcPts val="0"/>
              </a:spcAft>
              <a:buSzPts val="1300"/>
              <a:buChar char="●"/>
            </a:pPr>
            <a:r>
              <a:rPr lang="en" sz="1300"/>
              <a:t>Event Office: Sabal Room, 1st Level</a:t>
            </a:r>
            <a:endParaRPr sz="1300"/>
          </a:p>
          <a:p>
            <a:pPr indent="-311150" lvl="0" marL="457200" rtl="0" algn="l">
              <a:lnSpc>
                <a:spcPct val="115000"/>
              </a:lnSpc>
              <a:spcBef>
                <a:spcPts val="0"/>
              </a:spcBef>
              <a:spcAft>
                <a:spcPts val="0"/>
              </a:spcAft>
              <a:buSzPts val="1300"/>
              <a:buChar char="●"/>
            </a:pPr>
            <a:r>
              <a:rPr lang="en" sz="1300"/>
              <a:t>Via Text or Call: Dawn Slykhouse: +1 (408) 594-1342 </a:t>
            </a:r>
            <a:endParaRPr b="1" sz="1300"/>
          </a:p>
          <a:p>
            <a:pPr indent="0" lvl="0" marL="0" rtl="0" algn="l">
              <a:lnSpc>
                <a:spcPct val="115000"/>
              </a:lnSpc>
              <a:spcBef>
                <a:spcPts val="1000"/>
              </a:spcBef>
              <a:spcAft>
                <a:spcPts val="0"/>
              </a:spcAft>
              <a:buSzPts val="1800"/>
              <a:buNone/>
            </a:pPr>
            <a:r>
              <a:rPr b="1" lang="en" sz="1300"/>
              <a:t>WEBEX AUDIO IN THE ONSITE MEETING ROOM</a:t>
            </a:r>
            <a:endParaRPr b="1" sz="1300"/>
          </a:p>
          <a:p>
            <a:pPr indent="0" lvl="0" marL="0" rtl="0" algn="l">
              <a:lnSpc>
                <a:spcPct val="115000"/>
              </a:lnSpc>
              <a:spcBef>
                <a:spcPts val="1000"/>
              </a:spcBef>
              <a:spcAft>
                <a:spcPts val="0"/>
              </a:spcAft>
              <a:buSzPts val="1800"/>
              <a:buNone/>
            </a:pPr>
            <a:r>
              <a:rPr lang="en" sz="1300"/>
              <a:t>If you are a local participant, PLEASE, select “Don’t connect to audio” when joining the WebEx session. Connecting to the audio, may cause an audio feedback loop that prevents the meeting from proceeding</a:t>
            </a:r>
            <a:endParaRPr sz="1300"/>
          </a:p>
          <a:p>
            <a:pPr indent="0" lvl="0" marL="0" rtl="0" algn="l">
              <a:lnSpc>
                <a:spcPct val="115000"/>
              </a:lnSpc>
              <a:spcBef>
                <a:spcPts val="1000"/>
              </a:spcBef>
              <a:spcAft>
                <a:spcPts val="0"/>
              </a:spcAft>
              <a:buSzPts val="1800"/>
              <a:buNone/>
            </a:pPr>
            <a:r>
              <a:t/>
            </a:r>
            <a:endParaRPr sz="1300"/>
          </a:p>
          <a:p>
            <a:pPr indent="0" lvl="0" marL="457200" rtl="0" algn="ctr">
              <a:lnSpc>
                <a:spcPct val="115000"/>
              </a:lnSpc>
              <a:spcBef>
                <a:spcPts val="1000"/>
              </a:spcBef>
              <a:spcAft>
                <a:spcPts val="0"/>
              </a:spcAft>
              <a:buSzPts val="1800"/>
              <a:buNone/>
            </a:pPr>
            <a:r>
              <a:t/>
            </a:r>
            <a:endParaRPr sz="1700"/>
          </a:p>
          <a:p>
            <a:pPr indent="0" lvl="0" marL="0" rtl="0" algn="ctr">
              <a:lnSpc>
                <a:spcPct val="115000"/>
              </a:lnSpc>
              <a:spcBef>
                <a:spcPts val="1000"/>
              </a:spcBef>
              <a:spcAft>
                <a:spcPts val="1600"/>
              </a:spcAft>
              <a:buSzPts val="1800"/>
              <a:buNone/>
            </a:pPr>
            <a:r>
              <a:t/>
            </a:r>
            <a:endParaRPr sz="17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7"/>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Network Access Information </a:t>
            </a:r>
            <a:endParaRPr/>
          </a:p>
        </p:txBody>
      </p:sp>
      <p:sp>
        <p:nvSpPr>
          <p:cNvPr id="108" name="Google Shape;108;p7"/>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600"/>
              <a:t>IEEE 802 Wireless Secure Network Access </a:t>
            </a:r>
            <a:endParaRPr b="1" sz="1600"/>
          </a:p>
          <a:p>
            <a:pPr indent="0" lvl="0" marL="0" rtl="0" algn="l">
              <a:lnSpc>
                <a:spcPct val="100000"/>
              </a:lnSpc>
              <a:spcBef>
                <a:spcPts val="0"/>
              </a:spcBef>
              <a:spcAft>
                <a:spcPts val="0"/>
              </a:spcAft>
              <a:buNone/>
            </a:pPr>
            <a:r>
              <a:t/>
            </a:r>
            <a:endParaRPr sz="1600"/>
          </a:p>
          <a:p>
            <a:pPr indent="0" lvl="0" marL="0" rtl="0" algn="l">
              <a:lnSpc>
                <a:spcPct val="100000"/>
              </a:lnSpc>
              <a:spcBef>
                <a:spcPts val="0"/>
              </a:spcBef>
              <a:spcAft>
                <a:spcPts val="0"/>
              </a:spcAft>
              <a:buNone/>
            </a:pPr>
            <a:r>
              <a:rPr lang="en" sz="1600"/>
              <a:t> </a:t>
            </a:r>
            <a:r>
              <a:rPr b="1" lang="en" sz="1600"/>
              <a:t>SSID IEEE802</a:t>
            </a:r>
            <a:endParaRPr b="1" sz="1600"/>
          </a:p>
          <a:p>
            <a:pPr indent="-330200" lvl="0" marL="914400" rtl="0" algn="l">
              <a:lnSpc>
                <a:spcPct val="100000"/>
              </a:lnSpc>
              <a:spcBef>
                <a:spcPts val="0"/>
              </a:spcBef>
              <a:spcAft>
                <a:spcPts val="0"/>
              </a:spcAft>
              <a:buSzPts val="1600"/>
              <a:buChar char="●"/>
            </a:pPr>
            <a:r>
              <a:rPr lang="en" sz="1600"/>
              <a:t>Password: ieeeieee</a:t>
            </a:r>
            <a:endParaRPr sz="1600"/>
          </a:p>
          <a:p>
            <a:pPr indent="-330200" lvl="0" marL="914400" rtl="0" algn="l">
              <a:lnSpc>
                <a:spcPct val="100000"/>
              </a:lnSpc>
              <a:spcBef>
                <a:spcPts val="0"/>
              </a:spcBef>
              <a:spcAft>
                <a:spcPts val="0"/>
              </a:spcAft>
              <a:buSzPts val="1600"/>
              <a:buChar char="●"/>
            </a:pPr>
            <a:r>
              <a:rPr lang="en" sz="1600"/>
              <a:t>Encryption Type - WPA2/WPA3</a:t>
            </a:r>
            <a:endParaRPr sz="1600"/>
          </a:p>
          <a:p>
            <a:pPr indent="-330200" lvl="0" marL="914400" rtl="0" algn="l">
              <a:lnSpc>
                <a:spcPct val="100000"/>
              </a:lnSpc>
              <a:spcBef>
                <a:spcPts val="0"/>
              </a:spcBef>
              <a:spcAft>
                <a:spcPts val="0"/>
              </a:spcAft>
              <a:buSzPts val="1600"/>
              <a:buChar char="●"/>
            </a:pPr>
            <a:r>
              <a:rPr lang="en" sz="1600"/>
              <a:t>Does Not Support 6Ghz WiFi</a:t>
            </a:r>
            <a:endParaRPr sz="1600"/>
          </a:p>
          <a:p>
            <a:pPr indent="0" lvl="0" marL="0" rtl="0" algn="l">
              <a:lnSpc>
                <a:spcPct val="100000"/>
              </a:lnSpc>
              <a:spcBef>
                <a:spcPts val="0"/>
              </a:spcBef>
              <a:spcAft>
                <a:spcPts val="0"/>
              </a:spcAft>
              <a:buNone/>
            </a:pPr>
            <a:r>
              <a:t/>
            </a:r>
            <a:endParaRPr sz="1600"/>
          </a:p>
          <a:p>
            <a:pPr indent="0" lvl="0" marL="0" rtl="0" algn="l">
              <a:lnSpc>
                <a:spcPct val="100000"/>
              </a:lnSpc>
              <a:spcBef>
                <a:spcPts val="0"/>
              </a:spcBef>
              <a:spcAft>
                <a:spcPts val="0"/>
              </a:spcAft>
              <a:buNone/>
            </a:pPr>
            <a:r>
              <a:rPr b="1" lang="en" sz="1600"/>
              <a:t>SSID IEEE802-6G</a:t>
            </a:r>
            <a:endParaRPr b="1" sz="1600"/>
          </a:p>
          <a:p>
            <a:pPr indent="-330200" lvl="0" marL="914400" rtl="0" algn="l">
              <a:lnSpc>
                <a:spcPct val="100000"/>
              </a:lnSpc>
              <a:spcBef>
                <a:spcPts val="0"/>
              </a:spcBef>
              <a:spcAft>
                <a:spcPts val="0"/>
              </a:spcAft>
              <a:buSzPts val="1600"/>
              <a:buChar char="●"/>
            </a:pPr>
            <a:r>
              <a:rPr lang="en" sz="1600"/>
              <a:t>Password: ieeeieee</a:t>
            </a:r>
            <a:endParaRPr sz="1600"/>
          </a:p>
          <a:p>
            <a:pPr indent="-330200" lvl="0" marL="914400" rtl="0" algn="l">
              <a:lnSpc>
                <a:spcPct val="100000"/>
              </a:lnSpc>
              <a:spcBef>
                <a:spcPts val="0"/>
              </a:spcBef>
              <a:spcAft>
                <a:spcPts val="0"/>
              </a:spcAft>
              <a:buSzPts val="1600"/>
              <a:buChar char="●"/>
            </a:pPr>
            <a:r>
              <a:rPr lang="en" sz="1600"/>
              <a:t>Encryption Type - WPA3 (Only)</a:t>
            </a:r>
            <a:endParaRPr sz="1600"/>
          </a:p>
          <a:p>
            <a:pPr indent="-330200" lvl="0" marL="914400" rtl="0" algn="l">
              <a:lnSpc>
                <a:spcPct val="100000"/>
              </a:lnSpc>
              <a:spcBef>
                <a:spcPts val="0"/>
              </a:spcBef>
              <a:spcAft>
                <a:spcPts val="0"/>
              </a:spcAft>
              <a:buSzPts val="1600"/>
              <a:buChar char="●"/>
            </a:pPr>
            <a:r>
              <a:rPr lang="en" sz="1600"/>
              <a:t>Supports 6Ghz Wifi</a:t>
            </a:r>
            <a:endParaRPr sz="1600"/>
          </a:p>
          <a:p>
            <a:pPr indent="0" lvl="0" marL="0" rtl="0" algn="l">
              <a:lnSpc>
                <a:spcPct val="100000"/>
              </a:lnSpc>
              <a:spcBef>
                <a:spcPts val="0"/>
              </a:spcBef>
              <a:spcAft>
                <a:spcPts val="0"/>
              </a:spcAft>
              <a:buNone/>
            </a:pPr>
            <a:r>
              <a:t/>
            </a:r>
            <a:endParaRPr sz="1600"/>
          </a:p>
          <a:p>
            <a:pPr indent="0" lvl="0" marL="0" rtl="0" algn="l">
              <a:lnSpc>
                <a:spcPct val="115000"/>
              </a:lnSpc>
              <a:spcBef>
                <a:spcPts val="1000"/>
              </a:spcBef>
              <a:spcAft>
                <a:spcPts val="0"/>
              </a:spcAft>
              <a:buSzPts val="1800"/>
              <a:buNone/>
            </a:pPr>
            <a:r>
              <a:t/>
            </a:r>
            <a:endParaRPr sz="1500"/>
          </a:p>
          <a:p>
            <a:pPr indent="0" lvl="0" marL="0" rtl="0" algn="ctr">
              <a:lnSpc>
                <a:spcPct val="115000"/>
              </a:lnSpc>
              <a:spcBef>
                <a:spcPts val="1000"/>
              </a:spcBef>
              <a:spcAft>
                <a:spcPts val="1600"/>
              </a:spcAft>
              <a:buSzPts val="1800"/>
              <a:buNone/>
            </a:pPr>
            <a:r>
              <a:t/>
            </a:r>
            <a:endParaRPr sz="1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g2436a154b09_0_0"/>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Network Vendor Support Access</a:t>
            </a:r>
            <a:endParaRPr/>
          </a:p>
        </p:txBody>
      </p:sp>
      <p:sp>
        <p:nvSpPr>
          <p:cNvPr id="114" name="Google Shape;114;g2436a154b09_0_0"/>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000"/>
              </a:spcBef>
              <a:spcAft>
                <a:spcPts val="0"/>
              </a:spcAft>
              <a:buSzPts val="1800"/>
              <a:buNone/>
            </a:pPr>
            <a:r>
              <a:rPr b="1" lang="en" sz="1600"/>
              <a:t>Onsite Network Support </a:t>
            </a:r>
            <a:endParaRPr b="1" sz="1600"/>
          </a:p>
          <a:p>
            <a:pPr indent="0" lvl="0" marL="0" rtl="0" algn="l">
              <a:lnSpc>
                <a:spcPct val="115000"/>
              </a:lnSpc>
              <a:spcBef>
                <a:spcPts val="1000"/>
              </a:spcBef>
              <a:spcAft>
                <a:spcPts val="0"/>
              </a:spcAft>
              <a:buSzPts val="1800"/>
              <a:buNone/>
            </a:pPr>
            <a:r>
              <a:rPr lang="en" sz="1600"/>
              <a:t>The May 2023 IEEE 802 Wireless Interim Session Network Provider is Linespeed. </a:t>
            </a:r>
            <a:endParaRPr sz="1600"/>
          </a:p>
          <a:p>
            <a:pPr indent="0" lvl="0" marL="0" rtl="0" algn="l">
              <a:lnSpc>
                <a:spcPct val="115000"/>
              </a:lnSpc>
              <a:spcBef>
                <a:spcPts val="1000"/>
              </a:spcBef>
              <a:spcAft>
                <a:spcPts val="0"/>
              </a:spcAft>
              <a:buSzPts val="1800"/>
              <a:buNone/>
            </a:pPr>
            <a:r>
              <a:rPr b="1" lang="en" sz="1600"/>
              <a:t>Network Office - Lanai</a:t>
            </a:r>
            <a:endParaRPr b="1" sz="1600"/>
          </a:p>
          <a:p>
            <a:pPr indent="0" lvl="0" marL="0" rtl="0" algn="l">
              <a:lnSpc>
                <a:spcPct val="115000"/>
              </a:lnSpc>
              <a:spcBef>
                <a:spcPts val="1000"/>
              </a:spcBef>
              <a:spcAft>
                <a:spcPts val="0"/>
              </a:spcAft>
              <a:buSzPts val="1800"/>
              <a:buNone/>
            </a:pPr>
            <a:r>
              <a:rPr lang="en" sz="1600"/>
              <a:t>Members of the Linespeed team can be accessed directly in the Network Office or by placing a request at the event registration desk.</a:t>
            </a:r>
            <a:endParaRPr sz="1500"/>
          </a:p>
          <a:p>
            <a:pPr indent="0" lvl="0" marL="0" rtl="0" algn="ctr">
              <a:lnSpc>
                <a:spcPct val="115000"/>
              </a:lnSpc>
              <a:spcBef>
                <a:spcPts val="1000"/>
              </a:spcBef>
              <a:spcAft>
                <a:spcPts val="1600"/>
              </a:spcAft>
              <a:buSzPts val="1800"/>
              <a:buNone/>
            </a:pPr>
            <a:r>
              <a:t/>
            </a:r>
            <a:endParaRPr sz="1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9"/>
          <p:cNvSpPr txBox="1"/>
          <p:nvPr>
            <p:ph type="title"/>
          </p:nvPr>
        </p:nvSpPr>
        <p:spPr>
          <a:xfrm>
            <a:off x="471900" y="87175"/>
            <a:ext cx="8222100" cy="14193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3200"/>
              <a:buNone/>
            </a:pPr>
            <a:r>
              <a:t/>
            </a:r>
            <a:endParaRPr b="1" i="1" sz="2900"/>
          </a:p>
          <a:p>
            <a:pPr indent="0" lvl="0" marL="0" rtl="0" algn="ctr">
              <a:lnSpc>
                <a:spcPct val="100000"/>
              </a:lnSpc>
              <a:spcBef>
                <a:spcPts val="0"/>
              </a:spcBef>
              <a:spcAft>
                <a:spcPts val="0"/>
              </a:spcAft>
              <a:buSzPts val="3200"/>
              <a:buNone/>
            </a:pPr>
            <a:r>
              <a:t/>
            </a:r>
            <a:endParaRPr b="1" i="1" sz="2900"/>
          </a:p>
          <a:p>
            <a:pPr indent="0" lvl="0" marL="0" rtl="0" algn="ctr">
              <a:lnSpc>
                <a:spcPct val="100000"/>
              </a:lnSpc>
              <a:spcBef>
                <a:spcPts val="0"/>
              </a:spcBef>
              <a:spcAft>
                <a:spcPts val="0"/>
              </a:spcAft>
              <a:buSzPts val="3200"/>
              <a:buNone/>
            </a:pPr>
            <a:r>
              <a:rPr b="1" i="1" lang="en" sz="2900"/>
              <a:t>IEEE 802 Wireless Networking Social</a:t>
            </a:r>
            <a:endParaRPr b="1" i="1" sz="2900"/>
          </a:p>
          <a:p>
            <a:pPr indent="0" lvl="0" marL="0" rtl="0" algn="ctr">
              <a:lnSpc>
                <a:spcPct val="100000"/>
              </a:lnSpc>
              <a:spcBef>
                <a:spcPts val="0"/>
              </a:spcBef>
              <a:spcAft>
                <a:spcPts val="0"/>
              </a:spcAft>
              <a:buSzPts val="3200"/>
              <a:buNone/>
            </a:pPr>
            <a:r>
              <a:t/>
            </a:r>
            <a:endParaRPr b="1" i="1" sz="1800"/>
          </a:p>
          <a:p>
            <a:pPr indent="0" lvl="0" marL="0" rtl="0" algn="ctr">
              <a:lnSpc>
                <a:spcPct val="100000"/>
              </a:lnSpc>
              <a:spcBef>
                <a:spcPts val="0"/>
              </a:spcBef>
              <a:spcAft>
                <a:spcPts val="0"/>
              </a:spcAft>
              <a:buSzPts val="3200"/>
              <a:buNone/>
            </a:pPr>
            <a:r>
              <a:rPr lang="en" sz="2900"/>
              <a:t>Wednesday May 17th at 6:30 PM</a:t>
            </a:r>
            <a:endParaRPr sz="2900"/>
          </a:p>
        </p:txBody>
      </p:sp>
      <p:sp>
        <p:nvSpPr>
          <p:cNvPr id="120" name="Google Shape;120;p9"/>
          <p:cNvSpPr txBox="1"/>
          <p:nvPr>
            <p:ph idx="1" type="body"/>
          </p:nvPr>
        </p:nvSpPr>
        <p:spPr>
          <a:xfrm>
            <a:off x="471900" y="1810125"/>
            <a:ext cx="8396400" cy="3276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sz="1200"/>
              <a:t>WHO</a:t>
            </a:r>
            <a:endParaRPr sz="1200"/>
          </a:p>
          <a:p>
            <a:pPr indent="-304800" lvl="0" marL="457200" rtl="0" algn="l">
              <a:lnSpc>
                <a:spcPct val="115000"/>
              </a:lnSpc>
              <a:spcBef>
                <a:spcPts val="0"/>
              </a:spcBef>
              <a:spcAft>
                <a:spcPts val="0"/>
              </a:spcAft>
              <a:buSzPts val="1200"/>
              <a:buChar char="●"/>
            </a:pPr>
            <a:r>
              <a:rPr lang="en" sz="1200"/>
              <a:t>Registered In-Person attendees and their guests.</a:t>
            </a:r>
            <a:endParaRPr sz="1200"/>
          </a:p>
          <a:p>
            <a:pPr indent="-304800" lvl="0" marL="457200" rtl="0" algn="l">
              <a:lnSpc>
                <a:spcPct val="115000"/>
              </a:lnSpc>
              <a:spcBef>
                <a:spcPts val="0"/>
              </a:spcBef>
              <a:spcAft>
                <a:spcPts val="0"/>
              </a:spcAft>
              <a:buSzPts val="1200"/>
              <a:buChar char="●"/>
            </a:pPr>
            <a:r>
              <a:rPr lang="en" sz="1200"/>
              <a:t>Guest Badges shall be distributed at the registration desk. Attendees may collect guest badge(s) when picking up their own interim session name badge.</a:t>
            </a:r>
            <a:endParaRPr sz="1200"/>
          </a:p>
          <a:p>
            <a:pPr indent="0" lvl="0" marL="457200" rtl="0" algn="l">
              <a:lnSpc>
                <a:spcPct val="115000"/>
              </a:lnSpc>
              <a:spcBef>
                <a:spcPts val="0"/>
              </a:spcBef>
              <a:spcAft>
                <a:spcPts val="0"/>
              </a:spcAft>
              <a:buSzPts val="1400"/>
              <a:buNone/>
            </a:pPr>
            <a:r>
              <a:t/>
            </a:r>
            <a:endParaRPr sz="1200"/>
          </a:p>
          <a:p>
            <a:pPr indent="0" lvl="0" marL="0" rtl="0" algn="l">
              <a:lnSpc>
                <a:spcPct val="115000"/>
              </a:lnSpc>
              <a:spcBef>
                <a:spcPts val="0"/>
              </a:spcBef>
              <a:spcAft>
                <a:spcPts val="0"/>
              </a:spcAft>
              <a:buSzPts val="1400"/>
              <a:buNone/>
            </a:pPr>
            <a:r>
              <a:rPr b="1" lang="en" sz="1200"/>
              <a:t>WHEN</a:t>
            </a:r>
            <a:endParaRPr b="1" sz="1200"/>
          </a:p>
          <a:p>
            <a:pPr indent="-304800" lvl="0" marL="457200" rtl="0" algn="l">
              <a:lnSpc>
                <a:spcPct val="115000"/>
              </a:lnSpc>
              <a:spcBef>
                <a:spcPts val="0"/>
              </a:spcBef>
              <a:spcAft>
                <a:spcPts val="0"/>
              </a:spcAft>
              <a:buSzPts val="1200"/>
              <a:buChar char="●"/>
            </a:pPr>
            <a:r>
              <a:rPr lang="en" sz="1200"/>
              <a:t>Wednesday </a:t>
            </a:r>
            <a:r>
              <a:rPr lang="en" sz="1200"/>
              <a:t>May</a:t>
            </a:r>
            <a:r>
              <a:rPr lang="en" sz="1200"/>
              <a:t> 17th , 6:30 PM - 8:30 PM</a:t>
            </a:r>
            <a:endParaRPr sz="1200"/>
          </a:p>
          <a:p>
            <a:pPr indent="0" lvl="0" marL="0" rtl="0" algn="l">
              <a:lnSpc>
                <a:spcPct val="115000"/>
              </a:lnSpc>
              <a:spcBef>
                <a:spcPts val="0"/>
              </a:spcBef>
              <a:spcAft>
                <a:spcPts val="0"/>
              </a:spcAft>
              <a:buSzPts val="1400"/>
              <a:buNone/>
            </a:pPr>
            <a:r>
              <a:t/>
            </a:r>
            <a:endParaRPr sz="1200"/>
          </a:p>
          <a:p>
            <a:pPr indent="0" lvl="0" marL="0" rtl="0" algn="l">
              <a:lnSpc>
                <a:spcPct val="115000"/>
              </a:lnSpc>
              <a:spcBef>
                <a:spcPts val="0"/>
              </a:spcBef>
              <a:spcAft>
                <a:spcPts val="0"/>
              </a:spcAft>
              <a:buSzPts val="1400"/>
              <a:buNone/>
            </a:pPr>
            <a:r>
              <a:rPr b="1" lang="en" sz="1200"/>
              <a:t>WHERE</a:t>
            </a:r>
            <a:endParaRPr b="1" sz="1200"/>
          </a:p>
          <a:p>
            <a:pPr indent="-304800" lvl="0" marL="457200" rtl="0" algn="l">
              <a:lnSpc>
                <a:spcPct val="115000"/>
              </a:lnSpc>
              <a:spcBef>
                <a:spcPts val="0"/>
              </a:spcBef>
              <a:spcAft>
                <a:spcPts val="0"/>
              </a:spcAft>
              <a:buSzPts val="1200"/>
              <a:buChar char="●"/>
            </a:pPr>
            <a:r>
              <a:rPr lang="en" sz="1200"/>
              <a:t>Poolside, Access from doors </a:t>
            </a:r>
            <a:r>
              <a:rPr lang="en" sz="1200"/>
              <a:t>across</a:t>
            </a:r>
            <a:r>
              <a:rPr lang="en" sz="1200"/>
              <a:t> from International Ballrooms</a:t>
            </a:r>
            <a:endParaRPr sz="1200"/>
          </a:p>
          <a:p>
            <a:pPr indent="0" lvl="0" marL="0" rtl="0" algn="l">
              <a:lnSpc>
                <a:spcPct val="115000"/>
              </a:lnSpc>
              <a:spcBef>
                <a:spcPts val="0"/>
              </a:spcBef>
              <a:spcAft>
                <a:spcPts val="0"/>
              </a:spcAft>
              <a:buSzPts val="1400"/>
              <a:buNone/>
            </a:pPr>
            <a:r>
              <a:t/>
            </a:r>
            <a:endParaRPr sz="1200"/>
          </a:p>
          <a:p>
            <a:pPr indent="0" lvl="0" marL="0" rtl="0" algn="l">
              <a:lnSpc>
                <a:spcPct val="115000"/>
              </a:lnSpc>
              <a:spcBef>
                <a:spcPts val="0"/>
              </a:spcBef>
              <a:spcAft>
                <a:spcPts val="0"/>
              </a:spcAft>
              <a:buSzPts val="1400"/>
              <a:buNone/>
            </a:pPr>
            <a:r>
              <a:rPr b="1" lang="en" sz="1200"/>
              <a:t>WHAT</a:t>
            </a:r>
            <a:endParaRPr b="1" sz="1200"/>
          </a:p>
          <a:p>
            <a:pPr indent="-304800" lvl="0" marL="457200" rtl="0" algn="l">
              <a:lnSpc>
                <a:spcPct val="115000"/>
              </a:lnSpc>
              <a:spcBef>
                <a:spcPts val="0"/>
              </a:spcBef>
              <a:spcAft>
                <a:spcPts val="0"/>
              </a:spcAft>
              <a:buSzPts val="1200"/>
              <a:buChar char="●"/>
            </a:pPr>
            <a:r>
              <a:rPr lang="en" sz="1200"/>
              <a:t>Food, Drink Ticket, Musical Entertainment</a:t>
            </a:r>
            <a:endParaRPr sz="1200"/>
          </a:p>
          <a:p>
            <a:pPr indent="0" lvl="0" marL="0" rtl="0" algn="l">
              <a:lnSpc>
                <a:spcPct val="115000"/>
              </a:lnSpc>
              <a:spcBef>
                <a:spcPts val="0"/>
              </a:spcBef>
              <a:spcAft>
                <a:spcPts val="0"/>
              </a:spcAft>
              <a:buSzPts val="1400"/>
              <a:buNone/>
            </a:pPr>
            <a:r>
              <a:t/>
            </a:r>
            <a:endParaRPr sz="1100"/>
          </a:p>
          <a:p>
            <a:pPr indent="0" lvl="0" marL="457200" rtl="0" algn="ctr">
              <a:lnSpc>
                <a:spcPct val="115000"/>
              </a:lnSpc>
              <a:spcBef>
                <a:spcPts val="1000"/>
              </a:spcBef>
              <a:spcAft>
                <a:spcPts val="0"/>
              </a:spcAft>
              <a:buSzPts val="1400"/>
              <a:buNone/>
            </a:pPr>
            <a:r>
              <a:t/>
            </a:r>
            <a:endParaRPr sz="1500"/>
          </a:p>
          <a:p>
            <a:pPr indent="0" lvl="0" marL="0" rtl="0" algn="ctr">
              <a:lnSpc>
                <a:spcPct val="115000"/>
              </a:lnSpc>
              <a:spcBef>
                <a:spcPts val="1000"/>
              </a:spcBef>
              <a:spcAft>
                <a:spcPts val="1600"/>
              </a:spcAft>
              <a:buSzPts val="1400"/>
              <a:buNone/>
            </a:pPr>
            <a:r>
              <a:t/>
            </a:r>
            <a:endParaRPr sz="15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