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78" r:id="rId2"/>
    <p:sldId id="342" r:id="rId3"/>
    <p:sldId id="545" r:id="rId4"/>
    <p:sldId id="536" r:id="rId5"/>
    <p:sldId id="538" r:id="rId6"/>
    <p:sldId id="540" r:id="rId7"/>
    <p:sldId id="541" r:id="rId8"/>
    <p:sldId id="350" r:id="rId9"/>
    <p:sldId id="524" r:id="rId10"/>
    <p:sldId id="386" r:id="rId11"/>
    <p:sldId id="385" r:id="rId12"/>
    <p:sldId id="543" r:id="rId13"/>
    <p:sldId id="546" r:id="rId14"/>
    <p:sldId id="539" r:id="rId15"/>
    <p:sldId id="544" r:id="rId16"/>
    <p:sldId id="542" r:id="rId17"/>
    <p:sldId id="520" r:id="rId18"/>
    <p:sldId id="523" r:id="rId19"/>
    <p:sldId id="422" r:id="rId20"/>
    <p:sldId id="404" r:id="rId21"/>
    <p:sldId id="502" r:id="rId22"/>
    <p:sldId id="405" r:id="rId23"/>
    <p:sldId id="503" r:id="rId24"/>
    <p:sldId id="533" r:id="rId25"/>
    <p:sldId id="534" r:id="rId26"/>
    <p:sldId id="517" r:id="rId27"/>
    <p:sldId id="518" r:id="rId28"/>
    <p:sldId id="519" r:id="rId2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eader and Safety" id="{3B8FA370-D2B0-46B1-AFF6-599C114D0677}">
          <p14:sldIdLst>
            <p14:sldId id="278"/>
          </p14:sldIdLst>
        </p14:section>
        <p14:section name="April Telecon" id="{12A12E1B-8C3F-4A33-B548-A011E5170083}">
          <p14:sldIdLst>
            <p14:sldId id="342"/>
            <p14:sldId id="545"/>
            <p14:sldId id="536"/>
            <p14:sldId id="538"/>
            <p14:sldId id="540"/>
            <p14:sldId id="541"/>
            <p14:sldId id="350"/>
            <p14:sldId id="524"/>
            <p14:sldId id="386"/>
            <p14:sldId id="385"/>
            <p14:sldId id="543"/>
            <p14:sldId id="546"/>
            <p14:sldId id="539"/>
            <p14:sldId id="544"/>
            <p14:sldId id="542"/>
            <p14:sldId id="520"/>
            <p14:sldId id="523"/>
          </p14:sldIdLst>
        </p14:section>
        <p14:section name="Future Venue AdHocs" id="{D785BA9C-5AF9-4B7F-9282-C376B319A4AD}">
          <p14:sldIdLst>
            <p14:sldId id="422"/>
            <p14:sldId id="404"/>
            <p14:sldId id="502"/>
            <p14:sldId id="405"/>
            <p14:sldId id="503"/>
            <p14:sldId id="533"/>
            <p14:sldId id="534"/>
          </p14:sldIdLst>
        </p14:section>
        <p14:section name="Backup Slides" id="{89B946F5-47D4-47BE-80B4-BBD366E37181}">
          <p14:sldIdLst>
            <p14:sldId id="517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0066FF"/>
    <a:srgbClr val="99FF99"/>
    <a:srgbClr val="69BE28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62D547-8CDD-4DFE-B757-B986CA431FA2}" v="17" dt="2023-04-05T22:29:55.6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12" autoAdjust="0"/>
    <p:restoredTop sz="87207" autoAdjust="0"/>
  </p:normalViewPr>
  <p:slideViewPr>
    <p:cSldViewPr>
      <p:cViewPr>
        <p:scale>
          <a:sx n="70" d="100"/>
          <a:sy n="70" d="100"/>
        </p:scale>
        <p:origin x="990" y="552"/>
      </p:cViewPr>
      <p:guideLst/>
    </p:cSldViewPr>
  </p:slideViewPr>
  <p:outlineViewPr>
    <p:cViewPr>
      <p:scale>
        <a:sx n="33" d="100"/>
        <a:sy n="33" d="100"/>
      </p:scale>
      <p:origin x="0" y="-7593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4662D547-8CDD-4DFE-B757-B986CA431FA2}"/>
    <pc:docChg chg="undo custSel addSld delSld modSld sldOrd delMainMaster modMainMaster modSection">
      <pc:chgData name="Jon Rosdahl" userId="2820f357-2dd4-4127-8713-e0bfde0fd756" providerId="ADAL" clId="{4662D547-8CDD-4DFE-B757-B986CA431FA2}" dt="2023-04-05T22:33:03.845" v="1293" actId="14100"/>
      <pc:docMkLst>
        <pc:docMk/>
      </pc:docMkLst>
      <pc:sldChg chg="del">
        <pc:chgData name="Jon Rosdahl" userId="2820f357-2dd4-4127-8713-e0bfde0fd756" providerId="ADAL" clId="{4662D547-8CDD-4DFE-B757-B986CA431FA2}" dt="2023-04-04T16:57:57.975" v="241" actId="47"/>
        <pc:sldMkLst>
          <pc:docMk/>
          <pc:sldMk cId="0" sldId="257"/>
        </pc:sldMkLst>
      </pc:sldChg>
      <pc:sldChg chg="del">
        <pc:chgData name="Jon Rosdahl" userId="2820f357-2dd4-4127-8713-e0bfde0fd756" providerId="ADAL" clId="{4662D547-8CDD-4DFE-B757-B986CA431FA2}" dt="2023-04-04T16:57:57.975" v="241" actId="47"/>
        <pc:sldMkLst>
          <pc:docMk/>
          <pc:sldMk cId="0" sldId="258"/>
        </pc:sldMkLst>
      </pc:sldChg>
      <pc:sldChg chg="del">
        <pc:chgData name="Jon Rosdahl" userId="2820f357-2dd4-4127-8713-e0bfde0fd756" providerId="ADAL" clId="{4662D547-8CDD-4DFE-B757-B986CA431FA2}" dt="2023-04-04T16:57:57.975" v="241" actId="47"/>
        <pc:sldMkLst>
          <pc:docMk/>
          <pc:sldMk cId="0" sldId="259"/>
        </pc:sldMkLst>
      </pc:sldChg>
      <pc:sldChg chg="del">
        <pc:chgData name="Jon Rosdahl" userId="2820f357-2dd4-4127-8713-e0bfde0fd756" providerId="ADAL" clId="{4662D547-8CDD-4DFE-B757-B986CA431FA2}" dt="2023-04-04T16:57:57.975" v="241" actId="47"/>
        <pc:sldMkLst>
          <pc:docMk/>
          <pc:sldMk cId="0" sldId="260"/>
        </pc:sldMkLst>
      </pc:sldChg>
      <pc:sldChg chg="del">
        <pc:chgData name="Jon Rosdahl" userId="2820f357-2dd4-4127-8713-e0bfde0fd756" providerId="ADAL" clId="{4662D547-8CDD-4DFE-B757-B986CA431FA2}" dt="2023-04-04T16:57:57.975" v="241" actId="47"/>
        <pc:sldMkLst>
          <pc:docMk/>
          <pc:sldMk cId="0" sldId="261"/>
        </pc:sldMkLst>
      </pc:sldChg>
      <pc:sldChg chg="del">
        <pc:chgData name="Jon Rosdahl" userId="2820f357-2dd4-4127-8713-e0bfde0fd756" providerId="ADAL" clId="{4662D547-8CDD-4DFE-B757-B986CA431FA2}" dt="2023-04-04T16:57:57.975" v="241" actId="47"/>
        <pc:sldMkLst>
          <pc:docMk/>
          <pc:sldMk cId="0" sldId="262"/>
        </pc:sldMkLst>
      </pc:sldChg>
      <pc:sldChg chg="del">
        <pc:chgData name="Jon Rosdahl" userId="2820f357-2dd4-4127-8713-e0bfde0fd756" providerId="ADAL" clId="{4662D547-8CDD-4DFE-B757-B986CA431FA2}" dt="2023-04-04T16:57:57.975" v="241" actId="47"/>
        <pc:sldMkLst>
          <pc:docMk/>
          <pc:sldMk cId="0" sldId="263"/>
        </pc:sldMkLst>
      </pc:sldChg>
      <pc:sldChg chg="del">
        <pc:chgData name="Jon Rosdahl" userId="2820f357-2dd4-4127-8713-e0bfde0fd756" providerId="ADAL" clId="{4662D547-8CDD-4DFE-B757-B986CA431FA2}" dt="2023-04-04T16:57:57.975" v="241" actId="47"/>
        <pc:sldMkLst>
          <pc:docMk/>
          <pc:sldMk cId="0" sldId="264"/>
        </pc:sldMkLst>
      </pc:sldChg>
      <pc:sldChg chg="del">
        <pc:chgData name="Jon Rosdahl" userId="2820f357-2dd4-4127-8713-e0bfde0fd756" providerId="ADAL" clId="{4662D547-8CDD-4DFE-B757-B986CA431FA2}" dt="2023-04-04T16:57:57.975" v="241" actId="47"/>
        <pc:sldMkLst>
          <pc:docMk/>
          <pc:sldMk cId="0" sldId="265"/>
        </pc:sldMkLst>
      </pc:sldChg>
      <pc:sldChg chg="del">
        <pc:chgData name="Jon Rosdahl" userId="2820f357-2dd4-4127-8713-e0bfde0fd756" providerId="ADAL" clId="{4662D547-8CDD-4DFE-B757-B986CA431FA2}" dt="2023-04-04T16:57:57.975" v="241" actId="47"/>
        <pc:sldMkLst>
          <pc:docMk/>
          <pc:sldMk cId="0" sldId="266"/>
        </pc:sldMkLst>
      </pc:sldChg>
      <pc:sldChg chg="modSp mod">
        <pc:chgData name="Jon Rosdahl" userId="2820f357-2dd4-4127-8713-e0bfde0fd756" providerId="ADAL" clId="{4662D547-8CDD-4DFE-B757-B986CA431FA2}" dt="2023-04-04T16:38:22.476" v="23" actId="20577"/>
        <pc:sldMkLst>
          <pc:docMk/>
          <pc:sldMk cId="0" sldId="278"/>
        </pc:sldMkLst>
        <pc:spChg chg="mod">
          <ac:chgData name="Jon Rosdahl" userId="2820f357-2dd4-4127-8713-e0bfde0fd756" providerId="ADAL" clId="{4662D547-8CDD-4DFE-B757-B986CA431FA2}" dt="2023-04-04T16:38:22.476" v="23" actId="20577"/>
          <ac:spMkLst>
            <pc:docMk/>
            <pc:sldMk cId="0" sldId="278"/>
            <ac:spMk id="111620" creationId="{53B2155B-CFEF-47E6-921E-45594A6364EC}"/>
          </ac:spMkLst>
        </pc:spChg>
      </pc:sldChg>
      <pc:sldChg chg="modSp mod">
        <pc:chgData name="Jon Rosdahl" userId="2820f357-2dd4-4127-8713-e0bfde0fd756" providerId="ADAL" clId="{4662D547-8CDD-4DFE-B757-B986CA431FA2}" dt="2023-04-05T17:07:32.397" v="1269" actId="5793"/>
        <pc:sldMkLst>
          <pc:docMk/>
          <pc:sldMk cId="0" sldId="342"/>
        </pc:sldMkLst>
        <pc:spChg chg="mod">
          <ac:chgData name="Jon Rosdahl" userId="2820f357-2dd4-4127-8713-e0bfde0fd756" providerId="ADAL" clId="{4662D547-8CDD-4DFE-B757-B986CA431FA2}" dt="2023-04-04T16:42:05.199" v="84" actId="6549"/>
          <ac:spMkLst>
            <pc:docMk/>
            <pc:sldMk cId="0" sldId="342"/>
            <ac:spMk id="273413" creationId="{F9A6CCE4-BC0A-4194-9F6C-63D8359E4152}"/>
          </ac:spMkLst>
        </pc:spChg>
        <pc:spChg chg="mod">
          <ac:chgData name="Jon Rosdahl" userId="2820f357-2dd4-4127-8713-e0bfde0fd756" providerId="ADAL" clId="{4662D547-8CDD-4DFE-B757-B986CA431FA2}" dt="2023-04-05T17:07:32.397" v="1269" actId="5793"/>
          <ac:spMkLst>
            <pc:docMk/>
            <pc:sldMk cId="0" sldId="342"/>
            <ac:spMk id="273414" creationId="{A8DD74F1-78FD-43C5-92B7-9C87A242921B}"/>
          </ac:spMkLst>
        </pc:spChg>
      </pc:sldChg>
      <pc:sldChg chg="del">
        <pc:chgData name="Jon Rosdahl" userId="2820f357-2dd4-4127-8713-e0bfde0fd756" providerId="ADAL" clId="{4662D547-8CDD-4DFE-B757-B986CA431FA2}" dt="2023-04-04T17:11:30.301" v="275" actId="47"/>
        <pc:sldMkLst>
          <pc:docMk/>
          <pc:sldMk cId="0" sldId="343"/>
        </pc:sldMkLst>
      </pc:sldChg>
      <pc:sldChg chg="del">
        <pc:chgData name="Jon Rosdahl" userId="2820f357-2dd4-4127-8713-e0bfde0fd756" providerId="ADAL" clId="{4662D547-8CDD-4DFE-B757-B986CA431FA2}" dt="2023-04-04T17:08:12.873" v="247" actId="47"/>
        <pc:sldMkLst>
          <pc:docMk/>
          <pc:sldMk cId="2306598344" sldId="344"/>
        </pc:sldMkLst>
      </pc:sldChg>
      <pc:sldChg chg="modSp mod ord">
        <pc:chgData name="Jon Rosdahl" userId="2820f357-2dd4-4127-8713-e0bfde0fd756" providerId="ADAL" clId="{4662D547-8CDD-4DFE-B757-B986CA431FA2}" dt="2023-04-04T17:09:20.860" v="270" actId="20577"/>
        <pc:sldMkLst>
          <pc:docMk/>
          <pc:sldMk cId="2843269439" sldId="350"/>
        </pc:sldMkLst>
        <pc:spChg chg="mod">
          <ac:chgData name="Jon Rosdahl" userId="2820f357-2dd4-4127-8713-e0bfde0fd756" providerId="ADAL" clId="{4662D547-8CDD-4DFE-B757-B986CA431FA2}" dt="2023-04-04T17:09:20.860" v="270" actId="20577"/>
          <ac:spMkLst>
            <pc:docMk/>
            <pc:sldMk cId="2843269439" sldId="350"/>
            <ac:spMk id="3" creationId="{F9657F8A-5834-4BD7-8DBC-9537F96B52F6}"/>
          </ac:spMkLst>
        </pc:spChg>
      </pc:sldChg>
      <pc:sldChg chg="del">
        <pc:chgData name="Jon Rosdahl" userId="2820f357-2dd4-4127-8713-e0bfde0fd756" providerId="ADAL" clId="{4662D547-8CDD-4DFE-B757-B986CA431FA2}" dt="2023-04-04T19:01:32.201" v="431" actId="47"/>
        <pc:sldMkLst>
          <pc:docMk/>
          <pc:sldMk cId="302269111" sldId="353"/>
        </pc:sldMkLst>
      </pc:sldChg>
      <pc:sldChg chg="del">
        <pc:chgData name="Jon Rosdahl" userId="2820f357-2dd4-4127-8713-e0bfde0fd756" providerId="ADAL" clId="{4662D547-8CDD-4DFE-B757-B986CA431FA2}" dt="2023-04-04T17:08:03.482" v="246" actId="47"/>
        <pc:sldMkLst>
          <pc:docMk/>
          <pc:sldMk cId="4063178888" sldId="354"/>
        </pc:sldMkLst>
      </pc:sldChg>
      <pc:sldChg chg="del">
        <pc:chgData name="Jon Rosdahl" userId="2820f357-2dd4-4127-8713-e0bfde0fd756" providerId="ADAL" clId="{4662D547-8CDD-4DFE-B757-B986CA431FA2}" dt="2023-04-04T19:02:38.600" v="436" actId="47"/>
        <pc:sldMkLst>
          <pc:docMk/>
          <pc:sldMk cId="3327692416" sldId="358"/>
        </pc:sldMkLst>
      </pc:sldChg>
      <pc:sldChg chg="del">
        <pc:chgData name="Jon Rosdahl" userId="2820f357-2dd4-4127-8713-e0bfde0fd756" providerId="ADAL" clId="{4662D547-8CDD-4DFE-B757-B986CA431FA2}" dt="2023-04-04T19:03:26.610" v="437" actId="47"/>
        <pc:sldMkLst>
          <pc:docMk/>
          <pc:sldMk cId="3930213174" sldId="361"/>
        </pc:sldMkLst>
      </pc:sldChg>
      <pc:sldChg chg="add del">
        <pc:chgData name="Jon Rosdahl" userId="2820f357-2dd4-4127-8713-e0bfde0fd756" providerId="ADAL" clId="{4662D547-8CDD-4DFE-B757-B986CA431FA2}" dt="2023-04-04T19:06:52.861" v="445" actId="47"/>
        <pc:sldMkLst>
          <pc:docMk/>
          <pc:sldMk cId="1248015820" sldId="365"/>
        </pc:sldMkLst>
      </pc:sldChg>
      <pc:sldChg chg="add del">
        <pc:chgData name="Jon Rosdahl" userId="2820f357-2dd4-4127-8713-e0bfde0fd756" providerId="ADAL" clId="{4662D547-8CDD-4DFE-B757-B986CA431FA2}" dt="2023-04-04T19:06:55.903" v="446" actId="47"/>
        <pc:sldMkLst>
          <pc:docMk/>
          <pc:sldMk cId="445168374" sldId="367"/>
        </pc:sldMkLst>
      </pc:sldChg>
      <pc:sldChg chg="del">
        <pc:chgData name="Jon Rosdahl" userId="2820f357-2dd4-4127-8713-e0bfde0fd756" providerId="ADAL" clId="{4662D547-8CDD-4DFE-B757-B986CA431FA2}" dt="2023-04-04T17:11:27.533" v="273" actId="47"/>
        <pc:sldMkLst>
          <pc:docMk/>
          <pc:sldMk cId="2761304245" sldId="377"/>
        </pc:sldMkLst>
      </pc:sldChg>
      <pc:sldChg chg="modSp mod">
        <pc:chgData name="Jon Rosdahl" userId="2820f357-2dd4-4127-8713-e0bfde0fd756" providerId="ADAL" clId="{4662D547-8CDD-4DFE-B757-B986CA431FA2}" dt="2023-04-05T16:59:47.174" v="1170" actId="20577"/>
        <pc:sldMkLst>
          <pc:docMk/>
          <pc:sldMk cId="1347016404" sldId="422"/>
        </pc:sldMkLst>
        <pc:spChg chg="mod">
          <ac:chgData name="Jon Rosdahl" userId="2820f357-2dd4-4127-8713-e0bfde0fd756" providerId="ADAL" clId="{4662D547-8CDD-4DFE-B757-B986CA431FA2}" dt="2023-04-05T16:59:47.174" v="1170" actId="20577"/>
          <ac:spMkLst>
            <pc:docMk/>
            <pc:sldMk cId="1347016404" sldId="422"/>
            <ac:spMk id="5" creationId="{00000000-0000-0000-0000-000000000000}"/>
          </ac:spMkLst>
        </pc:spChg>
      </pc:sldChg>
      <pc:sldChg chg="del">
        <pc:chgData name="Jon Rosdahl" userId="2820f357-2dd4-4127-8713-e0bfde0fd756" providerId="ADAL" clId="{4662D547-8CDD-4DFE-B757-B986CA431FA2}" dt="2023-04-04T16:41:48.611" v="57" actId="47"/>
        <pc:sldMkLst>
          <pc:docMk/>
          <pc:sldMk cId="3101734152" sldId="488"/>
        </pc:sldMkLst>
      </pc:sldChg>
      <pc:sldChg chg="del">
        <pc:chgData name="Jon Rosdahl" userId="2820f357-2dd4-4127-8713-e0bfde0fd756" providerId="ADAL" clId="{4662D547-8CDD-4DFE-B757-B986CA431FA2}" dt="2023-04-04T16:41:49.662" v="58" actId="47"/>
        <pc:sldMkLst>
          <pc:docMk/>
          <pc:sldMk cId="3903587978" sldId="489"/>
        </pc:sldMkLst>
      </pc:sldChg>
      <pc:sldChg chg="del">
        <pc:chgData name="Jon Rosdahl" userId="2820f357-2dd4-4127-8713-e0bfde0fd756" providerId="ADAL" clId="{4662D547-8CDD-4DFE-B757-B986CA431FA2}" dt="2023-04-04T19:01:54.198" v="433" actId="47"/>
        <pc:sldMkLst>
          <pc:docMk/>
          <pc:sldMk cId="2504578925" sldId="500"/>
        </pc:sldMkLst>
      </pc:sldChg>
      <pc:sldChg chg="del">
        <pc:chgData name="Jon Rosdahl" userId="2820f357-2dd4-4127-8713-e0bfde0fd756" providerId="ADAL" clId="{4662D547-8CDD-4DFE-B757-B986CA431FA2}" dt="2023-04-04T19:01:34.554" v="432" actId="47"/>
        <pc:sldMkLst>
          <pc:docMk/>
          <pc:sldMk cId="200011309" sldId="504"/>
        </pc:sldMkLst>
      </pc:sldChg>
      <pc:sldChg chg="del">
        <pc:chgData name="Jon Rosdahl" userId="2820f357-2dd4-4127-8713-e0bfde0fd756" providerId="ADAL" clId="{4662D547-8CDD-4DFE-B757-B986CA431FA2}" dt="2023-04-04T17:11:29.506" v="274" actId="47"/>
        <pc:sldMkLst>
          <pc:docMk/>
          <pc:sldMk cId="3004092026" sldId="506"/>
        </pc:sldMkLst>
      </pc:sldChg>
      <pc:sldChg chg="add del ord">
        <pc:chgData name="Jon Rosdahl" userId="2820f357-2dd4-4127-8713-e0bfde0fd756" providerId="ADAL" clId="{4662D547-8CDD-4DFE-B757-B986CA431FA2}" dt="2023-04-05T17:01:59.992" v="1184"/>
        <pc:sldMkLst>
          <pc:docMk/>
          <pc:sldMk cId="3657650537" sldId="517"/>
        </pc:sldMkLst>
      </pc:sldChg>
      <pc:sldChg chg="ord">
        <pc:chgData name="Jon Rosdahl" userId="2820f357-2dd4-4127-8713-e0bfde0fd756" providerId="ADAL" clId="{4662D547-8CDD-4DFE-B757-B986CA431FA2}" dt="2023-04-05T17:01:25.854" v="1178"/>
        <pc:sldMkLst>
          <pc:docMk/>
          <pc:sldMk cId="2066374209" sldId="518"/>
        </pc:sldMkLst>
      </pc:sldChg>
      <pc:sldChg chg="ord">
        <pc:chgData name="Jon Rosdahl" userId="2820f357-2dd4-4127-8713-e0bfde0fd756" providerId="ADAL" clId="{4662D547-8CDD-4DFE-B757-B986CA431FA2}" dt="2023-04-05T17:01:28.741" v="1180"/>
        <pc:sldMkLst>
          <pc:docMk/>
          <pc:sldMk cId="623233320" sldId="519"/>
        </pc:sldMkLst>
      </pc:sldChg>
      <pc:sldChg chg="ord">
        <pc:chgData name="Jon Rosdahl" userId="2820f357-2dd4-4127-8713-e0bfde0fd756" providerId="ADAL" clId="{4662D547-8CDD-4DFE-B757-B986CA431FA2}" dt="2023-04-05T17:01:09.134" v="1174"/>
        <pc:sldMkLst>
          <pc:docMk/>
          <pc:sldMk cId="3368590183" sldId="520"/>
        </pc:sldMkLst>
      </pc:sldChg>
      <pc:sldChg chg="ord">
        <pc:chgData name="Jon Rosdahl" userId="2820f357-2dd4-4127-8713-e0bfde0fd756" providerId="ADAL" clId="{4662D547-8CDD-4DFE-B757-B986CA431FA2}" dt="2023-04-05T17:01:09.134" v="1174"/>
        <pc:sldMkLst>
          <pc:docMk/>
          <pc:sldMk cId="2142990563" sldId="523"/>
        </pc:sldMkLst>
      </pc:sldChg>
      <pc:sldChg chg="addSp delSp modSp mod">
        <pc:chgData name="Jon Rosdahl" userId="2820f357-2dd4-4127-8713-e0bfde0fd756" providerId="ADAL" clId="{4662D547-8CDD-4DFE-B757-B986CA431FA2}" dt="2023-04-04T18:24:28.875" v="418" actId="14100"/>
        <pc:sldMkLst>
          <pc:docMk/>
          <pc:sldMk cId="3264010107" sldId="524"/>
        </pc:sldMkLst>
        <pc:spChg chg="mod">
          <ac:chgData name="Jon Rosdahl" userId="2820f357-2dd4-4127-8713-e0bfde0fd756" providerId="ADAL" clId="{4662D547-8CDD-4DFE-B757-B986CA431FA2}" dt="2023-04-04T16:58:33.650" v="245" actId="20577"/>
          <ac:spMkLst>
            <pc:docMk/>
            <pc:sldMk cId="3264010107" sldId="524"/>
            <ac:spMk id="2" creationId="{AC850CA5-918E-59DC-0183-83E1B35A7D03}"/>
          </ac:spMkLst>
        </pc:spChg>
        <pc:picChg chg="add mod">
          <ac:chgData name="Jon Rosdahl" userId="2820f357-2dd4-4127-8713-e0bfde0fd756" providerId="ADAL" clId="{4662D547-8CDD-4DFE-B757-B986CA431FA2}" dt="2023-04-04T18:24:28.875" v="418" actId="14100"/>
          <ac:picMkLst>
            <pc:docMk/>
            <pc:sldMk cId="3264010107" sldId="524"/>
            <ac:picMk id="4" creationId="{4C5113E9-3C4A-94C2-2717-33703F302612}"/>
          </ac:picMkLst>
        </pc:picChg>
        <pc:picChg chg="del">
          <ac:chgData name="Jon Rosdahl" userId="2820f357-2dd4-4127-8713-e0bfde0fd756" providerId="ADAL" clId="{4662D547-8CDD-4DFE-B757-B986CA431FA2}" dt="2023-04-04T18:24:15.896" v="413" actId="478"/>
          <ac:picMkLst>
            <pc:docMk/>
            <pc:sldMk cId="3264010107" sldId="524"/>
            <ac:picMk id="7" creationId="{61C5113B-BEFD-D47C-F935-130BD1A5AFAF}"/>
          </ac:picMkLst>
        </pc:picChg>
      </pc:sldChg>
      <pc:sldChg chg="del">
        <pc:chgData name="Jon Rosdahl" userId="2820f357-2dd4-4127-8713-e0bfde0fd756" providerId="ADAL" clId="{4662D547-8CDD-4DFE-B757-B986CA431FA2}" dt="2023-04-04T19:03:30.785" v="439" actId="47"/>
        <pc:sldMkLst>
          <pc:docMk/>
          <pc:sldMk cId="4239473631" sldId="530"/>
        </pc:sldMkLst>
      </pc:sldChg>
      <pc:sldChg chg="del">
        <pc:chgData name="Jon Rosdahl" userId="2820f357-2dd4-4127-8713-e0bfde0fd756" providerId="ADAL" clId="{4662D547-8CDD-4DFE-B757-B986CA431FA2}" dt="2023-04-04T19:03:32.905" v="440" actId="47"/>
        <pc:sldMkLst>
          <pc:docMk/>
          <pc:sldMk cId="3851745269" sldId="531"/>
        </pc:sldMkLst>
      </pc:sldChg>
      <pc:sldChg chg="del">
        <pc:chgData name="Jon Rosdahl" userId="2820f357-2dd4-4127-8713-e0bfde0fd756" providerId="ADAL" clId="{4662D547-8CDD-4DFE-B757-B986CA431FA2}" dt="2023-04-04T16:57:57.975" v="241" actId="47"/>
        <pc:sldMkLst>
          <pc:docMk/>
          <pc:sldMk cId="0" sldId="532"/>
        </pc:sldMkLst>
      </pc:sldChg>
      <pc:sldChg chg="modSp mod">
        <pc:chgData name="Jon Rosdahl" userId="2820f357-2dd4-4127-8713-e0bfde0fd756" providerId="ADAL" clId="{4662D547-8CDD-4DFE-B757-B986CA431FA2}" dt="2023-04-05T16:59:16.838" v="1148" actId="6549"/>
        <pc:sldMkLst>
          <pc:docMk/>
          <pc:sldMk cId="1939270649" sldId="534"/>
        </pc:sldMkLst>
        <pc:spChg chg="mod">
          <ac:chgData name="Jon Rosdahl" userId="2820f357-2dd4-4127-8713-e0bfde0fd756" providerId="ADAL" clId="{4662D547-8CDD-4DFE-B757-B986CA431FA2}" dt="2023-04-05T16:59:16.838" v="1148" actId="6549"/>
          <ac:spMkLst>
            <pc:docMk/>
            <pc:sldMk cId="1939270649" sldId="534"/>
            <ac:spMk id="2" creationId="{26A1D804-058D-251D-5109-780D3D4814FD}"/>
          </ac:spMkLst>
        </pc:spChg>
      </pc:sldChg>
      <pc:sldChg chg="del">
        <pc:chgData name="Jon Rosdahl" userId="2820f357-2dd4-4127-8713-e0bfde0fd756" providerId="ADAL" clId="{4662D547-8CDD-4DFE-B757-B986CA431FA2}" dt="2023-04-04T19:03:28.215" v="438" actId="47"/>
        <pc:sldMkLst>
          <pc:docMk/>
          <pc:sldMk cId="2500909744" sldId="535"/>
        </pc:sldMkLst>
      </pc:sldChg>
      <pc:sldChg chg="del">
        <pc:chgData name="Jon Rosdahl" userId="2820f357-2dd4-4127-8713-e0bfde0fd756" providerId="ADAL" clId="{4662D547-8CDD-4DFE-B757-B986CA431FA2}" dt="2023-04-04T19:03:58.371" v="443" actId="2696"/>
        <pc:sldMkLst>
          <pc:docMk/>
          <pc:sldMk cId="450806170" sldId="536"/>
        </pc:sldMkLst>
      </pc:sldChg>
      <pc:sldChg chg="add">
        <pc:chgData name="Jon Rosdahl" userId="2820f357-2dd4-4127-8713-e0bfde0fd756" providerId="ADAL" clId="{4662D547-8CDD-4DFE-B757-B986CA431FA2}" dt="2023-04-04T19:04:10.166" v="444"/>
        <pc:sldMkLst>
          <pc:docMk/>
          <pc:sldMk cId="1696995805" sldId="536"/>
        </pc:sldMkLst>
      </pc:sldChg>
      <pc:sldChg chg="del">
        <pc:chgData name="Jon Rosdahl" userId="2820f357-2dd4-4127-8713-e0bfde0fd756" providerId="ADAL" clId="{4662D547-8CDD-4DFE-B757-B986CA431FA2}" dt="2023-04-04T17:11:47.085" v="278" actId="2696"/>
        <pc:sldMkLst>
          <pc:docMk/>
          <pc:sldMk cId="2468133349" sldId="538"/>
        </pc:sldMkLst>
      </pc:sldChg>
      <pc:sldChg chg="add del">
        <pc:chgData name="Jon Rosdahl" userId="2820f357-2dd4-4127-8713-e0bfde0fd756" providerId="ADAL" clId="{4662D547-8CDD-4DFE-B757-B986CA431FA2}" dt="2023-04-05T17:00:17.230" v="1171" actId="2696"/>
        <pc:sldMkLst>
          <pc:docMk/>
          <pc:sldMk cId="4251622927" sldId="539"/>
        </pc:sldMkLst>
      </pc:sldChg>
      <pc:sldChg chg="addSp delSp modSp new mod modClrScheme chgLayout modNotesTx">
        <pc:chgData name="Jon Rosdahl" userId="2820f357-2dd4-4127-8713-e0bfde0fd756" providerId="ADAL" clId="{4662D547-8CDD-4DFE-B757-B986CA431FA2}" dt="2023-04-05T22:30:56.625" v="1289" actId="403"/>
        <pc:sldMkLst>
          <pc:docMk/>
          <pc:sldMk cId="1762295189" sldId="540"/>
        </pc:sldMkLst>
        <pc:spChg chg="del mod ord">
          <ac:chgData name="Jon Rosdahl" userId="2820f357-2dd4-4127-8713-e0bfde0fd756" providerId="ADAL" clId="{4662D547-8CDD-4DFE-B757-B986CA431FA2}" dt="2023-04-04T17:14:14.438" v="281" actId="700"/>
          <ac:spMkLst>
            <pc:docMk/>
            <pc:sldMk cId="1762295189" sldId="540"/>
            <ac:spMk id="2" creationId="{E116668F-8DA7-C676-700F-43A54FC10C0D}"/>
          </ac:spMkLst>
        </pc:spChg>
        <pc:spChg chg="del">
          <ac:chgData name="Jon Rosdahl" userId="2820f357-2dd4-4127-8713-e0bfde0fd756" providerId="ADAL" clId="{4662D547-8CDD-4DFE-B757-B986CA431FA2}" dt="2023-04-04T17:14:14.438" v="281" actId="700"/>
          <ac:spMkLst>
            <pc:docMk/>
            <pc:sldMk cId="1762295189" sldId="540"/>
            <ac:spMk id="3" creationId="{435CEE15-3CFA-958E-8AFA-17B57D95972E}"/>
          </ac:spMkLst>
        </pc:spChg>
        <pc:spChg chg="add mod ord">
          <ac:chgData name="Jon Rosdahl" userId="2820f357-2dd4-4127-8713-e0bfde0fd756" providerId="ADAL" clId="{4662D547-8CDD-4DFE-B757-B986CA431FA2}" dt="2023-04-04T17:15:31.538" v="324" actId="5793"/>
          <ac:spMkLst>
            <pc:docMk/>
            <pc:sldMk cId="1762295189" sldId="540"/>
            <ac:spMk id="4" creationId="{010A52D1-622C-D1C1-16A4-5118048C5348}"/>
          </ac:spMkLst>
        </pc:spChg>
        <pc:graphicFrameChg chg="add del mod modGraphic">
          <ac:chgData name="Jon Rosdahl" userId="2820f357-2dd4-4127-8713-e0bfde0fd756" providerId="ADAL" clId="{4662D547-8CDD-4DFE-B757-B986CA431FA2}" dt="2023-04-05T22:29:46.915" v="1272" actId="478"/>
          <ac:graphicFrameMkLst>
            <pc:docMk/>
            <pc:sldMk cId="1762295189" sldId="540"/>
            <ac:graphicFrameMk id="5" creationId="{F2B6E311-113F-AF2B-AF97-E80D71522B94}"/>
          </ac:graphicFrameMkLst>
        </pc:graphicFrameChg>
        <pc:graphicFrameChg chg="add mod modGraphic">
          <ac:chgData name="Jon Rosdahl" userId="2820f357-2dd4-4127-8713-e0bfde0fd756" providerId="ADAL" clId="{4662D547-8CDD-4DFE-B757-B986CA431FA2}" dt="2023-04-05T22:30:56.625" v="1289" actId="403"/>
          <ac:graphicFrameMkLst>
            <pc:docMk/>
            <pc:sldMk cId="1762295189" sldId="540"/>
            <ac:graphicFrameMk id="6" creationId="{8E41C53A-1A84-5DDD-FDDE-CDBEC3E1C9DD}"/>
          </ac:graphicFrameMkLst>
        </pc:graphicFrameChg>
      </pc:sldChg>
      <pc:sldChg chg="addSp delSp modSp new mod modClrScheme chgLayout">
        <pc:chgData name="Jon Rosdahl" userId="2820f357-2dd4-4127-8713-e0bfde0fd756" providerId="ADAL" clId="{4662D547-8CDD-4DFE-B757-B986CA431FA2}" dt="2023-04-05T22:33:03.845" v="1293" actId="14100"/>
        <pc:sldMkLst>
          <pc:docMk/>
          <pc:sldMk cId="911916756" sldId="541"/>
        </pc:sldMkLst>
        <pc:spChg chg="mod ord">
          <ac:chgData name="Jon Rosdahl" userId="2820f357-2dd4-4127-8713-e0bfde0fd756" providerId="ADAL" clId="{4662D547-8CDD-4DFE-B757-B986CA431FA2}" dt="2023-04-04T17:17:22.394" v="371" actId="700"/>
          <ac:spMkLst>
            <pc:docMk/>
            <pc:sldMk cId="911916756" sldId="541"/>
            <ac:spMk id="2" creationId="{19847485-35C1-3994-1885-B0A1BB54B26A}"/>
          </ac:spMkLst>
        </pc:spChg>
        <pc:spChg chg="del">
          <ac:chgData name="Jon Rosdahl" userId="2820f357-2dd4-4127-8713-e0bfde0fd756" providerId="ADAL" clId="{4662D547-8CDD-4DFE-B757-B986CA431FA2}" dt="2023-04-04T17:17:22.394" v="371" actId="700"/>
          <ac:spMkLst>
            <pc:docMk/>
            <pc:sldMk cId="911916756" sldId="541"/>
            <ac:spMk id="3" creationId="{70AE99F9-0FC4-73DB-56D8-E2E86D86464F}"/>
          </ac:spMkLst>
        </pc:spChg>
        <pc:graphicFrameChg chg="add del mod modGraphic">
          <ac:chgData name="Jon Rosdahl" userId="2820f357-2dd4-4127-8713-e0bfde0fd756" providerId="ADAL" clId="{4662D547-8CDD-4DFE-B757-B986CA431FA2}" dt="2023-04-04T18:49:56.753" v="419" actId="478"/>
          <ac:graphicFrameMkLst>
            <pc:docMk/>
            <pc:sldMk cId="911916756" sldId="541"/>
            <ac:graphicFrameMk id="4" creationId="{5FDFECD3-F85D-509F-B679-65A53E223CF9}"/>
          </ac:graphicFrameMkLst>
        </pc:graphicFrameChg>
        <pc:picChg chg="add del mod">
          <ac:chgData name="Jon Rosdahl" userId="2820f357-2dd4-4127-8713-e0bfde0fd756" providerId="ADAL" clId="{4662D547-8CDD-4DFE-B757-B986CA431FA2}" dt="2023-04-04T19:00:10.254" v="425" actId="478"/>
          <ac:picMkLst>
            <pc:docMk/>
            <pc:sldMk cId="911916756" sldId="541"/>
            <ac:picMk id="6" creationId="{C2E0E3DA-4D48-1039-30DB-46D074567224}"/>
          </ac:picMkLst>
        </pc:picChg>
        <pc:picChg chg="add del mod">
          <ac:chgData name="Jon Rosdahl" userId="2820f357-2dd4-4127-8713-e0bfde0fd756" providerId="ADAL" clId="{4662D547-8CDD-4DFE-B757-B986CA431FA2}" dt="2023-04-05T21:56:09.501" v="1270" actId="478"/>
          <ac:picMkLst>
            <pc:docMk/>
            <pc:sldMk cId="911916756" sldId="541"/>
            <ac:picMk id="8" creationId="{F190FA7A-1C21-0B46-9545-7FCDA7B987B3}"/>
          </ac:picMkLst>
        </pc:picChg>
        <pc:picChg chg="add del">
          <ac:chgData name="Jon Rosdahl" userId="2820f357-2dd4-4127-8713-e0bfde0fd756" providerId="ADAL" clId="{4662D547-8CDD-4DFE-B757-B986CA431FA2}" dt="2023-04-05T22:31:37.571" v="1290" actId="478"/>
          <ac:picMkLst>
            <pc:docMk/>
            <pc:sldMk cId="911916756" sldId="541"/>
            <ac:picMk id="10" creationId="{3612880D-A1C9-23B1-A619-FB701254009C}"/>
          </ac:picMkLst>
        </pc:picChg>
        <pc:picChg chg="add mod">
          <ac:chgData name="Jon Rosdahl" userId="2820f357-2dd4-4127-8713-e0bfde0fd756" providerId="ADAL" clId="{4662D547-8CDD-4DFE-B757-B986CA431FA2}" dt="2023-04-05T22:33:03.845" v="1293" actId="14100"/>
          <ac:picMkLst>
            <pc:docMk/>
            <pc:sldMk cId="911916756" sldId="541"/>
            <ac:picMk id="12" creationId="{E29A62D2-68A9-C5C1-19AD-4C71D1C65D99}"/>
          </ac:picMkLst>
        </pc:picChg>
      </pc:sldChg>
      <pc:sldChg chg="modSp new del mod">
        <pc:chgData name="Jon Rosdahl" userId="2820f357-2dd4-4127-8713-e0bfde0fd756" providerId="ADAL" clId="{4662D547-8CDD-4DFE-B757-B986CA431FA2}" dt="2023-04-05T17:00:17.230" v="1171" actId="2696"/>
        <pc:sldMkLst>
          <pc:docMk/>
          <pc:sldMk cId="431398225" sldId="542"/>
        </pc:sldMkLst>
        <pc:spChg chg="mod">
          <ac:chgData name="Jon Rosdahl" userId="2820f357-2dd4-4127-8713-e0bfde0fd756" providerId="ADAL" clId="{4662D547-8CDD-4DFE-B757-B986CA431FA2}" dt="2023-04-04T19:07:08.309" v="476" actId="20577"/>
          <ac:spMkLst>
            <pc:docMk/>
            <pc:sldMk cId="431398225" sldId="542"/>
            <ac:spMk id="2" creationId="{A273E37D-A9D7-0229-EB99-D02587933BCF}"/>
          </ac:spMkLst>
        </pc:spChg>
        <pc:spChg chg="mod">
          <ac:chgData name="Jon Rosdahl" userId="2820f357-2dd4-4127-8713-e0bfde0fd756" providerId="ADAL" clId="{4662D547-8CDD-4DFE-B757-B986CA431FA2}" dt="2023-04-05T16:58:28.725" v="1112" actId="20577"/>
          <ac:spMkLst>
            <pc:docMk/>
            <pc:sldMk cId="431398225" sldId="542"/>
            <ac:spMk id="3" creationId="{339191B4-D8EE-5131-2F1A-D47053234EBF}"/>
          </ac:spMkLst>
        </pc:spChg>
      </pc:sldChg>
      <pc:sldChg chg="addSp modSp new mod modClrScheme chgLayout">
        <pc:chgData name="Jon Rosdahl" userId="2820f357-2dd4-4127-8713-e0bfde0fd756" providerId="ADAL" clId="{4662D547-8CDD-4DFE-B757-B986CA431FA2}" dt="2023-04-05T17:01:47.343" v="1182" actId="20577"/>
        <pc:sldMkLst>
          <pc:docMk/>
          <pc:sldMk cId="1663309975" sldId="543"/>
        </pc:sldMkLst>
        <pc:spChg chg="add mod">
          <ac:chgData name="Jon Rosdahl" userId="2820f357-2dd4-4127-8713-e0bfde0fd756" providerId="ADAL" clId="{4662D547-8CDD-4DFE-B757-B986CA431FA2}" dt="2023-04-05T17:01:47.343" v="1182" actId="20577"/>
          <ac:spMkLst>
            <pc:docMk/>
            <pc:sldMk cId="1663309975" sldId="543"/>
            <ac:spMk id="2" creationId="{CE5A371C-818F-A59D-BCA8-D5AB21F509C1}"/>
          </ac:spMkLst>
        </pc:spChg>
        <pc:spChg chg="add mod">
          <ac:chgData name="Jon Rosdahl" userId="2820f357-2dd4-4127-8713-e0bfde0fd756" providerId="ADAL" clId="{4662D547-8CDD-4DFE-B757-B986CA431FA2}" dt="2023-04-04T20:07:19.772" v="691" actId="20577"/>
          <ac:spMkLst>
            <pc:docMk/>
            <pc:sldMk cId="1663309975" sldId="543"/>
            <ac:spMk id="3" creationId="{A13D5C8C-B61D-4E08-D4D6-A3063DE9869A}"/>
          </ac:spMkLst>
        </pc:spChg>
      </pc:sldChg>
      <pc:sldChg chg="modSp new del mod">
        <pc:chgData name="Jon Rosdahl" userId="2820f357-2dd4-4127-8713-e0bfde0fd756" providerId="ADAL" clId="{4662D547-8CDD-4DFE-B757-B986CA431FA2}" dt="2023-04-05T17:00:17.230" v="1171" actId="2696"/>
        <pc:sldMkLst>
          <pc:docMk/>
          <pc:sldMk cId="3576809729" sldId="544"/>
        </pc:sldMkLst>
        <pc:spChg chg="mod">
          <ac:chgData name="Jon Rosdahl" userId="2820f357-2dd4-4127-8713-e0bfde0fd756" providerId="ADAL" clId="{4662D547-8CDD-4DFE-B757-B986CA431FA2}" dt="2023-04-05T16:58:46.981" v="1122" actId="20577"/>
          <ac:spMkLst>
            <pc:docMk/>
            <pc:sldMk cId="3576809729" sldId="544"/>
            <ac:spMk id="2" creationId="{40A347A7-D894-4D80-B467-AC673F5C2A6F}"/>
          </ac:spMkLst>
        </pc:spChg>
        <pc:spChg chg="mod">
          <ac:chgData name="Jon Rosdahl" userId="2820f357-2dd4-4127-8713-e0bfde0fd756" providerId="ADAL" clId="{4662D547-8CDD-4DFE-B757-B986CA431FA2}" dt="2023-04-04T20:16:11.523" v="935" actId="20577"/>
          <ac:spMkLst>
            <pc:docMk/>
            <pc:sldMk cId="3576809729" sldId="544"/>
            <ac:spMk id="3" creationId="{CD56DA27-E817-9B15-E9DA-51BCBFDB4326}"/>
          </ac:spMkLst>
        </pc:spChg>
      </pc:sldChg>
      <pc:sldChg chg="addSp delSp modSp new mod modClrScheme chgLayout">
        <pc:chgData name="Jon Rosdahl" userId="2820f357-2dd4-4127-8713-e0bfde0fd756" providerId="ADAL" clId="{4662D547-8CDD-4DFE-B757-B986CA431FA2}" dt="2023-04-05T17:02:52.846" v="1192" actId="255"/>
        <pc:sldMkLst>
          <pc:docMk/>
          <pc:sldMk cId="2645846942" sldId="545"/>
        </pc:sldMkLst>
        <pc:spChg chg="del mod ord">
          <ac:chgData name="Jon Rosdahl" userId="2820f357-2dd4-4127-8713-e0bfde0fd756" providerId="ADAL" clId="{4662D547-8CDD-4DFE-B757-B986CA431FA2}" dt="2023-04-05T17:02:33.627" v="1187" actId="700"/>
          <ac:spMkLst>
            <pc:docMk/>
            <pc:sldMk cId="2645846942" sldId="545"/>
            <ac:spMk id="2" creationId="{F273C0A3-8EA1-D078-76EA-51C5B4D03193}"/>
          </ac:spMkLst>
        </pc:spChg>
        <pc:spChg chg="mod ord">
          <ac:chgData name="Jon Rosdahl" userId="2820f357-2dd4-4127-8713-e0bfde0fd756" providerId="ADAL" clId="{4662D547-8CDD-4DFE-B757-B986CA431FA2}" dt="2023-04-05T17:02:39.113" v="1188" actId="21"/>
          <ac:spMkLst>
            <pc:docMk/>
            <pc:sldMk cId="2645846942" sldId="545"/>
            <ac:spMk id="3" creationId="{9AC856A4-36CA-B91E-7D7A-B8E86B479008}"/>
          </ac:spMkLst>
        </pc:spChg>
        <pc:spChg chg="add mod ord">
          <ac:chgData name="Jon Rosdahl" userId="2820f357-2dd4-4127-8713-e0bfde0fd756" providerId="ADAL" clId="{4662D547-8CDD-4DFE-B757-B986CA431FA2}" dt="2023-04-05T17:02:52.846" v="1192" actId="255"/>
          <ac:spMkLst>
            <pc:docMk/>
            <pc:sldMk cId="2645846942" sldId="545"/>
            <ac:spMk id="4" creationId="{BA7DDFED-402A-3818-9729-553B5B488A28}"/>
          </ac:spMkLst>
        </pc:spChg>
      </pc:sldChg>
      <pc:sldChg chg="addSp delSp modSp mod modClrScheme chgLayout">
        <pc:chgData name="Jon Rosdahl" userId="2820f357-2dd4-4127-8713-e0bfde0fd756" providerId="ADAL" clId="{4662D547-8CDD-4DFE-B757-B986CA431FA2}" dt="2023-04-05T17:06:19.748" v="1235" actId="20577"/>
        <pc:sldMkLst>
          <pc:docMk/>
          <pc:sldMk cId="1068603524" sldId="546"/>
        </pc:sldMkLst>
        <pc:spChg chg="add del mod ord">
          <ac:chgData name="Jon Rosdahl" userId="2820f357-2dd4-4127-8713-e0bfde0fd756" providerId="ADAL" clId="{4662D547-8CDD-4DFE-B757-B986CA431FA2}" dt="2023-04-05T17:05:37.213" v="1219" actId="700"/>
          <ac:spMkLst>
            <pc:docMk/>
            <pc:sldMk cId="1068603524" sldId="546"/>
            <ac:spMk id="2" creationId="{8EB13523-7E3F-F5FE-86CF-905894A80F13}"/>
          </ac:spMkLst>
        </pc:spChg>
        <pc:spChg chg="del mod ord">
          <ac:chgData name="Jon Rosdahl" userId="2820f357-2dd4-4127-8713-e0bfde0fd756" providerId="ADAL" clId="{4662D547-8CDD-4DFE-B757-B986CA431FA2}" dt="2023-04-05T17:05:25.161" v="1218" actId="700"/>
          <ac:spMkLst>
            <pc:docMk/>
            <pc:sldMk cId="1068603524" sldId="546"/>
            <ac:spMk id="3" creationId="{9AC856A4-36CA-B91E-7D7A-B8E86B479008}"/>
          </ac:spMkLst>
        </pc:spChg>
        <pc:spChg chg="mod ord">
          <ac:chgData name="Jon Rosdahl" userId="2820f357-2dd4-4127-8713-e0bfde0fd756" providerId="ADAL" clId="{4662D547-8CDD-4DFE-B757-B986CA431FA2}" dt="2023-04-05T17:06:19.748" v="1235" actId="20577"/>
          <ac:spMkLst>
            <pc:docMk/>
            <pc:sldMk cId="1068603524" sldId="546"/>
            <ac:spMk id="4" creationId="{BA7DDFED-402A-3818-9729-553B5B488A28}"/>
          </ac:spMkLst>
        </pc:spChg>
        <pc:spChg chg="add mod ord">
          <ac:chgData name="Jon Rosdahl" userId="2820f357-2dd4-4127-8713-e0bfde0fd756" providerId="ADAL" clId="{4662D547-8CDD-4DFE-B757-B986CA431FA2}" dt="2023-04-05T17:05:37.213" v="1219" actId="700"/>
          <ac:spMkLst>
            <pc:docMk/>
            <pc:sldMk cId="1068603524" sldId="546"/>
            <ac:spMk id="5" creationId="{0AD2375D-4AC3-0229-D8AE-430BF4E71EEE}"/>
          </ac:spMkLst>
        </pc:spChg>
      </pc:sldChg>
      <pc:sldMasterChg chg="modSp mod modSldLayout">
        <pc:chgData name="Jon Rosdahl" userId="2820f357-2dd4-4127-8713-e0bfde0fd756" providerId="ADAL" clId="{4662D547-8CDD-4DFE-B757-B986CA431FA2}" dt="2023-04-04T16:41:27.761" v="56"/>
        <pc:sldMasterMkLst>
          <pc:docMk/>
          <pc:sldMasterMk cId="0" sldId="2147483657"/>
        </pc:sldMasterMkLst>
        <pc:spChg chg="mod">
          <ac:chgData name="Jon Rosdahl" userId="2820f357-2dd4-4127-8713-e0bfde0fd756" providerId="ADAL" clId="{4662D547-8CDD-4DFE-B757-B986CA431FA2}" dt="2023-04-04T16:40:25.104" v="28" actId="6549"/>
          <ac:spMkLst>
            <pc:docMk/>
            <pc:sldMasterMk cId="0" sldId="2147483657"/>
            <ac:spMk id="2" creationId="{92B304B0-FF60-41DC-9681-6067E5CBFFEE}"/>
          </ac:spMkLst>
        </pc:spChg>
        <pc:spChg chg="mod">
          <ac:chgData name="Jon Rosdahl" userId="2820f357-2dd4-4127-8713-e0bfde0fd756" providerId="ADAL" clId="{4662D547-8CDD-4DFE-B757-B986CA431FA2}" dt="2023-04-04T16:40:47.303" v="52" actId="6549"/>
          <ac:spMkLst>
            <pc:docMk/>
            <pc:sldMasterMk cId="0" sldId="2147483657"/>
            <ac:spMk id="329737" creationId="{B6922251-FEB2-42BE-A274-06E32B974A01}"/>
          </ac:spMkLst>
        </pc:spChg>
        <pc:sldLayoutChg chg="modSp mod">
          <pc:chgData name="Jon Rosdahl" userId="2820f357-2dd4-4127-8713-e0bfde0fd756" providerId="ADAL" clId="{4662D547-8CDD-4DFE-B757-B986CA431FA2}" dt="2023-04-04T16:41:27.761" v="56"/>
          <pc:sldLayoutMkLst>
            <pc:docMk/>
            <pc:sldMasterMk cId="0" sldId="2147483657"/>
            <pc:sldLayoutMk cId="0" sldId="2147483658"/>
          </pc:sldLayoutMkLst>
          <pc:spChg chg="mod">
            <ac:chgData name="Jon Rosdahl" userId="2820f357-2dd4-4127-8713-e0bfde0fd756" providerId="ADAL" clId="{4662D547-8CDD-4DFE-B757-B986CA431FA2}" dt="2023-04-04T16:41:03.378" v="53"/>
            <ac:spMkLst>
              <pc:docMk/>
              <pc:sldMasterMk cId="0" sldId="2147483657"/>
              <pc:sldLayoutMk cId="0" sldId="2147483658"/>
              <ac:spMk id="2" creationId="{74FF4054-022A-D0F2-B623-A36C797ED32B}"/>
            </ac:spMkLst>
          </pc:spChg>
          <pc:spChg chg="mod">
            <ac:chgData name="Jon Rosdahl" userId="2820f357-2dd4-4127-8713-e0bfde0fd756" providerId="ADAL" clId="{4662D547-8CDD-4DFE-B757-B986CA431FA2}" dt="2023-04-04T16:41:27.761" v="56"/>
            <ac:spMkLst>
              <pc:docMk/>
              <pc:sldMasterMk cId="0" sldId="2147483657"/>
              <pc:sldLayoutMk cId="0" sldId="2147483658"/>
              <ac:spMk id="3" creationId="{423ED666-F47B-91BB-92D2-4985B832B87E}"/>
            </ac:spMkLst>
          </pc:spChg>
        </pc:sldLayoutChg>
      </pc:sldMasterChg>
      <pc:sldMasterChg chg="del delSldLayout">
        <pc:chgData name="Jon Rosdahl" userId="2820f357-2dd4-4127-8713-e0bfde0fd756" providerId="ADAL" clId="{4662D547-8CDD-4DFE-B757-B986CA431FA2}" dt="2023-04-04T16:57:57.975" v="241" actId="47"/>
        <pc:sldMasterMkLst>
          <pc:docMk/>
          <pc:sldMasterMk cId="2395721870" sldId="2147483672"/>
        </pc:sldMasterMkLst>
        <pc:sldLayoutChg chg="del">
          <pc:chgData name="Jon Rosdahl" userId="2820f357-2dd4-4127-8713-e0bfde0fd756" providerId="ADAL" clId="{4662D547-8CDD-4DFE-B757-B986CA431FA2}" dt="2023-04-04T16:57:57.975" v="241" actId="47"/>
          <pc:sldLayoutMkLst>
            <pc:docMk/>
            <pc:sldMasterMk cId="2395721870" sldId="2147483672"/>
            <pc:sldLayoutMk cId="3922907140" sldId="2147483673"/>
          </pc:sldLayoutMkLst>
        </pc:sldLayoutChg>
        <pc:sldLayoutChg chg="del">
          <pc:chgData name="Jon Rosdahl" userId="2820f357-2dd4-4127-8713-e0bfde0fd756" providerId="ADAL" clId="{4662D547-8CDD-4DFE-B757-B986CA431FA2}" dt="2023-04-04T16:57:57.975" v="241" actId="47"/>
          <pc:sldLayoutMkLst>
            <pc:docMk/>
            <pc:sldMasterMk cId="2395721870" sldId="2147483672"/>
            <pc:sldLayoutMk cId="1065516660" sldId="2147483674"/>
          </pc:sldLayoutMkLst>
        </pc:sldLayoutChg>
        <pc:sldLayoutChg chg="del">
          <pc:chgData name="Jon Rosdahl" userId="2820f357-2dd4-4127-8713-e0bfde0fd756" providerId="ADAL" clId="{4662D547-8CDD-4DFE-B757-B986CA431FA2}" dt="2023-04-04T16:57:57.975" v="241" actId="47"/>
          <pc:sldLayoutMkLst>
            <pc:docMk/>
            <pc:sldMasterMk cId="2395721870" sldId="2147483672"/>
            <pc:sldLayoutMk cId="1781322858" sldId="2147483675"/>
          </pc:sldLayoutMkLst>
        </pc:sldLayoutChg>
        <pc:sldLayoutChg chg="del">
          <pc:chgData name="Jon Rosdahl" userId="2820f357-2dd4-4127-8713-e0bfde0fd756" providerId="ADAL" clId="{4662D547-8CDD-4DFE-B757-B986CA431FA2}" dt="2023-04-04T16:57:57.975" v="241" actId="47"/>
          <pc:sldLayoutMkLst>
            <pc:docMk/>
            <pc:sldMasterMk cId="2395721870" sldId="2147483672"/>
            <pc:sldLayoutMk cId="2856077436" sldId="2147483676"/>
          </pc:sldLayoutMkLst>
        </pc:sldLayoutChg>
        <pc:sldLayoutChg chg="del">
          <pc:chgData name="Jon Rosdahl" userId="2820f357-2dd4-4127-8713-e0bfde0fd756" providerId="ADAL" clId="{4662D547-8CDD-4DFE-B757-B986CA431FA2}" dt="2023-04-04T16:57:57.975" v="241" actId="47"/>
          <pc:sldLayoutMkLst>
            <pc:docMk/>
            <pc:sldMasterMk cId="2395721870" sldId="2147483672"/>
            <pc:sldLayoutMk cId="2295613201" sldId="2147483677"/>
          </pc:sldLayoutMkLst>
        </pc:sldLayoutChg>
        <pc:sldLayoutChg chg="del">
          <pc:chgData name="Jon Rosdahl" userId="2820f357-2dd4-4127-8713-e0bfde0fd756" providerId="ADAL" clId="{4662D547-8CDD-4DFE-B757-B986CA431FA2}" dt="2023-04-04T16:57:57.975" v="241" actId="47"/>
          <pc:sldLayoutMkLst>
            <pc:docMk/>
            <pc:sldMasterMk cId="2395721870" sldId="2147483672"/>
            <pc:sldLayoutMk cId="3079630192" sldId="2147483678"/>
          </pc:sldLayoutMkLst>
        </pc:sldLayoutChg>
        <pc:sldLayoutChg chg="del">
          <pc:chgData name="Jon Rosdahl" userId="2820f357-2dd4-4127-8713-e0bfde0fd756" providerId="ADAL" clId="{4662D547-8CDD-4DFE-B757-B986CA431FA2}" dt="2023-04-04T16:57:57.975" v="241" actId="47"/>
          <pc:sldLayoutMkLst>
            <pc:docMk/>
            <pc:sldMasterMk cId="2395721870" sldId="2147483672"/>
            <pc:sldLayoutMk cId="3813441031" sldId="2147483679"/>
          </pc:sldLayoutMkLst>
        </pc:sldLayoutChg>
        <pc:sldLayoutChg chg="del">
          <pc:chgData name="Jon Rosdahl" userId="2820f357-2dd4-4127-8713-e0bfde0fd756" providerId="ADAL" clId="{4662D547-8CDD-4DFE-B757-B986CA431FA2}" dt="2023-04-04T16:57:57.975" v="241" actId="47"/>
          <pc:sldLayoutMkLst>
            <pc:docMk/>
            <pc:sldMasterMk cId="2395721870" sldId="2147483672"/>
            <pc:sldLayoutMk cId="1163858157" sldId="2147483680"/>
          </pc:sldLayoutMkLst>
        </pc:sldLayoutChg>
        <pc:sldLayoutChg chg="del">
          <pc:chgData name="Jon Rosdahl" userId="2820f357-2dd4-4127-8713-e0bfde0fd756" providerId="ADAL" clId="{4662D547-8CDD-4DFE-B757-B986CA431FA2}" dt="2023-04-04T16:57:57.975" v="241" actId="47"/>
          <pc:sldLayoutMkLst>
            <pc:docMk/>
            <pc:sldMasterMk cId="2395721870" sldId="2147483672"/>
            <pc:sldLayoutMk cId="3052606940" sldId="2147483681"/>
          </pc:sldLayoutMkLst>
        </pc:sldLayoutChg>
        <pc:sldLayoutChg chg="del">
          <pc:chgData name="Jon Rosdahl" userId="2820f357-2dd4-4127-8713-e0bfde0fd756" providerId="ADAL" clId="{4662D547-8CDD-4DFE-B757-B986CA431FA2}" dt="2023-04-04T16:57:57.975" v="241" actId="47"/>
          <pc:sldLayoutMkLst>
            <pc:docMk/>
            <pc:sldMasterMk cId="2395721870" sldId="2147483672"/>
            <pc:sldLayoutMk cId="2448141160" sldId="2147483682"/>
          </pc:sldLayoutMkLst>
        </pc:sldLayoutChg>
        <pc:sldLayoutChg chg="del">
          <pc:chgData name="Jon Rosdahl" userId="2820f357-2dd4-4127-8713-e0bfde0fd756" providerId="ADAL" clId="{4662D547-8CDD-4DFE-B757-B986CA431FA2}" dt="2023-04-04T16:57:57.975" v="241" actId="47"/>
          <pc:sldLayoutMkLst>
            <pc:docMk/>
            <pc:sldMasterMk cId="2395721870" sldId="2147483672"/>
            <pc:sldLayoutMk cId="4225794632" sldId="214748368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871DC766-1E8F-4CF2-8AEA-35CDB6CCEA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54DC43F-F48F-4695-9F1B-40D6BBB94E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April 2023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8C305D45-C341-4664-9CC2-BC63D4C1F5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EC-23-0081-00-00EC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39DF945-535E-4C4E-A8ED-A998BC26F4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BD8C2E-E69C-4013-AEC1-5AD18F459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2B0497-5142-43AA-BDEB-F2A5749571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77BB58A-02BE-4825-B96B-857435ECD2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April 2023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BFFEF78-4544-46E5-BDAF-D7E50D50E2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5EB52EF1-F4F9-4740-AFEC-793E18E8D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C511F877-6E72-4291-BE27-2FFB619DED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EC-23-0081-00-00EC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8307941-2B4D-4872-AF5D-7C473892C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A52B0D-DD1E-4554-8B26-BB0942B09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sa/3.0/" TargetMode="External"/><Relationship Id="rId3" Type="http://schemas.openxmlformats.org/officeDocument/2006/relationships/hyperlink" Target="https://freepngimg.com/png/3501-microphone-png-image" TargetMode="External"/><Relationship Id="rId7" Type="http://schemas.openxmlformats.org/officeDocument/2006/relationships/hyperlink" Target="https://www.bluecinetech.co.uk/projector-screens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-sa/3.0/" TargetMode="External"/><Relationship Id="rId5" Type="http://schemas.openxmlformats.org/officeDocument/2006/relationships/hyperlink" Target="https://androidpctv.com/yg620-fullhd-projector-price/" TargetMode="External"/><Relationship Id="rId4" Type="http://schemas.openxmlformats.org/officeDocument/2006/relationships/hyperlink" Target="https://creativecommons.org/licenses/by-nc/3.0/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54307-8838-4972-BCA5-FB0EEEA9F8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B7614-8CEF-416B-BF11-0AD109525B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7583804-EB97-435C-83B6-17B9DDE6F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69AC67FA-F51C-4D69-B8C3-28F50825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741E1-F655-49A1-855A-47950535CA2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April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B542B-1DD6-4E56-8615-60E9F237C2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EC-23-0081-00-00EC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The option to have Mixed mode reduces the number of In Person attendance.</a:t>
            </a:r>
          </a:p>
          <a:p>
            <a:pPr marL="228600" indent="-228600">
              <a:buAutoNum type="arabicParenR"/>
            </a:pPr>
            <a:r>
              <a:rPr lang="en-US" dirty="0"/>
              <a:t>We want to determine #1 as a priority.</a:t>
            </a:r>
          </a:p>
          <a:p>
            <a:pPr marL="228600" indent="-228600">
              <a:buAutoNum type="arabicParenR"/>
            </a:pPr>
            <a:r>
              <a:rPr lang="en-US" dirty="0"/>
              <a:t>Many Companies are indicating that virtual is viable, so you don’t need to travel.</a:t>
            </a:r>
          </a:p>
          <a:p>
            <a:pPr marL="228600" indent="-228600">
              <a:buAutoNum type="arabicParenR"/>
            </a:pPr>
            <a:r>
              <a:rPr lang="en-US" dirty="0"/>
              <a:t>There is a challenge in the consensus building with the Mixed-mode setting.</a:t>
            </a:r>
          </a:p>
          <a:p>
            <a:pPr marL="228600" indent="-228600">
              <a:buAutoNum type="arabicParenR"/>
            </a:pPr>
            <a:r>
              <a:rPr lang="en-US" dirty="0"/>
              <a:t>The quality of meeting is at different level depending on the Mode.</a:t>
            </a:r>
          </a:p>
          <a:p>
            <a:pPr marL="228600" indent="-228600">
              <a:buAutoNum type="arabicParenR"/>
            </a:pPr>
            <a:r>
              <a:rPr lang="en-US" dirty="0"/>
              <a:t>Remote Consensus is more difficult in virtual mode or mixed-mode.  In Person is a more efficient method.</a:t>
            </a:r>
          </a:p>
          <a:p>
            <a:pPr marL="228600" indent="-228600">
              <a:buAutoNum type="arabicParenR"/>
            </a:pPr>
            <a:r>
              <a:rPr lang="en-US" dirty="0"/>
              <a:t>Concern that the constituents are looking for more of a mixed-mode.</a:t>
            </a:r>
          </a:p>
          <a:p>
            <a:pPr marL="228600" indent="-228600">
              <a:buAutoNum type="arabicParenR"/>
            </a:pPr>
            <a:r>
              <a:rPr lang="en-US" dirty="0"/>
              <a:t>Not considering Virtual only at 802 level. – 100% In-Person or 100% Mixed-mode.</a:t>
            </a:r>
          </a:p>
          <a:p>
            <a:pPr marL="228600" indent="-228600">
              <a:buAutoNum type="arabicParenR"/>
            </a:pPr>
            <a:r>
              <a:rPr lang="en-US" dirty="0"/>
              <a:t>What Data can we collect to give the 802 for the April Telecon. – </a:t>
            </a:r>
          </a:p>
          <a:p>
            <a:pPr marL="228600" indent="-228600">
              <a:buAutoNum type="arabicParenR"/>
            </a:pPr>
            <a:r>
              <a:rPr lang="en-US" dirty="0"/>
              <a:t>What is the Data that we should collect – what is the rate of delivery before and after pandemic.</a:t>
            </a:r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April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EC-23-0081-00-00EC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671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numbers are to show prior to pandemic and what we have since.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April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EC-23-0081-00-00EC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137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642A79-F2C1-4EF2-9629-C069A5994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A228-8293-4E9F-976D-166646B265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851BC98E-E896-42DF-B730-1D0C0D8CF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F4CDCF37-5D18-4A7A-BD29-19CB733E8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88224-5423-4987-AC4E-FE4B315F315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April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4151C-7927-4326-A36F-F6023E68A6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EC-23-0081-00-00EC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Future Meeting Structure: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000" dirty="0"/>
              <a:t>Mixed-mode vs In-Person vs Virtual?</a:t>
            </a:r>
          </a:p>
          <a:p>
            <a:pPr marL="1371600" lvl="2" indent="-514350">
              <a:buFont typeface="+mj-lt"/>
              <a:buAutoNum type="alphaLcParenR"/>
            </a:pPr>
            <a:r>
              <a:rPr lang="en-US" sz="1800" dirty="0"/>
              <a:t>History of the raw numbers of attendance</a:t>
            </a:r>
          </a:p>
          <a:p>
            <a:pPr marL="1371600" lvl="2" indent="-514350">
              <a:buFont typeface="+mj-lt"/>
              <a:buAutoNum type="alphaLcParenR"/>
            </a:pPr>
            <a:r>
              <a:rPr lang="en-US" sz="1800" dirty="0"/>
              <a:t>Meeting needs of membership</a:t>
            </a:r>
          </a:p>
          <a:p>
            <a:pPr marL="1371600" lvl="2" indent="-514350">
              <a:buFont typeface="+mj-lt"/>
              <a:buAutoNum type="alphaLcParenR"/>
            </a:pPr>
            <a:r>
              <a:rPr lang="en-US" sz="1800" dirty="0"/>
              <a:t>Successful meetings are possible in any mode possible</a:t>
            </a:r>
          </a:p>
          <a:p>
            <a:pPr marL="1371600" lvl="2" indent="-514350">
              <a:buFont typeface="+mj-lt"/>
              <a:buAutoNum type="alphaLcParenR"/>
            </a:pPr>
            <a:endParaRPr lang="en-US" sz="1800" dirty="0"/>
          </a:p>
          <a:p>
            <a:pPr marL="971550" lvl="1" indent="-514350">
              <a:buFont typeface="+mj-lt"/>
              <a:buAutoNum type="arabicParenR"/>
            </a:pPr>
            <a:r>
              <a:rPr lang="en-US" sz="2000" dirty="0"/>
              <a:t>How Many per year?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000" dirty="0"/>
              <a:t>Location rotation?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000" dirty="0"/>
              <a:t>Lunches at Plenary?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April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EC-23-0081-00-00EC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005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numbers are to show prior to pandemic and what we have since.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April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EC-23-0081-00-00EC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A52B0D-DD1E-4554-8B26-BB0942B098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410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Raw data file is here:</a:t>
            </a:r>
            <a:r>
              <a:rPr lang="en-US" u="sng" dirty="0"/>
              <a:t> https://mentor.ieee.org/802-ec/dcn/23/ec-23-0080-00-00EC-membership-and-polling-comparisons-2023-march.xlsx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April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EC-23-0081-00-00EC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165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dirty="0">
                <a:hlinkClick r:id="rId3" tooltip="https://freepngimg.com/png/3501-microphone-png-image"/>
              </a:rPr>
              <a:t>This Photo</a:t>
            </a:r>
            <a:r>
              <a:rPr lang="en-CA" sz="800" dirty="0"/>
              <a:t> by Unknown Author is licensed under </a:t>
            </a:r>
            <a:r>
              <a:rPr lang="en-CA" sz="800" dirty="0">
                <a:hlinkClick r:id="rId4" tooltip="https://creativecommons.org/licenses/by-nc/3.0/"/>
              </a:rPr>
              <a:t>CC BY-NC</a:t>
            </a:r>
            <a:endParaRPr lang="en-CA" sz="8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>
                <a:hlinkClick r:id="rId5" tooltip="https://androidpctv.com/yg620-fullhd-projector-price/"/>
              </a:rPr>
              <a:t>This Photo</a:t>
            </a:r>
            <a:r>
              <a:rPr lang="en-CA" sz="1200" dirty="0"/>
              <a:t> by Unknown Author is licensed under </a:t>
            </a:r>
            <a:r>
              <a:rPr lang="en-CA" sz="1200" dirty="0">
                <a:hlinkClick r:id="rId6" tooltip="https://creativecommons.org/licenses/by-nc-sa/3.0/"/>
              </a:rPr>
              <a:t>CC BY-SA-NC</a:t>
            </a:r>
            <a:endParaRPr lang="en-CA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>
                <a:hlinkClick r:id="rId7" tooltip="https://www.bluecinetech.co.uk/projector-screens/"/>
              </a:rPr>
              <a:t>This Photo</a:t>
            </a:r>
            <a:r>
              <a:rPr lang="en-CA" sz="1200" dirty="0"/>
              <a:t> by Unknown Author is licensed under </a:t>
            </a:r>
            <a:r>
              <a:rPr lang="en-CA" sz="1200" dirty="0">
                <a:hlinkClick r:id="rId8" tooltip="https://creativecommons.org/licenses/by-sa/3.0/"/>
              </a:rPr>
              <a:t>CC BY-SA</a:t>
            </a:r>
            <a:endParaRPr lang="en-CA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 EC-22/0204r0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April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EC-23-0081-00-00EC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73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 or offset penalties.</a:t>
            </a:r>
          </a:p>
          <a:p>
            <a:r>
              <a:rPr lang="en-US" dirty="0"/>
              <a:t>Dark Green Highlight – rebooked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Note: 2026 March - </a:t>
            </a:r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RFP -2019 - Hyatt Regency Chicago selected for March 2023, Contract not signed due to PSAV - Moved to 2024 March - then moved to 2026 due to agreement with rebooking Denver 2024.</a:t>
            </a:r>
          </a:p>
          <a:p>
            <a:endParaRPr lang="en-US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srgbClr val="0070C0"/>
                </a:solidFill>
              </a:rPr>
              <a:t>Executed Contract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sz="1200" b="0" i="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 items are Venues approved by IEEE 802 EC, but Contract not complete.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These are open Calendar items I am working with potential venues.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0" i="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Calendar open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200" dirty="0">
              <a:solidFill>
                <a:srgbClr val="0070C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A52B0D-DD1E-4554-8B26-BB0942B098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April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EC-23-0081-00-00EC</a:t>
            </a:r>
          </a:p>
        </p:txBody>
      </p:sp>
    </p:spTree>
    <p:extLst>
      <p:ext uri="{BB962C8B-B14F-4D97-AF65-F5344CB8AC3E}">
        <p14:creationId xmlns:p14="http://schemas.microsoft.com/office/powerpoint/2010/main" val="293868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April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EC-23-0081-00-00EC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763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EC-19/0193r3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EC-23-0081-00-00EC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279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1" y="6572913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" name="Text Box 9">
            <a:extLst>
              <a:ext uri="{FF2B5EF4-FFF2-40B4-BE49-F238E27FC236}">
                <a16:creationId xmlns:a16="http://schemas.microsoft.com/office/drawing/2014/main" id="{74FF4054-022A-D0F2-B623-A36C797ED3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525" y="6546191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2023 April IEEE 802  EC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23ED666-F47B-91BB-92D2-4985B832B87E}"/>
              </a:ext>
            </a:extLst>
          </p:cNvPr>
          <p:cNvSpPr txBox="1"/>
          <p:nvPr userDrawn="1"/>
        </p:nvSpPr>
        <p:spPr>
          <a:xfrm>
            <a:off x="0" y="66040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EC-23-0081-00-00EC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8" y="404816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6" y="404816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8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/>
          <p:nvPr/>
        </p:nvSpPr>
        <p:spPr>
          <a:xfrm rot="10800000" flipH="1">
            <a:off x="0" y="2248000"/>
            <a:ext cx="12192000" cy="46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4"/>
          <p:cNvSpPr/>
          <p:nvPr/>
        </p:nvSpPr>
        <p:spPr>
          <a:xfrm>
            <a:off x="0" y="2248000"/>
            <a:ext cx="12192000" cy="144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53332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body" idx="2"/>
          </p:nvPr>
        </p:nvSpPr>
        <p:spPr>
          <a:xfrm>
            <a:off x="6259000" y="2558767"/>
            <a:ext cx="53332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087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/>
          <p:nvPr/>
        </p:nvSpPr>
        <p:spPr>
          <a:xfrm rot="10800000" flipH="1">
            <a:off x="0" y="2248000"/>
            <a:ext cx="12192000" cy="46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5"/>
          <p:cNvSpPr/>
          <p:nvPr/>
        </p:nvSpPr>
        <p:spPr>
          <a:xfrm>
            <a:off x="0" y="2248000"/>
            <a:ext cx="12192000" cy="144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9424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5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55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47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32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3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7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04000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2023 April IEEE 802  EC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EC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-23-0081-00-00EC</a:t>
            </a:r>
            <a:endParaRPr lang="en-US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Univ_Outreach.s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53B2155B-CFEF-47E6-921E-45594A636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Executive Secretary Agenda Items </a:t>
            </a:r>
            <a:br>
              <a:rPr lang="en-US" altLang="en-US" dirty="0"/>
            </a:br>
            <a:r>
              <a:rPr lang="en-US" altLang="en-US" dirty="0"/>
              <a:t>2023 April EC Telecon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5762D25-456E-4FCB-B057-8162CEEA2A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FBE805-4A14-261A-E48F-0451B85A5C7A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/>
              <a:t>March 2023</a:t>
            </a:r>
            <a:endParaRPr lang="en-GB"/>
          </a:p>
        </p:txBody>
      </p:sp>
      <p:grpSp>
        <p:nvGrpSpPr>
          <p:cNvPr id="6" name="object 2">
            <a:extLst>
              <a:ext uri="{FF2B5EF4-FFF2-40B4-BE49-F238E27FC236}">
                <a16:creationId xmlns:a16="http://schemas.microsoft.com/office/drawing/2014/main" id="{0AE01418-5A60-E912-5259-BDB8BFD9806B}"/>
              </a:ext>
            </a:extLst>
          </p:cNvPr>
          <p:cNvGrpSpPr/>
          <p:nvPr/>
        </p:nvGrpSpPr>
        <p:grpSpPr>
          <a:xfrm>
            <a:off x="409955" y="685801"/>
            <a:ext cx="11779250" cy="1371600"/>
            <a:chOff x="409955" y="635508"/>
            <a:chExt cx="11779250" cy="1546225"/>
          </a:xfrm>
        </p:grpSpPr>
        <p:sp>
          <p:nvSpPr>
            <p:cNvPr id="7" name="object 3">
              <a:extLst>
                <a:ext uri="{FF2B5EF4-FFF2-40B4-BE49-F238E27FC236}">
                  <a16:creationId xmlns:a16="http://schemas.microsoft.com/office/drawing/2014/main" id="{8F650811-D917-1B17-3D8F-59268769EBBC}"/>
                </a:ext>
              </a:extLst>
            </p:cNvPr>
            <p:cNvSpPr/>
            <p:nvPr/>
          </p:nvSpPr>
          <p:spPr>
            <a:xfrm>
              <a:off x="409955" y="837434"/>
              <a:ext cx="403225" cy="1344295"/>
            </a:xfrm>
            <a:custGeom>
              <a:avLst/>
              <a:gdLst/>
              <a:ahLst/>
              <a:cxnLst/>
              <a:rect l="l" t="t" r="r" b="b"/>
              <a:pathLst>
                <a:path w="403225" h="1344295">
                  <a:moveTo>
                    <a:pt x="403097" y="0"/>
                  </a:moveTo>
                  <a:lnTo>
                    <a:pt x="0" y="144233"/>
                  </a:lnTo>
                  <a:lnTo>
                    <a:pt x="0" y="1344168"/>
                  </a:lnTo>
                  <a:lnTo>
                    <a:pt x="403097" y="1196301"/>
                  </a:lnTo>
                  <a:lnTo>
                    <a:pt x="403097" y="0"/>
                  </a:lnTo>
                  <a:close/>
                </a:path>
              </a:pathLst>
            </a:custGeom>
            <a:solidFill>
              <a:srgbClr val="2F55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71FECBBB-1411-B765-BD80-57188AC39F17}"/>
                </a:ext>
              </a:extLst>
            </p:cNvPr>
            <p:cNvSpPr/>
            <p:nvPr/>
          </p:nvSpPr>
          <p:spPr>
            <a:xfrm>
              <a:off x="644651" y="640842"/>
              <a:ext cx="168910" cy="1344295"/>
            </a:xfrm>
            <a:custGeom>
              <a:avLst/>
              <a:gdLst/>
              <a:ahLst/>
              <a:cxnLst/>
              <a:rect l="l" t="t" r="r" b="b"/>
              <a:pathLst>
                <a:path w="168909" h="1344295">
                  <a:moveTo>
                    <a:pt x="0" y="0"/>
                  </a:moveTo>
                  <a:lnTo>
                    <a:pt x="0" y="1212646"/>
                  </a:lnTo>
                  <a:lnTo>
                    <a:pt x="168401" y="1344167"/>
                  </a:lnTo>
                  <a:lnTo>
                    <a:pt x="168401" y="1327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38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80DB2291-E1B9-9A18-CAAA-674D16FA520B}"/>
                </a:ext>
              </a:extLst>
            </p:cNvPr>
            <p:cNvSpPr/>
            <p:nvPr/>
          </p:nvSpPr>
          <p:spPr>
            <a:xfrm>
              <a:off x="643889" y="635508"/>
              <a:ext cx="11545570" cy="1179830"/>
            </a:xfrm>
            <a:custGeom>
              <a:avLst/>
              <a:gdLst/>
              <a:ahLst/>
              <a:cxnLst/>
              <a:rect l="l" t="t" r="r" b="b"/>
              <a:pathLst>
                <a:path w="11545570" h="1179830">
                  <a:moveTo>
                    <a:pt x="11545062" y="0"/>
                  </a:moveTo>
                  <a:lnTo>
                    <a:pt x="0" y="0"/>
                  </a:lnTo>
                  <a:lnTo>
                    <a:pt x="0" y="1179576"/>
                  </a:lnTo>
                  <a:lnTo>
                    <a:pt x="11545062" y="1179576"/>
                  </a:lnTo>
                  <a:lnTo>
                    <a:pt x="11545062" y="0"/>
                  </a:lnTo>
                  <a:close/>
                </a:path>
              </a:pathLst>
            </a:custGeom>
            <a:solidFill>
              <a:srgbClr val="4472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6">
            <a:extLst>
              <a:ext uri="{FF2B5EF4-FFF2-40B4-BE49-F238E27FC236}">
                <a16:creationId xmlns:a16="http://schemas.microsoft.com/office/drawing/2014/main" id="{7788FFF3-60CE-4A33-EE3E-34BD36C88B05}"/>
              </a:ext>
            </a:extLst>
          </p:cNvPr>
          <p:cNvSpPr txBox="1">
            <a:spLocks/>
          </p:cNvSpPr>
          <p:nvPr/>
        </p:nvSpPr>
        <p:spPr>
          <a:xfrm>
            <a:off x="929218" y="887994"/>
            <a:ext cx="10361084" cy="838199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MS Gothic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Basic Room Resource Allocation</a:t>
            </a:r>
          </a:p>
        </p:txBody>
      </p:sp>
      <p:sp>
        <p:nvSpPr>
          <p:cNvPr id="11" name="object 10">
            <a:extLst>
              <a:ext uri="{FF2B5EF4-FFF2-40B4-BE49-F238E27FC236}">
                <a16:creationId xmlns:a16="http://schemas.microsoft.com/office/drawing/2014/main" id="{90A19B06-1E6E-6B81-BD42-E13D8EA181F0}"/>
              </a:ext>
            </a:extLst>
          </p:cNvPr>
          <p:cNvSpPr txBox="1"/>
          <p:nvPr/>
        </p:nvSpPr>
        <p:spPr>
          <a:xfrm>
            <a:off x="1044828" y="2194686"/>
            <a:ext cx="3088640" cy="1165225"/>
          </a:xfrm>
          <a:prstGeom prst="rect">
            <a:avLst/>
          </a:prstGeom>
          <a:solidFill>
            <a:srgbClr val="ED7D31"/>
          </a:solidFill>
        </p:spPr>
        <p:txBody>
          <a:bodyPr vert="horz" wrap="square" lIns="0" tIns="223520" rIns="0" bIns="0" rtlCol="0">
            <a:spAutoFit/>
          </a:bodyPr>
          <a:lstStyle/>
          <a:p>
            <a:pPr algn="ctr">
              <a:lnSpc>
                <a:spcPts val="2790"/>
              </a:lnSpc>
              <a:spcBef>
                <a:spcPts val="1760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Big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meetings</a:t>
            </a:r>
            <a:endParaRPr sz="2400" dirty="0">
              <a:latin typeface="Calibri"/>
              <a:cs typeface="Calibri"/>
            </a:endParaRPr>
          </a:p>
          <a:p>
            <a:pPr algn="ctr">
              <a:lnSpc>
                <a:spcPts val="2310"/>
              </a:lnSpc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(≥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100,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e.g.,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WG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plenaries)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id="{E60B2839-0CF7-957C-DC19-D7AE80C552A1}"/>
              </a:ext>
            </a:extLst>
          </p:cNvPr>
          <p:cNvSpPr txBox="1"/>
          <p:nvPr/>
        </p:nvSpPr>
        <p:spPr>
          <a:xfrm>
            <a:off x="1044828" y="3359530"/>
            <a:ext cx="3076575" cy="2659190"/>
          </a:xfrm>
          <a:prstGeom prst="rect">
            <a:avLst/>
          </a:prstGeom>
          <a:solidFill>
            <a:srgbClr val="F8D7CD">
              <a:alpha val="90194"/>
            </a:srgbClr>
          </a:solidFill>
        </p:spPr>
        <p:txBody>
          <a:bodyPr vert="horz" wrap="square" lIns="0" tIns="66040" rIns="0" bIns="0" rtlCol="0">
            <a:spAutoFit/>
          </a:bodyPr>
          <a:lstStyle/>
          <a:p>
            <a:pPr marL="356235" indent="-228600">
              <a:lnSpc>
                <a:spcPct val="100000"/>
              </a:lnSpc>
              <a:spcBef>
                <a:spcPts val="520"/>
              </a:spcBef>
              <a:buChar char="•"/>
              <a:tabLst>
                <a:tab pos="356870" algn="l"/>
              </a:tabLst>
            </a:pP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Head</a:t>
            </a:r>
            <a:r>
              <a:rPr sz="2000" spc="-7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table</a:t>
            </a:r>
            <a:r>
              <a:rPr sz="2000" spc="-6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Calibri"/>
                <a:cs typeface="Calibri"/>
              </a:rPr>
              <a:t>(</a:t>
            </a:r>
            <a:r>
              <a:rPr lang="en-US" sz="2000" spc="-25" dirty="0">
                <a:solidFill>
                  <a:schemeClr val="tx1"/>
                </a:solidFill>
                <a:latin typeface="Calibri"/>
                <a:cs typeface="Calibri"/>
              </a:rPr>
              <a:t>5</a:t>
            </a:r>
            <a:r>
              <a:rPr sz="2000" spc="-25" dirty="0">
                <a:solidFill>
                  <a:schemeClr val="tx1"/>
                </a:solidFill>
                <a:latin typeface="Calibri"/>
                <a:cs typeface="Calibri"/>
              </a:rPr>
              <a:t>)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56235" indent="-228600">
              <a:lnSpc>
                <a:spcPct val="100000"/>
              </a:lnSpc>
              <a:spcBef>
                <a:spcPts val="195"/>
              </a:spcBef>
              <a:buChar char="•"/>
              <a:tabLst>
                <a:tab pos="356870" algn="l"/>
              </a:tabLst>
            </a:pP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1</a:t>
            </a:r>
            <a:r>
              <a:rPr sz="2000" spc="-1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alibri"/>
                <a:cs typeface="Calibri"/>
              </a:rPr>
              <a:t>projector/screen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56235" indent="-228600">
              <a:lnSpc>
                <a:spcPct val="100000"/>
              </a:lnSpc>
              <a:spcBef>
                <a:spcPts val="185"/>
              </a:spcBef>
              <a:buChar char="•"/>
              <a:tabLst>
                <a:tab pos="356870" algn="l"/>
              </a:tabLst>
            </a:pP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2</a:t>
            </a:r>
            <a:r>
              <a:rPr sz="2000" spc="-6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tables</a:t>
            </a:r>
            <a:r>
              <a:rPr sz="2000" spc="-5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Calibri"/>
                <a:cs typeface="Calibri"/>
              </a:rPr>
              <a:t>mics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56235" indent="-228600">
              <a:lnSpc>
                <a:spcPct val="100000"/>
              </a:lnSpc>
              <a:spcBef>
                <a:spcPts val="185"/>
              </a:spcBef>
              <a:buChar char="•"/>
              <a:tabLst>
                <a:tab pos="356870" algn="l"/>
              </a:tabLst>
            </a:pP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1</a:t>
            </a:r>
            <a:r>
              <a:rPr sz="20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or</a:t>
            </a:r>
            <a:r>
              <a:rPr sz="20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2</a:t>
            </a:r>
            <a:r>
              <a:rPr sz="2000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floor</a:t>
            </a:r>
            <a:r>
              <a:rPr sz="2000" spc="-2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Calibri"/>
                <a:cs typeface="Calibri"/>
              </a:rPr>
              <a:t>mics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56870" marR="267335" indent="-228600">
              <a:spcBef>
                <a:spcPts val="0"/>
              </a:spcBef>
              <a:buChar char="•"/>
              <a:tabLst>
                <a:tab pos="356870" algn="l"/>
              </a:tabLst>
            </a:pP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Sound</a:t>
            </a:r>
            <a:r>
              <a:rPr sz="2000" spc="-6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alibri"/>
                <a:cs typeface="Calibri"/>
              </a:rPr>
              <a:t>system</a:t>
            </a:r>
            <a:endParaRPr lang="en-US" sz="2000" spc="-1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8270" marR="267335">
              <a:spcBef>
                <a:spcPts val="0"/>
              </a:spcBef>
              <a:tabLst>
                <a:tab pos="356870" algn="l"/>
              </a:tabLst>
            </a:pPr>
            <a:r>
              <a:rPr lang="en-US" sz="2000" spc="-10" dirty="0">
                <a:solidFill>
                  <a:schemeClr val="tx1"/>
                </a:solidFill>
                <a:latin typeface="Calibri"/>
                <a:cs typeface="Calibri"/>
              </a:rPr>
              <a:t>	</a:t>
            </a:r>
            <a:r>
              <a:rPr sz="1600" spc="-20" dirty="0">
                <a:solidFill>
                  <a:schemeClr val="tx1"/>
                </a:solidFill>
                <a:latin typeface="Calibri"/>
                <a:cs typeface="Calibri"/>
              </a:rPr>
              <a:t>(speakers,</a:t>
            </a:r>
            <a:r>
              <a:rPr sz="1600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sound</a:t>
            </a:r>
            <a:r>
              <a:rPr sz="16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tx1"/>
                </a:solidFill>
                <a:latin typeface="Calibri"/>
                <a:cs typeface="Calibri"/>
              </a:rPr>
              <a:t>board, etc.)</a:t>
            </a:r>
            <a:endParaRPr lang="en-US" sz="1600" spc="-1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56870" marR="267335" indent="-228600">
              <a:lnSpc>
                <a:spcPct val="92100"/>
              </a:lnSpc>
              <a:spcBef>
                <a:spcPts val="409"/>
              </a:spcBef>
              <a:buChar char="•"/>
              <a:tabLst>
                <a:tab pos="356870" algn="l"/>
              </a:tabLst>
            </a:pPr>
            <a:r>
              <a:rPr lang="en-US" sz="2000" spc="-10" dirty="0">
                <a:solidFill>
                  <a:schemeClr val="tx1"/>
                </a:solidFill>
                <a:latin typeface="Calibri"/>
                <a:cs typeface="Calibri"/>
              </a:rPr>
              <a:t>Ethernet/HDMI/USB</a:t>
            </a:r>
          </a:p>
          <a:p>
            <a:pPr marL="356870" marR="267335" indent="-228600">
              <a:lnSpc>
                <a:spcPct val="92100"/>
              </a:lnSpc>
              <a:spcBef>
                <a:spcPts val="409"/>
              </a:spcBef>
              <a:buChar char="•"/>
              <a:tabLst>
                <a:tab pos="356870" algn="l"/>
              </a:tabLst>
            </a:pPr>
            <a:r>
              <a:rPr lang="en-US" sz="2000" spc="-10" dirty="0">
                <a:solidFill>
                  <a:schemeClr val="tx1"/>
                </a:solidFill>
                <a:latin typeface="Calibri"/>
                <a:cs typeface="Calibri"/>
              </a:rPr>
              <a:t>Scarlett Audio Interface</a:t>
            </a:r>
            <a:endParaRPr sz="1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3" name="object 12">
            <a:extLst>
              <a:ext uri="{FF2B5EF4-FFF2-40B4-BE49-F238E27FC236}">
                <a16:creationId xmlns:a16="http://schemas.microsoft.com/office/drawing/2014/main" id="{F27FF358-16A5-2B37-D49B-117553548EBE}"/>
              </a:ext>
            </a:extLst>
          </p:cNvPr>
          <p:cNvSpPr txBox="1"/>
          <p:nvPr/>
        </p:nvSpPr>
        <p:spPr>
          <a:xfrm>
            <a:off x="4551553" y="2194686"/>
            <a:ext cx="3088640" cy="1165225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223520" rIns="0" bIns="0" rtlCol="0">
            <a:spAutoFit/>
          </a:bodyPr>
          <a:lstStyle/>
          <a:p>
            <a:pPr algn="ctr">
              <a:lnSpc>
                <a:spcPts val="2790"/>
              </a:lnSpc>
              <a:spcBef>
                <a:spcPts val="1760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Medium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meetings</a:t>
            </a:r>
            <a:endParaRPr sz="2400" dirty="0">
              <a:latin typeface="Calibri"/>
              <a:cs typeface="Calibri"/>
            </a:endParaRPr>
          </a:p>
          <a:p>
            <a:pPr algn="ctr">
              <a:lnSpc>
                <a:spcPts val="2310"/>
              </a:lnSpc>
            </a:pP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(35-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100,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e.g.,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Task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Forces)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C097EC8B-6E32-3A9A-F91C-C1BE8CAA01E9}"/>
              </a:ext>
            </a:extLst>
          </p:cNvPr>
          <p:cNvSpPr txBox="1"/>
          <p:nvPr/>
        </p:nvSpPr>
        <p:spPr>
          <a:xfrm>
            <a:off x="8063865" y="2201036"/>
            <a:ext cx="3076575" cy="115252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217170" rIns="0" bIns="0" rtlCol="0">
            <a:spAutoFit/>
          </a:bodyPr>
          <a:lstStyle/>
          <a:p>
            <a:pPr algn="ctr">
              <a:lnSpc>
                <a:spcPts val="2790"/>
              </a:lnSpc>
              <a:spcBef>
                <a:spcPts val="1710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Smaller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meetings</a:t>
            </a:r>
            <a:endParaRPr sz="2400" dirty="0">
              <a:latin typeface="Calibri"/>
              <a:cs typeface="Calibri"/>
            </a:endParaRPr>
          </a:p>
          <a:p>
            <a:pPr algn="ctr">
              <a:lnSpc>
                <a:spcPts val="2310"/>
              </a:lnSpc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(30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less)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9FAC210F-9429-2269-39FA-847B07AAA40F}"/>
              </a:ext>
            </a:extLst>
          </p:cNvPr>
          <p:cNvSpPr txBox="1"/>
          <p:nvPr/>
        </p:nvSpPr>
        <p:spPr>
          <a:xfrm>
            <a:off x="4551553" y="3359530"/>
            <a:ext cx="3088640" cy="2609945"/>
          </a:xfrm>
          <a:prstGeom prst="rect">
            <a:avLst/>
          </a:prstGeom>
          <a:solidFill>
            <a:srgbClr val="E2E2E2">
              <a:alpha val="90194"/>
            </a:srgbClr>
          </a:solidFill>
        </p:spPr>
        <p:txBody>
          <a:bodyPr vert="horz" wrap="square" lIns="0" tIns="66040" rIns="0" bIns="0" rtlCol="0">
            <a:spAutoFit/>
          </a:bodyPr>
          <a:lstStyle/>
          <a:p>
            <a:pPr marL="356235" indent="-228600">
              <a:lnSpc>
                <a:spcPct val="100000"/>
              </a:lnSpc>
              <a:spcBef>
                <a:spcPts val="520"/>
              </a:spcBef>
              <a:buChar char="•"/>
              <a:tabLst>
                <a:tab pos="356870" algn="l"/>
              </a:tabLst>
            </a:pP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Head</a:t>
            </a:r>
            <a:r>
              <a:rPr sz="2000" spc="-7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table</a:t>
            </a:r>
            <a:r>
              <a:rPr sz="2000" spc="-6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Calibri"/>
                <a:cs typeface="Calibri"/>
              </a:rPr>
              <a:t>(</a:t>
            </a:r>
            <a:r>
              <a:rPr lang="en-US" sz="2000" spc="-25" dirty="0">
                <a:solidFill>
                  <a:schemeClr val="tx1"/>
                </a:solidFill>
                <a:latin typeface="Calibri"/>
                <a:cs typeface="Calibri"/>
              </a:rPr>
              <a:t>3</a:t>
            </a:r>
            <a:r>
              <a:rPr sz="2000" spc="-25" dirty="0">
                <a:solidFill>
                  <a:schemeClr val="tx1"/>
                </a:solidFill>
                <a:latin typeface="Calibri"/>
                <a:cs typeface="Calibri"/>
              </a:rPr>
              <a:t>)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56235" indent="-228600">
              <a:lnSpc>
                <a:spcPct val="100000"/>
              </a:lnSpc>
              <a:spcBef>
                <a:spcPts val="195"/>
              </a:spcBef>
              <a:buChar char="•"/>
              <a:tabLst>
                <a:tab pos="356870" algn="l"/>
              </a:tabLst>
            </a:pP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1</a:t>
            </a:r>
            <a:r>
              <a:rPr sz="2000" spc="-1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alibri"/>
                <a:cs typeface="Calibri"/>
              </a:rPr>
              <a:t>projector/screen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56235" indent="-228600">
              <a:lnSpc>
                <a:spcPct val="100000"/>
              </a:lnSpc>
              <a:spcBef>
                <a:spcPts val="185"/>
              </a:spcBef>
              <a:buChar char="•"/>
              <a:tabLst>
                <a:tab pos="356870" algn="l"/>
              </a:tabLst>
            </a:pP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1</a:t>
            </a:r>
            <a:r>
              <a:rPr sz="2000" spc="-5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table</a:t>
            </a:r>
            <a:r>
              <a:rPr sz="20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Calibri"/>
                <a:cs typeface="Calibri"/>
              </a:rPr>
              <a:t>mic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56235" indent="-228600">
              <a:lnSpc>
                <a:spcPct val="100000"/>
              </a:lnSpc>
              <a:spcBef>
                <a:spcPts val="185"/>
              </a:spcBef>
              <a:buChar char="•"/>
              <a:tabLst>
                <a:tab pos="356870" algn="l"/>
              </a:tabLst>
            </a:pP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1</a:t>
            </a:r>
            <a:r>
              <a:rPr sz="20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floor</a:t>
            </a:r>
            <a:r>
              <a:rPr sz="2000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Calibri"/>
                <a:cs typeface="Calibri"/>
              </a:rPr>
              <a:t>mic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56870" marR="267335" indent="-228600">
              <a:lnSpc>
                <a:spcPct val="92100"/>
              </a:lnSpc>
              <a:spcBef>
                <a:spcPts val="0"/>
              </a:spcBef>
              <a:buChar char="•"/>
              <a:tabLst>
                <a:tab pos="356870" algn="l"/>
              </a:tabLst>
            </a:pP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Sound</a:t>
            </a:r>
            <a:r>
              <a:rPr sz="2000" spc="-6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alibri"/>
                <a:cs typeface="Calibri"/>
              </a:rPr>
              <a:t>system </a:t>
            </a:r>
            <a:endParaRPr lang="en-US" sz="2000" spc="-1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8270" marR="267335">
              <a:lnSpc>
                <a:spcPct val="92100"/>
              </a:lnSpc>
              <a:spcBef>
                <a:spcPts val="0"/>
              </a:spcBef>
              <a:tabLst>
                <a:tab pos="356870" algn="l"/>
              </a:tabLst>
            </a:pPr>
            <a:r>
              <a:rPr lang="en-US" sz="2000" spc="-10" dirty="0">
                <a:solidFill>
                  <a:schemeClr val="tx1"/>
                </a:solidFill>
                <a:latin typeface="Calibri"/>
                <a:cs typeface="Calibri"/>
              </a:rPr>
              <a:t>	</a:t>
            </a:r>
            <a:r>
              <a:rPr sz="1600" spc="-20" dirty="0">
                <a:solidFill>
                  <a:schemeClr val="tx1"/>
                </a:solidFill>
                <a:latin typeface="Calibri"/>
                <a:cs typeface="Calibri"/>
              </a:rPr>
              <a:t>(speakers,</a:t>
            </a:r>
            <a:r>
              <a:rPr sz="1600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sound</a:t>
            </a:r>
            <a:r>
              <a:rPr sz="16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tx1"/>
                </a:solidFill>
                <a:latin typeface="Calibri"/>
                <a:cs typeface="Calibri"/>
              </a:rPr>
              <a:t>board, etc.)</a:t>
            </a:r>
            <a:endParaRPr lang="en-US" sz="1600" spc="-1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56870" marR="267335" indent="-228600">
              <a:lnSpc>
                <a:spcPct val="92100"/>
              </a:lnSpc>
              <a:spcBef>
                <a:spcPts val="409"/>
              </a:spcBef>
              <a:buChar char="•"/>
              <a:tabLst>
                <a:tab pos="356870" algn="l"/>
              </a:tabLst>
            </a:pPr>
            <a:r>
              <a:rPr lang="en-US" sz="2000" spc="-10" dirty="0">
                <a:solidFill>
                  <a:schemeClr val="tx1"/>
                </a:solidFill>
                <a:latin typeface="Calibri"/>
                <a:cs typeface="Calibri"/>
              </a:rPr>
              <a:t>Ethernet/HDMI/USB</a:t>
            </a:r>
          </a:p>
          <a:p>
            <a:pPr marL="356870" marR="267335" indent="-228600">
              <a:lnSpc>
                <a:spcPct val="92100"/>
              </a:lnSpc>
              <a:spcBef>
                <a:spcPts val="409"/>
              </a:spcBef>
              <a:buChar char="•"/>
              <a:tabLst>
                <a:tab pos="356870" algn="l"/>
              </a:tabLst>
            </a:pPr>
            <a:r>
              <a:rPr lang="en-US" sz="2000" spc="-10" dirty="0">
                <a:solidFill>
                  <a:schemeClr val="tx1"/>
                </a:solidFill>
                <a:latin typeface="Calibri"/>
                <a:cs typeface="Calibri"/>
              </a:rPr>
              <a:t>Scarlett Audio Interface</a:t>
            </a:r>
            <a:endParaRPr lang="en-US" sz="1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6" name="object 15">
            <a:extLst>
              <a:ext uri="{FF2B5EF4-FFF2-40B4-BE49-F238E27FC236}">
                <a16:creationId xmlns:a16="http://schemas.microsoft.com/office/drawing/2014/main" id="{8D3631EF-32BB-66E0-1456-42BA2AAF9B5E}"/>
              </a:ext>
            </a:extLst>
          </p:cNvPr>
          <p:cNvSpPr txBox="1"/>
          <p:nvPr/>
        </p:nvSpPr>
        <p:spPr>
          <a:xfrm>
            <a:off x="8063865" y="3353180"/>
            <a:ext cx="3076575" cy="2892074"/>
          </a:xfrm>
          <a:prstGeom prst="rect">
            <a:avLst/>
          </a:prstGeom>
          <a:solidFill>
            <a:srgbClr val="FFE8CB">
              <a:alpha val="90194"/>
            </a:srgbClr>
          </a:solidFill>
        </p:spPr>
        <p:txBody>
          <a:bodyPr vert="horz" wrap="square" lIns="0" tIns="91440" rIns="0" bIns="0" rtlCol="0">
            <a:spAutoFit/>
          </a:bodyPr>
          <a:lstStyle/>
          <a:p>
            <a:pPr marL="334645" marR="509905" indent="-228600">
              <a:lnSpc>
                <a:spcPts val="2530"/>
              </a:lnSpc>
              <a:spcBef>
                <a:spcPts val="720"/>
              </a:spcBef>
              <a:buChar char="•"/>
              <a:tabLst>
                <a:tab pos="335280" algn="l"/>
              </a:tabLst>
            </a:pPr>
            <a:r>
              <a:rPr sz="2000" spc="-20" dirty="0">
                <a:solidFill>
                  <a:schemeClr val="tx1"/>
                </a:solidFill>
                <a:latin typeface="Calibri"/>
                <a:cs typeface="Calibri"/>
              </a:rPr>
              <a:t>U-</a:t>
            </a: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shaped</a:t>
            </a:r>
            <a:r>
              <a:rPr sz="20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or</a:t>
            </a:r>
            <a:r>
              <a:rPr sz="2000" spc="-4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chemeClr val="tx1"/>
                </a:solidFill>
                <a:latin typeface="Calibri"/>
                <a:cs typeface="Calibri"/>
              </a:rPr>
              <a:t>board </a:t>
            </a: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meeting</a:t>
            </a:r>
            <a:r>
              <a:rPr sz="2000" spc="-9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alibri"/>
                <a:cs typeface="Calibri"/>
              </a:rPr>
              <a:t>setup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34645" indent="-229235">
              <a:lnSpc>
                <a:spcPct val="100000"/>
              </a:lnSpc>
              <a:spcBef>
                <a:spcPts val="140"/>
              </a:spcBef>
              <a:buChar char="•"/>
              <a:tabLst>
                <a:tab pos="335280" algn="l"/>
              </a:tabLst>
            </a:pP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1</a:t>
            </a:r>
            <a:r>
              <a:rPr sz="2000" spc="-5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room</a:t>
            </a:r>
            <a:r>
              <a:rPr sz="2000" spc="-5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alibri"/>
                <a:cs typeface="Calibri"/>
              </a:rPr>
              <a:t>microphone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563880" marR="504825" lvl="1" indent="-229235">
              <a:lnSpc>
                <a:spcPts val="2200"/>
              </a:lnSpc>
              <a:spcBef>
                <a:spcPts val="480"/>
              </a:spcBef>
              <a:buChar char="•"/>
              <a:tabLst>
                <a:tab pos="564515" algn="l"/>
              </a:tabLst>
            </a:pPr>
            <a:r>
              <a:rPr sz="2000" spc="-10" dirty="0">
                <a:solidFill>
                  <a:schemeClr val="tx1"/>
                </a:solidFill>
                <a:latin typeface="Calibri"/>
                <a:cs typeface="Calibri"/>
              </a:rPr>
              <a:t>Portable</a:t>
            </a:r>
            <a:r>
              <a:rPr sz="2000" spc="-7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Calibri"/>
                <a:cs typeface="Calibri"/>
              </a:rPr>
              <a:t>or speakerphone-</a:t>
            </a:r>
            <a:r>
              <a:rPr sz="2000" spc="-20" dirty="0">
                <a:solidFill>
                  <a:schemeClr val="tx1"/>
                </a:solidFill>
                <a:latin typeface="Calibri"/>
                <a:cs typeface="Calibri"/>
              </a:rPr>
              <a:t>type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34645" marR="276860" indent="-228600">
              <a:lnSpc>
                <a:spcPct val="92100"/>
              </a:lnSpc>
              <a:spcBef>
                <a:spcPts val="0"/>
              </a:spcBef>
              <a:buChar char="•"/>
              <a:tabLst>
                <a:tab pos="335280" algn="l"/>
              </a:tabLst>
            </a:pP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Sound</a:t>
            </a:r>
            <a:r>
              <a:rPr sz="2000" spc="-6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Calibri"/>
                <a:cs typeface="Calibri"/>
              </a:rPr>
              <a:t>system </a:t>
            </a:r>
            <a:endParaRPr lang="en-US" sz="2000" spc="-1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06045" marR="276860">
              <a:lnSpc>
                <a:spcPct val="92100"/>
              </a:lnSpc>
              <a:spcBef>
                <a:spcPts val="0"/>
              </a:spcBef>
              <a:tabLst>
                <a:tab pos="335280" algn="l"/>
              </a:tabLst>
            </a:pPr>
            <a:r>
              <a:rPr lang="en-US" sz="2000" spc="-10" dirty="0">
                <a:solidFill>
                  <a:schemeClr val="tx1"/>
                </a:solidFill>
                <a:latin typeface="Calibri"/>
                <a:cs typeface="Calibri"/>
              </a:rPr>
              <a:t>	</a:t>
            </a:r>
            <a:r>
              <a:rPr sz="1600" spc="-20" dirty="0">
                <a:solidFill>
                  <a:schemeClr val="tx1"/>
                </a:solidFill>
                <a:latin typeface="Calibri"/>
                <a:cs typeface="Calibri"/>
              </a:rPr>
              <a:t>(speakers,</a:t>
            </a:r>
            <a:r>
              <a:rPr sz="1600" spc="-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chemeClr val="tx1"/>
                </a:solidFill>
                <a:latin typeface="Calibri"/>
                <a:cs typeface="Calibri"/>
              </a:rPr>
              <a:t>sound</a:t>
            </a:r>
            <a:r>
              <a:rPr sz="1600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tx1"/>
                </a:solidFill>
                <a:latin typeface="Calibri"/>
                <a:cs typeface="Calibri"/>
              </a:rPr>
              <a:t>board, etc.)</a:t>
            </a:r>
            <a:endParaRPr lang="en-US" sz="1600" spc="-1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34645" marR="276860" indent="-228600">
              <a:lnSpc>
                <a:spcPct val="92100"/>
              </a:lnSpc>
              <a:spcBef>
                <a:spcPts val="290"/>
              </a:spcBef>
              <a:buChar char="•"/>
              <a:tabLst>
                <a:tab pos="335280" algn="l"/>
              </a:tabLst>
            </a:pPr>
            <a:r>
              <a:rPr lang="en-US" sz="2000" spc="-10" dirty="0">
                <a:solidFill>
                  <a:schemeClr val="tx1"/>
                </a:solidFill>
                <a:latin typeface="Calibri"/>
                <a:cs typeface="Calibri"/>
              </a:rPr>
              <a:t>Ethernet/HDMI/USB</a:t>
            </a:r>
          </a:p>
          <a:p>
            <a:pPr marL="356870" marR="267335" indent="-228600">
              <a:lnSpc>
                <a:spcPct val="92100"/>
              </a:lnSpc>
              <a:spcBef>
                <a:spcPts val="409"/>
              </a:spcBef>
              <a:buChar char="•"/>
              <a:tabLst>
                <a:tab pos="356870" algn="l"/>
              </a:tabLst>
            </a:pPr>
            <a:r>
              <a:rPr lang="en-US" sz="2000" spc="-10" dirty="0">
                <a:solidFill>
                  <a:schemeClr val="tx1"/>
                </a:solidFill>
                <a:latin typeface="Calibri"/>
                <a:cs typeface="Calibri"/>
              </a:rPr>
              <a:t>Scarlett Audio Interface</a:t>
            </a:r>
            <a:endParaRPr lang="en-US" sz="1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4758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05D963B-4704-9563-2D5E-7AC476EAA4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5170" y="644525"/>
            <a:ext cx="9901144" cy="56209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B9B5D59-0526-7C4D-C342-12EEF5638D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8286" y="4495800"/>
            <a:ext cx="1476581" cy="54300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9C9F948-B56C-379B-6B1F-8F6F9759D7D7}"/>
              </a:ext>
            </a:extLst>
          </p:cNvPr>
          <p:cNvSpPr txBox="1"/>
          <p:nvPr/>
        </p:nvSpPr>
        <p:spPr>
          <a:xfrm>
            <a:off x="5793318" y="4157246"/>
            <a:ext cx="1350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Scarlett</a:t>
            </a:r>
          </a:p>
        </p:txBody>
      </p:sp>
    </p:spTree>
    <p:extLst>
      <p:ext uri="{BB962C8B-B14F-4D97-AF65-F5344CB8AC3E}">
        <p14:creationId xmlns:p14="http://schemas.microsoft.com/office/powerpoint/2010/main" val="3960265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A371C-818F-A59D-BCA8-D5AB21F50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Motion-1 – Plenary Mixed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D5C8C-B61D-4E08-D4D6-A3063DE98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prepare and conduct IEEE 802 Plenary Sessions in a mixed-mode format continuing through at least the November 2024 plenary, inclusive.</a:t>
            </a:r>
          </a:p>
          <a:p>
            <a:r>
              <a:rPr lang="en-US" dirty="0"/>
              <a:t>Move: Rosdahl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Zimmerman</a:t>
            </a:r>
          </a:p>
          <a:p>
            <a:r>
              <a:rPr lang="en-US" dirty="0"/>
              <a:t>Results: no objection – Unanimous – Motion is approved.</a:t>
            </a:r>
          </a:p>
        </p:txBody>
      </p:sp>
    </p:spTree>
    <p:extLst>
      <p:ext uri="{BB962C8B-B14F-4D97-AF65-F5344CB8AC3E}">
        <p14:creationId xmlns:p14="http://schemas.microsoft.com/office/powerpoint/2010/main" val="1663309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7DDFED-402A-3818-9729-553B5B488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en-US" sz="2400" dirty="0"/>
              <a:t>Agenda Item 3.03 – MI   Current / Future venues		7 Mins</a:t>
            </a:r>
            <a:br>
              <a:rPr lang="en-US" altLang="en-US" sz="2400" dirty="0"/>
            </a:br>
            <a:r>
              <a:rPr lang="en-US" altLang="en-US" sz="2400" dirty="0"/>
              <a:t>Future Venue Contract Status </a:t>
            </a:r>
            <a:br>
              <a:rPr lang="en-US" altLang="en-US" sz="2400" dirty="0"/>
            </a:br>
            <a:r>
              <a:rPr lang="en-US" sz="2400" dirty="0"/>
              <a:t>Other Future Sessions - RFP</a:t>
            </a:r>
            <a:br>
              <a:rPr lang="en-US" altLang="en-US" sz="2400" dirty="0"/>
            </a:br>
            <a:r>
              <a:rPr lang="en-US" altLang="en-US" sz="2400" dirty="0"/>
              <a:t>Berlin Registration Reminder</a:t>
            </a:r>
            <a:endParaRPr lang="en-US" sz="2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D2375D-4AC3-0229-D8AE-430BF4E71E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603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Future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219200"/>
            <a:ext cx="9829800" cy="5233987"/>
          </a:xfrm>
        </p:spPr>
        <p:txBody>
          <a:bodyPr/>
          <a:lstStyle/>
          <a:p>
            <a:r>
              <a:rPr lang="en-US" sz="1600" dirty="0"/>
              <a:t>2023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March 10-15 – Hyatt Regency Denver at Colorado Convention Center, Denver, CO,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Nov 10-15 –Hyatt Regency Vancouver, Vancouver, Canada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March 9-14 –Hilton Atlanta, Atlanta, GA, United States (2 of 2 – March 2020).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>
                <a:highlight>
                  <a:srgbClr val="33CCFF"/>
                </a:highlight>
              </a:rPr>
              <a:t>2025 July 13-18 –Marriott Madrid Auditorium, Madrid, Spain (July 2021)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>
                <a:highlight>
                  <a:srgbClr val="99FF99"/>
                </a:highlight>
              </a:rPr>
              <a:t>2025 Nov 9-24 – </a:t>
            </a:r>
            <a:r>
              <a:rPr lang="en-US" sz="1600" b="0" dirty="0">
                <a:highlight>
                  <a:srgbClr val="99FF99"/>
                </a:highlight>
              </a:rPr>
              <a:t>Open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>
                <a:highlight>
                  <a:srgbClr val="33CCFF"/>
                </a:highlight>
              </a:rPr>
              <a:t>2026 March 8-13 - Hyatt Regency Chicago, Chicago, IL, United States (March 2024)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>
                <a:highlight>
                  <a:srgbClr val="33CCFF"/>
                </a:highlight>
              </a:rPr>
              <a:t>2026 July 13-18 – Le Centre Sheraton Montreal, Montreal (July 2022 attrition offset)</a:t>
            </a:r>
          </a:p>
          <a:p>
            <a:pPr defTabSz="914400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highlight>
                  <a:srgbClr val="99FF99"/>
                </a:highlight>
              </a:rPr>
              <a:t>2026 Nov 8-13 -  </a:t>
            </a:r>
            <a:r>
              <a:rPr lang="en-US" sz="1600" b="0" kern="1200" dirty="0">
                <a:highlight>
                  <a:srgbClr val="99FF99"/>
                </a:highlight>
                <a:latin typeface="Arial"/>
                <a:cs typeface="+mn-cs"/>
              </a:rPr>
              <a:t>Open</a:t>
            </a:r>
            <a:endParaRPr lang="en-US" sz="1600" dirty="0">
              <a:highlight>
                <a:srgbClr val="33CCFF"/>
              </a:highligh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highlight>
                  <a:srgbClr val="33CCFF"/>
                </a:highlight>
              </a:rPr>
              <a:t>2027 March –Hilton Atlanta, Atlanta, GA, United States ( offset potential shortfall 2023/2025)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>
                <a:highlight>
                  <a:srgbClr val="99FF99"/>
                </a:highlight>
              </a:rPr>
              <a:t>2027 July  11-16 -  </a:t>
            </a:r>
            <a:r>
              <a:rPr lang="en-US" sz="1600" b="0" kern="1200" dirty="0">
                <a:highlight>
                  <a:srgbClr val="99FF99"/>
                </a:highlight>
                <a:latin typeface="Arial"/>
                <a:cs typeface="+mn-cs"/>
              </a:rPr>
              <a:t>Open - </a:t>
            </a:r>
            <a:endParaRPr lang="en-US" sz="1600" dirty="0">
              <a:highlight>
                <a:srgbClr val="99FF99"/>
              </a:highlight>
            </a:endParaRPr>
          </a:p>
          <a:p>
            <a:r>
              <a:rPr lang="en-US" sz="1600" dirty="0"/>
              <a:t>2027 Nov 14-19 – Hawaiian Village, Oahu, Hawaii, United States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70C0"/>
                </a:solidFill>
              </a:rPr>
              <a:t>802 EC Approved – Contract is being Negotiated.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B88A4-B8F7-FBE2-4DD6-8C18582C4BEA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06A4F3-64F7-5E7F-CB71-58FF980D95D3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8D2077-FA65-20EF-4931-43113047FC31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Arial Unicode MS" pitchFamily="34" charset="-128"/>
              </a:rPr>
              <a:t>Jon Rosdahl (Qualcomm)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3124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347A7-D894-4D80-B467-AC673F5C2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Approve RFP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6DA27-E817-9B15-E9DA-51BCBFDB4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Executive Secretary to proceed with requesting an RFP to complete the calendar for 2025-2027.</a:t>
            </a:r>
          </a:p>
          <a:p>
            <a:r>
              <a:rPr lang="en-US" dirty="0"/>
              <a:t>Move: Rosdahl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Powell</a:t>
            </a:r>
          </a:p>
          <a:p>
            <a:r>
              <a:rPr lang="en-US" dirty="0"/>
              <a:t>Result: No Objection – Unanimous – Motion Passes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050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3E37D-A9D7-0229-EB99-D02587933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 For Berlin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191B4-D8EE-5131-2F1A-D47053234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 to open registration site ASAP.</a:t>
            </a:r>
          </a:p>
          <a:p>
            <a:r>
              <a:rPr lang="en-US" dirty="0"/>
              <a:t>Potential week of April 10</a:t>
            </a:r>
            <a:r>
              <a:rPr lang="en-US" baseline="30000" dirty="0"/>
              <a:t>th</a:t>
            </a:r>
            <a:r>
              <a:rPr lang="en-US" dirty="0"/>
              <a:t> or Week of April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r>
              <a:rPr lang="en-US" dirty="0"/>
              <a:t>Final items to work out:</a:t>
            </a:r>
          </a:p>
          <a:p>
            <a:pPr lvl="1"/>
            <a:r>
              <a:rPr lang="en-US" dirty="0"/>
              <a:t>Visa invitation letters.</a:t>
            </a:r>
          </a:p>
          <a:p>
            <a:pPr lvl="1"/>
            <a:r>
              <a:rPr lang="en-US" dirty="0"/>
              <a:t>Website final testing</a:t>
            </a:r>
          </a:p>
          <a:p>
            <a:pPr lvl="1"/>
            <a:r>
              <a:rPr lang="en-US" dirty="0"/>
              <a:t>Hotel Website final test</a:t>
            </a:r>
          </a:p>
        </p:txBody>
      </p:sp>
    </p:spTree>
    <p:extLst>
      <p:ext uri="{BB962C8B-B14F-4D97-AF65-F5344CB8AC3E}">
        <p14:creationId xmlns:p14="http://schemas.microsoft.com/office/powerpoint/2010/main" val="2201689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460C9-3397-6795-4C02-E00289EE5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12837"/>
          </a:xfrm>
        </p:spPr>
        <p:txBody>
          <a:bodyPr/>
          <a:lstStyle/>
          <a:p>
            <a:r>
              <a:rPr lang="en-US" sz="3200" b="1" dirty="0"/>
              <a:t>IEEE 802 University Outreach Program</a:t>
            </a:r>
            <a:br>
              <a:rPr lang="en-US" sz="3200" b="1" dirty="0"/>
            </a:br>
            <a:r>
              <a:rPr lang="en-US" altLang="en-US" sz="3200" dirty="0"/>
              <a:t>for Berlin July 2023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810C4-E47D-B21F-C2A1-DD10A0CA1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7"/>
            <a:ext cx="10972800" cy="5111749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en-US" sz="2000" b="1" dirty="0"/>
              <a:t>Student Outreach Program for Berlin July 2023</a:t>
            </a:r>
          </a:p>
          <a:p>
            <a:r>
              <a:rPr lang="en-US" sz="2000" dirty="0"/>
              <a:t>The purpose of our Student Outreach program is to give students a chance to see firsthand how the Standards process works.  We realize it is like getting a drink from a fire-hose, but it does give a good first look into the process.  </a:t>
            </a:r>
          </a:p>
          <a:p>
            <a:endParaRPr lang="en-US" sz="2000" dirty="0"/>
          </a:p>
          <a:p>
            <a:r>
              <a:rPr lang="en-US" sz="2000" dirty="0"/>
              <a:t>It is a one-day event Tuesday of the Plenary Week:</a:t>
            </a:r>
          </a:p>
          <a:p>
            <a:pPr lvl="1"/>
            <a:r>
              <a:rPr lang="en-US" sz="2000" dirty="0"/>
              <a:t>7:30-9:00 – sign in and get badge</a:t>
            </a:r>
          </a:p>
          <a:p>
            <a:pPr lvl="1"/>
            <a:r>
              <a:rPr lang="en-US" sz="2000" dirty="0"/>
              <a:t>9:00am Start with an introduction meeting with a couple of the 802 Leadership members to orient the students to what activities may be of most interest to them that day</a:t>
            </a:r>
          </a:p>
          <a:p>
            <a:pPr lvl="1"/>
            <a:r>
              <a:rPr lang="en-US" sz="2000" dirty="0"/>
              <a:t>10:30am (AM2) the students attend actual working meetings and can meet and participate in the discussions.  </a:t>
            </a:r>
            <a:b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b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68590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14454-78C5-4553-F5B9-F453EB93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Student Outreach Program for Berlin July 2023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22537-9945-1BCD-A1DB-8ED4B444B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8"/>
            <a:ext cx="10972800" cy="4830762"/>
          </a:xfrm>
        </p:spPr>
        <p:txBody>
          <a:bodyPr/>
          <a:lstStyle/>
          <a:p>
            <a:pPr rtl="0" eaLnBrk="1" fontAlgn="base" hangingPunct="1"/>
            <a:r>
              <a:rPr lang="en-US" sz="2000" dirty="0"/>
              <a:t> 17:00 (5pm) Debrief: </a:t>
            </a:r>
          </a:p>
          <a:p>
            <a:pPr lvl="1"/>
            <a:r>
              <a:rPr lang="en-US" sz="2000" dirty="0"/>
              <a:t> A short debrief meeting at the end of the day is provided to answer questions and help provide closure to the experience.</a:t>
            </a:r>
          </a:p>
          <a:p>
            <a:pPr marL="457200" lvl="1" indent="0">
              <a:buNone/>
            </a:pPr>
            <a:endParaRPr lang="en-US" sz="2000" dirty="0"/>
          </a:p>
          <a:p>
            <a:pPr rtl="0" eaLnBrk="1" fontAlgn="base" hangingPunct="1"/>
            <a:r>
              <a:rPr lang="en-US" sz="2000" kern="1200" dirty="0">
                <a:solidFill>
                  <a:schemeClr val="tx1"/>
                </a:solidFill>
                <a:effectLst/>
              </a:rPr>
              <a:t>The Outreach Student fee is USD$25 per student </a:t>
            </a:r>
            <a:endParaRPr lang="en-US" sz="2000" dirty="0">
              <a:effectLst/>
            </a:endParaRPr>
          </a:p>
          <a:p>
            <a:pPr rtl="0" eaLnBrk="1" fontAlgn="base" hangingPunct="1"/>
            <a:r>
              <a:rPr lang="en-US" sz="2000" kern="1200" dirty="0">
                <a:solidFill>
                  <a:schemeClr val="tx1"/>
                </a:solidFill>
                <a:effectLst/>
              </a:rPr>
              <a:t>The program is limited to 25 Students.</a:t>
            </a:r>
            <a:endParaRPr lang="en-US" sz="2000" dirty="0">
              <a:effectLst/>
            </a:endParaRPr>
          </a:p>
          <a:p>
            <a:r>
              <a:rPr lang="en-US" sz="2000" kern="1200" dirty="0">
                <a:solidFill>
                  <a:schemeClr val="tx1"/>
                </a:solidFill>
                <a:effectLst/>
              </a:rPr>
              <a:t>Note that membership attendance credit is not granted for student activities.</a:t>
            </a:r>
          </a:p>
          <a:p>
            <a:r>
              <a:rPr lang="en-US" sz="2000" dirty="0"/>
              <a:t>The Students are invited to join for Lunch and breaks as our guests.</a:t>
            </a:r>
          </a:p>
          <a:p>
            <a:pPr marL="0" indent="0">
              <a:buNone/>
            </a:pPr>
            <a:br>
              <a:rPr lang="en-US" sz="2000" dirty="0"/>
            </a:br>
            <a:r>
              <a:rPr lang="en-US" altLang="en-US" sz="2000" b="1" dirty="0"/>
              <a:t>Previous material prepared for 2015 and 2017 programs:</a:t>
            </a:r>
          </a:p>
          <a:p>
            <a:pPr lvl="1"/>
            <a:r>
              <a:rPr lang="en-US" altLang="en-US" sz="1600" dirty="0">
                <a:hlinkClick r:id="rId2"/>
              </a:rPr>
              <a:t>https://www.ieee802.org/Univ_Outreach.shtml</a:t>
            </a:r>
            <a:endParaRPr lang="en-US" altLang="en-US" sz="16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A motion to approve program for July 2023 will be made during the 802 Closing Plenary Nov 17.</a:t>
            </a:r>
          </a:p>
        </p:txBody>
      </p:sp>
    </p:spTree>
    <p:extLst>
      <p:ext uri="{BB962C8B-B14F-4D97-AF65-F5344CB8AC3E}">
        <p14:creationId xmlns:p14="http://schemas.microsoft.com/office/powerpoint/2010/main" val="2142990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Venue </a:t>
            </a:r>
            <a:r>
              <a:rPr lang="en-US" dirty="0" err="1"/>
              <a:t>AdHocs</a:t>
            </a:r>
            <a:r>
              <a:rPr lang="en-US" dirty="0"/>
              <a:t>  --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Slides from March 2023</a:t>
            </a:r>
          </a:p>
        </p:txBody>
      </p:sp>
    </p:spTree>
    <p:extLst>
      <p:ext uri="{BB962C8B-B14F-4D97-AF65-F5344CB8AC3E}">
        <p14:creationId xmlns:p14="http://schemas.microsoft.com/office/powerpoint/2010/main" val="1347016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F9A6CCE4-BC0A-4194-9F6C-63D8359E4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IEEE 802 EC Telecon – April 4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8DD74F1-78FD-43C5-92B7-9C87A24292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599" y="1341438"/>
            <a:ext cx="10439401" cy="4983162"/>
          </a:xfrm>
        </p:spPr>
        <p:txBody>
          <a:bodyPr/>
          <a:lstStyle/>
          <a:p>
            <a:r>
              <a:rPr lang="en-US" altLang="en-US" sz="2400" dirty="0"/>
              <a:t>Agenda Item 3.02 – MI   Future Meeting Structure     	60 mins</a:t>
            </a:r>
          </a:p>
          <a:p>
            <a:pPr lvl="1"/>
            <a:r>
              <a:rPr lang="en-US" altLang="en-US" sz="2000" dirty="0"/>
              <a:t>Data Comparison</a:t>
            </a:r>
          </a:p>
          <a:p>
            <a:pPr lvl="1"/>
            <a:r>
              <a:rPr lang="en-US" altLang="en-US" sz="2000" dirty="0"/>
              <a:t>Discussion Future Plan</a:t>
            </a:r>
          </a:p>
          <a:p>
            <a:pPr lvl="1"/>
            <a:r>
              <a:rPr lang="en-US" altLang="en-US" sz="2000" dirty="0"/>
              <a:t>Motions for Future</a:t>
            </a:r>
          </a:p>
          <a:p>
            <a:pPr lvl="1"/>
            <a:endParaRPr lang="en-US" altLang="en-US" sz="2000" dirty="0"/>
          </a:p>
          <a:p>
            <a:r>
              <a:rPr lang="en-US" altLang="en-US" sz="2400" dirty="0"/>
              <a:t>Agenda Item 3.03 – MI   Current / Future venues		 7 Mins</a:t>
            </a:r>
          </a:p>
          <a:p>
            <a:pPr marL="1371600" lvl="2" indent="-514350">
              <a:buFontTx/>
              <a:buAutoNum type="alphaLcPeriod"/>
            </a:pPr>
            <a:r>
              <a:rPr lang="en-US" altLang="en-US" dirty="0"/>
              <a:t>Future Venue Contract Status</a:t>
            </a:r>
            <a:endParaRPr lang="en-US" dirty="0"/>
          </a:p>
          <a:p>
            <a:pPr marL="1371600" lvl="2" indent="-514350">
              <a:buAutoNum type="alphaLcPeriod"/>
            </a:pPr>
            <a:r>
              <a:rPr lang="en-US" dirty="0"/>
              <a:t>Other Future Sessions - RFP</a:t>
            </a:r>
          </a:p>
          <a:p>
            <a:pPr marL="1371600" lvl="2" indent="-514350">
              <a:buFontTx/>
              <a:buAutoNum type="alphaLcPeriod"/>
            </a:pPr>
            <a:r>
              <a:rPr lang="en-US" altLang="en-US" dirty="0"/>
              <a:t>Berlin Registration Reminder</a:t>
            </a:r>
            <a:endParaRPr lang="en-US" altLang="en-US" sz="2400" dirty="0"/>
          </a:p>
          <a:p>
            <a:pPr marL="457200" lvl="1" indent="0"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10972800" cy="838200"/>
          </a:xfrm>
        </p:spPr>
        <p:txBody>
          <a:bodyPr/>
          <a:lstStyle/>
          <a:p>
            <a:r>
              <a:rPr lang="en-US" dirty="0"/>
              <a:t>Next Venue Meeting planning – Thurs 7:30 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828800"/>
            <a:ext cx="10972800" cy="4038600"/>
          </a:xfrm>
        </p:spPr>
        <p:txBody>
          <a:bodyPr/>
          <a:lstStyle/>
          <a:p>
            <a:r>
              <a:rPr lang="en-US" dirty="0"/>
              <a:t>Proposed Agenda:</a:t>
            </a:r>
          </a:p>
          <a:p>
            <a:pPr lvl="1"/>
            <a:r>
              <a:rPr lang="en-US" dirty="0"/>
              <a:t>Start time 7:30 am</a:t>
            </a:r>
          </a:p>
          <a:p>
            <a:pPr lvl="1"/>
            <a:r>
              <a:rPr lang="en-US" dirty="0"/>
              <a:t>Review meeting space plan for </a:t>
            </a:r>
            <a:r>
              <a:rPr lang="en-GB" dirty="0"/>
              <a:t>2023 July Plenary</a:t>
            </a:r>
          </a:p>
          <a:p>
            <a:pPr lvl="2" fontAlgn="b"/>
            <a:r>
              <a:rPr lang="en-US" dirty="0" err="1"/>
              <a:t>Estrel</a:t>
            </a:r>
            <a:r>
              <a:rPr lang="en-US" dirty="0"/>
              <a:t>, Berlin</a:t>
            </a:r>
          </a:p>
          <a:p>
            <a:pPr lvl="2" fontAlgn="b"/>
            <a:endParaRPr lang="en-US" dirty="0"/>
          </a:p>
          <a:p>
            <a:pPr lvl="1"/>
            <a:r>
              <a:rPr lang="en-GB" dirty="0"/>
              <a:t>Adjourn 8:00am</a:t>
            </a:r>
          </a:p>
        </p:txBody>
      </p:sp>
    </p:spTree>
    <p:extLst>
      <p:ext uri="{BB962C8B-B14F-4D97-AF65-F5344CB8AC3E}">
        <p14:creationId xmlns:p14="http://schemas.microsoft.com/office/powerpoint/2010/main" val="2180411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0A543-FAE8-1D32-FA44-ACB6293B9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from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00CC7-5AF8-61EC-6128-1B9D67EFF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8"/>
            <a:ext cx="10972800" cy="4906962"/>
          </a:xfrm>
        </p:spPr>
        <p:txBody>
          <a:bodyPr/>
          <a:lstStyle/>
          <a:p>
            <a:r>
              <a:rPr lang="en-US" dirty="0"/>
              <a:t>Berlin Social: </a:t>
            </a:r>
          </a:p>
          <a:p>
            <a:pPr lvl="1"/>
            <a:r>
              <a:rPr lang="en-US" dirty="0"/>
              <a:t>Beer Garden - 5 </a:t>
            </a:r>
          </a:p>
          <a:p>
            <a:pPr lvl="1"/>
            <a:r>
              <a:rPr lang="en-US" dirty="0"/>
              <a:t>River Trip - 3</a:t>
            </a:r>
          </a:p>
          <a:p>
            <a:pPr lvl="1"/>
            <a:r>
              <a:rPr lang="en-US" dirty="0"/>
              <a:t>In hotel Eat and Talk – 1</a:t>
            </a:r>
          </a:p>
          <a:p>
            <a:pPr lvl="1"/>
            <a:r>
              <a:rPr lang="en-US" dirty="0"/>
              <a:t>Night off - 3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87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838200"/>
          </a:xfrm>
        </p:spPr>
        <p:txBody>
          <a:bodyPr/>
          <a:lstStyle/>
          <a:p>
            <a:r>
              <a:rPr lang="en-US" dirty="0"/>
              <a:t>Future Venues </a:t>
            </a:r>
            <a:r>
              <a:rPr lang="en-US" dirty="0" err="1"/>
              <a:t>AdHoc</a:t>
            </a:r>
            <a:r>
              <a:rPr lang="en-US" dirty="0"/>
              <a:t> – Thurs 8 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341438"/>
            <a:ext cx="10972800" cy="5135562"/>
          </a:xfrm>
        </p:spPr>
        <p:txBody>
          <a:bodyPr/>
          <a:lstStyle/>
          <a:p>
            <a:r>
              <a:rPr lang="en-US" sz="2800" dirty="0"/>
              <a:t>Proposed Agenda:</a:t>
            </a:r>
          </a:p>
          <a:p>
            <a:pPr lvl="1"/>
            <a:r>
              <a:rPr lang="en-US" dirty="0"/>
              <a:t>Start time – 8:00 am</a:t>
            </a:r>
          </a:p>
          <a:p>
            <a:pPr lvl="2"/>
            <a:r>
              <a:rPr lang="en-US" sz="2000" dirty="0"/>
              <a:t>Review Contract Status</a:t>
            </a:r>
          </a:p>
          <a:p>
            <a:pPr lvl="2"/>
            <a:r>
              <a:rPr lang="en-US" sz="2000" dirty="0"/>
              <a:t>Review requirements for future sessions.</a:t>
            </a:r>
          </a:p>
          <a:p>
            <a:pPr lvl="2"/>
            <a:r>
              <a:rPr lang="en-US" sz="2000" dirty="0"/>
              <a:t>Review requirement expectations/actuals for this week.</a:t>
            </a:r>
          </a:p>
          <a:p>
            <a:pPr marL="914400" lvl="2" indent="0">
              <a:buNone/>
            </a:pPr>
            <a:endParaRPr lang="en-US" sz="2000" dirty="0"/>
          </a:p>
          <a:p>
            <a:pPr lvl="1"/>
            <a:r>
              <a:rPr lang="en-US" dirty="0"/>
              <a:t>End time – 9:00am</a:t>
            </a:r>
          </a:p>
          <a:p>
            <a:pPr lvl="1"/>
            <a:endParaRPr lang="en-US" sz="3600" dirty="0"/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03961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C3357-DC43-AD74-067E-BC60FDA9E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D349B-0F4A-65C0-A99D-9B8D755A0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7"/>
            <a:ext cx="10972800" cy="5111749"/>
          </a:xfrm>
        </p:spPr>
        <p:txBody>
          <a:bodyPr/>
          <a:lstStyle/>
          <a:p>
            <a:r>
              <a:rPr lang="en-US" sz="2400" dirty="0"/>
              <a:t>Request for Lunch in Plenary if possible.</a:t>
            </a:r>
          </a:p>
          <a:p>
            <a:r>
              <a:rPr lang="en-US" sz="2400" dirty="0"/>
              <a:t>Sound Quality is improved when in-house</a:t>
            </a:r>
          </a:p>
          <a:p>
            <a:r>
              <a:rPr lang="en-US" sz="2400" dirty="0"/>
              <a:t>Future Meeting Structure: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000" dirty="0"/>
              <a:t>Mixed-mode vs In-Person vs Virtual?</a:t>
            </a:r>
          </a:p>
          <a:p>
            <a:pPr marL="1371600" lvl="2" indent="-514350">
              <a:buFont typeface="+mj-lt"/>
              <a:buAutoNum type="alphaLcParenR"/>
            </a:pPr>
            <a:r>
              <a:rPr lang="en-US" sz="1800" dirty="0"/>
              <a:t>History of the raw numbers of attendance</a:t>
            </a:r>
          </a:p>
          <a:p>
            <a:pPr marL="1371600" lvl="2" indent="-514350">
              <a:buFont typeface="+mj-lt"/>
              <a:buAutoNum type="alphaLcParenR"/>
            </a:pPr>
            <a:r>
              <a:rPr lang="en-US" sz="1800" dirty="0"/>
              <a:t>Meeting needs of membership</a:t>
            </a:r>
          </a:p>
          <a:p>
            <a:pPr marL="1371600" lvl="2" indent="-514350">
              <a:buFont typeface="+mj-lt"/>
              <a:buAutoNum type="alphaLcParenR"/>
            </a:pPr>
            <a:r>
              <a:rPr lang="en-US" sz="1800" dirty="0"/>
              <a:t>Successful meetings are possible in any mode possible</a:t>
            </a:r>
          </a:p>
          <a:p>
            <a:pPr marL="1371600" lvl="2" indent="-514350">
              <a:buFont typeface="+mj-lt"/>
              <a:buAutoNum type="alphaLcParenR"/>
            </a:pPr>
            <a:endParaRPr lang="en-US" sz="1800" dirty="0"/>
          </a:p>
          <a:p>
            <a:pPr marL="971550" lvl="1" indent="-514350">
              <a:buFont typeface="+mj-lt"/>
              <a:buAutoNum type="arabicParenR"/>
            </a:pPr>
            <a:r>
              <a:rPr lang="en-US" sz="2000" dirty="0"/>
              <a:t>How Many per year?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000" dirty="0"/>
              <a:t>Location rotation?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000" dirty="0"/>
              <a:t>Lunches at Plenary?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11788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B3CAA-4D00-7612-38EA-A15160670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54DD7-AB34-1C1E-0A7F-E76B28C3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7"/>
            <a:ext cx="10972800" cy="5111749"/>
          </a:xfrm>
        </p:spPr>
        <p:txBody>
          <a:bodyPr/>
          <a:lstStyle/>
          <a:p>
            <a:pPr marL="228600" indent="-228600">
              <a:buAutoNum type="arabicParenR"/>
            </a:pPr>
            <a:r>
              <a:rPr lang="en-US" sz="2000" dirty="0"/>
              <a:t>The option to have Mixed mode reduces the number of In Person attendance.</a:t>
            </a:r>
          </a:p>
          <a:p>
            <a:pPr marL="228600" indent="-228600">
              <a:buAutoNum type="arabicParenR"/>
            </a:pPr>
            <a:r>
              <a:rPr lang="en-US" sz="2000" dirty="0"/>
              <a:t>We want to determine #1 as a priority.</a:t>
            </a:r>
          </a:p>
          <a:p>
            <a:pPr marL="228600" indent="-228600">
              <a:buAutoNum type="arabicParenR"/>
            </a:pPr>
            <a:r>
              <a:rPr lang="en-US" sz="2000" dirty="0"/>
              <a:t>Many Companies are indicating that virtual is viable, so you don’t need to travel.</a:t>
            </a:r>
          </a:p>
          <a:p>
            <a:pPr marL="228600" indent="-228600">
              <a:buAutoNum type="arabicParenR"/>
            </a:pPr>
            <a:r>
              <a:rPr lang="en-US" sz="2000" dirty="0"/>
              <a:t>There is a challenge in the consensus building with the Mixed-mode setting.</a:t>
            </a:r>
          </a:p>
          <a:p>
            <a:pPr marL="228600" indent="-228600">
              <a:buAutoNum type="arabicParenR"/>
            </a:pPr>
            <a:r>
              <a:rPr lang="en-US" sz="2000" dirty="0"/>
              <a:t>The quality of meeting is at different level depending on the Mode.</a:t>
            </a:r>
          </a:p>
          <a:p>
            <a:pPr marL="228600" indent="-228600">
              <a:buAutoNum type="arabicParenR"/>
            </a:pPr>
            <a:r>
              <a:rPr lang="en-US" sz="2000" dirty="0"/>
              <a:t>Remote Consensus is more difficult in virtual mode or mixed-mode.  In Person is a more efficient method.</a:t>
            </a:r>
          </a:p>
          <a:p>
            <a:pPr marL="228600" indent="-228600">
              <a:buAutoNum type="arabicParenR"/>
            </a:pPr>
            <a:r>
              <a:rPr lang="en-US" sz="2000" dirty="0"/>
              <a:t>Concern that the constituents are looking for more of a mixed-mode.</a:t>
            </a:r>
          </a:p>
          <a:p>
            <a:pPr marL="228600" indent="-228600">
              <a:buAutoNum type="arabicParenR"/>
            </a:pPr>
            <a:r>
              <a:rPr lang="en-US" sz="2000" dirty="0"/>
              <a:t>Not considering Virtual only at 802 level. – 100% In-Person or 100% Mixed-mode.</a:t>
            </a:r>
          </a:p>
          <a:p>
            <a:pPr marL="228600" indent="-228600">
              <a:buAutoNum type="arabicParenR"/>
            </a:pPr>
            <a:r>
              <a:rPr lang="en-US" sz="2000" dirty="0"/>
              <a:t>What Data can we collect to give the 802 for the April Telecon. – </a:t>
            </a:r>
          </a:p>
          <a:p>
            <a:pPr marL="228600" indent="-228600">
              <a:buAutoNum type="arabicParenR"/>
            </a:pPr>
            <a:r>
              <a:rPr lang="en-US" sz="2000" dirty="0"/>
              <a:t>What is the Data that we should collect – what is the rate of delivery before and after pandemic.</a:t>
            </a:r>
          </a:p>
          <a:p>
            <a:pPr marL="228600" indent="-228600">
              <a:buAutoNum type="arabicParenR"/>
            </a:pPr>
            <a:r>
              <a:rPr lang="en-US" sz="2000" dirty="0"/>
              <a:t>What do we really need to be successful as a group.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6076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1D804-058D-251D-5109-780D3D481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Items to bring for April 4</a:t>
            </a:r>
            <a:r>
              <a:rPr lang="en-US" sz="3600" baseline="30000" dirty="0"/>
              <a:t>th</a:t>
            </a:r>
            <a:r>
              <a:rPr lang="en-US" sz="3600" dirty="0"/>
              <a:t> Telecon: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28DD4-77E5-7A78-B577-AED35E2A2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Attendance number for last 6 years.</a:t>
            </a:r>
          </a:p>
          <a:p>
            <a:r>
              <a:rPr lang="en-US" dirty="0"/>
              <a:t>What is the poll numbers that we have collected last 6 years.</a:t>
            </a:r>
          </a:p>
          <a:p>
            <a:r>
              <a:rPr lang="en-US" dirty="0"/>
              <a:t>What is the velocity of drafts? –</a:t>
            </a:r>
          </a:p>
          <a:p>
            <a:pPr lvl="1"/>
            <a:r>
              <a:rPr lang="en-US" dirty="0"/>
              <a:t> Average time per project.</a:t>
            </a:r>
          </a:p>
          <a:p>
            <a:pPr lvl="1"/>
            <a:r>
              <a:rPr lang="en-US" dirty="0"/>
              <a:t>Need 6 years.</a:t>
            </a:r>
          </a:p>
          <a:p>
            <a:r>
              <a:rPr lang="en-US" dirty="0"/>
              <a:t>What considerations for addressing the question?</a:t>
            </a:r>
          </a:p>
          <a:p>
            <a:r>
              <a:rPr lang="en-US" dirty="0"/>
              <a:t>What is the number of Members over the last 6 years.</a:t>
            </a:r>
          </a:p>
        </p:txBody>
      </p:sp>
    </p:spTree>
    <p:extLst>
      <p:ext uri="{BB962C8B-B14F-4D97-AF65-F5344CB8AC3E}">
        <p14:creationId xmlns:p14="http://schemas.microsoft.com/office/powerpoint/2010/main" val="1939270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497AB2-E673-0446-B7FD-07E2C8F3C4C6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/>
              <a:t>March 2023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9B35F4-CFF1-1D0C-AD6A-7F7AF625B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44" y="1952419"/>
            <a:ext cx="11183911" cy="29531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8DC82C4-B47B-B777-A5DA-0144D081B47E}"/>
              </a:ext>
            </a:extLst>
          </p:cNvPr>
          <p:cNvSpPr txBox="1"/>
          <p:nvPr/>
        </p:nvSpPr>
        <p:spPr>
          <a:xfrm>
            <a:off x="1524000" y="1295400"/>
            <a:ext cx="944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Scarlett Solo – Audio Interface by </a:t>
            </a:r>
            <a:r>
              <a:rPr lang="en-US" dirty="0" err="1">
                <a:solidFill>
                  <a:schemeClr val="tx1"/>
                </a:solidFill>
              </a:rPr>
              <a:t>Focusrite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2B7EA3-45A8-E9AD-3E32-8166E6DBE062}"/>
              </a:ext>
            </a:extLst>
          </p:cNvPr>
          <p:cNvSpPr txBox="1"/>
          <p:nvPr/>
        </p:nvSpPr>
        <p:spPr>
          <a:xfrm>
            <a:off x="3619503" y="5327235"/>
            <a:ext cx="7696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Thanks to </a:t>
            </a:r>
            <a:r>
              <a:rPr lang="en-US" sz="2000" dirty="0" err="1">
                <a:solidFill>
                  <a:schemeClr val="tx1"/>
                </a:solidFill>
              </a:rPr>
              <a:t>Linespeed</a:t>
            </a:r>
            <a:r>
              <a:rPr lang="en-US" sz="2000" dirty="0">
                <a:solidFill>
                  <a:schemeClr val="tx1"/>
                </a:solidFill>
              </a:rPr>
              <a:t> for obtaining a set of Scarlett Solo Audio Interface boxes to help provide a more consistent experience in our Sessions.</a:t>
            </a:r>
          </a:p>
        </p:txBody>
      </p:sp>
    </p:spTree>
    <p:extLst>
      <p:ext uri="{BB962C8B-B14F-4D97-AF65-F5344CB8AC3E}">
        <p14:creationId xmlns:p14="http://schemas.microsoft.com/office/powerpoint/2010/main" val="36576505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D2ED-395F-B393-5C17-017B35D4D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7504"/>
            <a:ext cx="10972800" cy="792162"/>
          </a:xfrm>
        </p:spPr>
        <p:txBody>
          <a:bodyPr/>
          <a:lstStyle/>
          <a:p>
            <a:r>
              <a:rPr lang="en-US" sz="3200" dirty="0"/>
              <a:t>Suggested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516C3-34E9-9304-2311-F921019D4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371600"/>
            <a:ext cx="10361084" cy="5103814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400" dirty="0"/>
              <a:t>One central laptop/computer per meeting connects at head table.</a:t>
            </a:r>
          </a:p>
          <a:p>
            <a:pPr marL="457200" indent="-457200">
              <a:buAutoNum type="arabicPeriod"/>
            </a:pPr>
            <a:r>
              <a:rPr lang="en-US" sz="2400" dirty="0"/>
              <a:t>Local speakers queue/speak only at a microphone when called on.</a:t>
            </a:r>
          </a:p>
          <a:p>
            <a:pPr marL="457200" indent="-457200">
              <a:buAutoNum type="arabicPeriod"/>
            </a:pPr>
            <a:r>
              <a:rPr lang="en-US" sz="2400" dirty="0"/>
              <a:t>Remote speakers request to speak via chat window and only speak when called on.</a:t>
            </a:r>
          </a:p>
          <a:p>
            <a:pPr marL="457200" indent="-457200">
              <a:buAutoNum type="arabicPeriod"/>
            </a:pPr>
            <a:r>
              <a:rPr lang="en-US" sz="2400" dirty="0"/>
              <a:t>Presenters have chair (central laptop) share the presentation</a:t>
            </a:r>
          </a:p>
          <a:p>
            <a:pPr marL="457200" indent="-457200">
              <a:buAutoNum type="arabicPeriod"/>
            </a:pPr>
            <a:r>
              <a:rPr lang="en-US" sz="2400" dirty="0"/>
              <a:t>Local attendees when logged into WebEx </a:t>
            </a:r>
            <a:r>
              <a:rPr lang="en-US" sz="2400" dirty="0">
                <a:solidFill>
                  <a:srgbClr val="FF0000"/>
                </a:solidFill>
              </a:rPr>
              <a:t>SHALL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NOT connect Audio.</a:t>
            </a:r>
          </a:p>
          <a:p>
            <a:pPr marL="457200" indent="-457200"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When Starting a meeting the host should do the following:</a:t>
            </a:r>
          </a:p>
          <a:p>
            <a:pPr marL="857250" lvl="1" indent="-457200"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Select “Meeting” -&gt; “Meeting Options” -&gt; [Disable] “Allow Participant to turn on Video”</a:t>
            </a:r>
          </a:p>
          <a:p>
            <a:pPr marL="857250" lvl="1" indent="-457200"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Select “Participant” -&gt; [Enable] “Mute on Entry”.</a:t>
            </a:r>
          </a:p>
          <a:p>
            <a:pPr marL="457200" indent="-457200"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For the Host and Remote Attendees connecting to Webex, Configure Webex Audio to use “Music Mode”.</a:t>
            </a:r>
          </a:p>
        </p:txBody>
      </p:sp>
    </p:spTree>
    <p:extLst>
      <p:ext uri="{BB962C8B-B14F-4D97-AF65-F5344CB8AC3E}">
        <p14:creationId xmlns:p14="http://schemas.microsoft.com/office/powerpoint/2010/main" val="20663742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27760-049C-A133-EBE1-40BB642C3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1423656"/>
            <a:ext cx="10361084" cy="531814"/>
          </a:xfrm>
        </p:spPr>
        <p:txBody>
          <a:bodyPr/>
          <a:lstStyle/>
          <a:p>
            <a:r>
              <a:rPr lang="en-US" dirty="0"/>
              <a:t>Mixed-mode Meeting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90626-9A0C-3B6F-36EB-8F8AF4E38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981200"/>
            <a:ext cx="9067799" cy="4573303"/>
          </a:xfrm>
        </p:spPr>
        <p:txBody>
          <a:bodyPr/>
          <a:lstStyle/>
          <a:p>
            <a:r>
              <a:rPr lang="en-US" sz="2400" dirty="0"/>
              <a:t>In-room Attendees: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In Webex choose connect without audio before you join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Use the Webex queue to indicate you want to speak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Wait to be called on while standing/holding a microphone to make a comment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Repeat any questions that are inadvertently asked away from the microphone</a:t>
            </a:r>
          </a:p>
          <a:p>
            <a:r>
              <a:rPr lang="en-US" sz="2400" dirty="0"/>
              <a:t>Remote Attendees: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Join Webex and set Webex audio as ‘music’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Use the Webex chat window to indicate you want to speak (“q”)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Wait to be called on to speak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4990CB-CA00-880E-E65C-72AEBA5F4EDB}"/>
              </a:ext>
            </a:extLst>
          </p:cNvPr>
          <p:cNvSpPr txBox="1"/>
          <p:nvPr/>
        </p:nvSpPr>
        <p:spPr>
          <a:xfrm>
            <a:off x="877511" y="508267"/>
            <a:ext cx="5105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Sample Intro Meeting Slide</a:t>
            </a:r>
          </a:p>
        </p:txBody>
      </p:sp>
    </p:spTree>
    <p:extLst>
      <p:ext uri="{BB962C8B-B14F-4D97-AF65-F5344CB8AC3E}">
        <p14:creationId xmlns:p14="http://schemas.microsoft.com/office/powerpoint/2010/main" val="62323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7DDFED-402A-3818-9729-553B5B488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Agenda Item 3.02 – MI Future Meeting Structure     60 mins</a:t>
            </a:r>
            <a:br>
              <a:rPr lang="en-US" altLang="en-US" sz="2800" dirty="0"/>
            </a:br>
            <a:r>
              <a:rPr lang="en-US" altLang="en-US" sz="2800" dirty="0"/>
              <a:t>Data Comparison</a:t>
            </a:r>
            <a:br>
              <a:rPr lang="en-US" altLang="en-US" sz="2800" dirty="0"/>
            </a:br>
            <a:r>
              <a:rPr lang="en-US" altLang="en-US" sz="2800" dirty="0"/>
              <a:t>Discussion Future Plan</a:t>
            </a:r>
            <a:br>
              <a:rPr lang="en-US" altLang="en-US" sz="2800" dirty="0"/>
            </a:br>
            <a:r>
              <a:rPr lang="en-US" altLang="en-US" sz="2800" dirty="0"/>
              <a:t>Motions for Future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856A4-36CA-B91E-7D7A-B8E86B4790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846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54ED9-5D39-22C4-059D-E5576BFBE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4.04 IEEE 802 Restructuring Ad Hoc Status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990E5-15CE-777A-8C93-E8AF52617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8"/>
            <a:ext cx="10972800" cy="4983162"/>
          </a:xfrm>
        </p:spPr>
        <p:txBody>
          <a:bodyPr/>
          <a:lstStyle/>
          <a:p>
            <a:r>
              <a:rPr lang="en-US" sz="2800" dirty="0"/>
              <a:t>Discussion on Ad Hoc Status.</a:t>
            </a:r>
          </a:p>
          <a:p>
            <a:pPr lvl="1"/>
            <a:r>
              <a:rPr lang="en-US" sz="2400" dirty="0"/>
              <a:t>There are several Questions that have bogged the </a:t>
            </a:r>
            <a:r>
              <a:rPr lang="en-US" sz="2400" dirty="0" err="1"/>
              <a:t>AdHoc</a:t>
            </a:r>
            <a:r>
              <a:rPr lang="en-US" sz="2400" dirty="0"/>
              <a:t> down in discussion in the past.</a:t>
            </a:r>
          </a:p>
          <a:p>
            <a:pPr lvl="1"/>
            <a:r>
              <a:rPr lang="en-US" sz="2400" dirty="0"/>
              <a:t>In Order to close this item out, we have 3 basic Questions that need to be addressed.</a:t>
            </a:r>
          </a:p>
          <a:p>
            <a:pPr lvl="1"/>
            <a:r>
              <a:rPr lang="en-US" sz="2400" dirty="0"/>
              <a:t>For the 802 LMSC (802 EC)Telecon on April 4</a:t>
            </a:r>
            <a:r>
              <a:rPr lang="en-US" sz="2400" baseline="30000" dirty="0"/>
              <a:t>th</a:t>
            </a:r>
            <a:r>
              <a:rPr lang="en-US" sz="2400" dirty="0"/>
              <a:t>, we would like to Address Question #1</a:t>
            </a:r>
          </a:p>
          <a:p>
            <a:pPr marL="457200" lvl="1" indent="0">
              <a:buNone/>
            </a:pPr>
            <a:endParaRPr lang="en-US" sz="1200" dirty="0"/>
          </a:p>
          <a:p>
            <a:r>
              <a:rPr lang="en-US" sz="2800" dirty="0"/>
              <a:t>Future Session Structure: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Mixed-mode vs In-Person vs Virtual Plenary Sessions?</a:t>
            </a:r>
          </a:p>
          <a:p>
            <a:pPr marL="1371600" lvl="2" indent="-514350">
              <a:buFont typeface="+mj-lt"/>
              <a:buAutoNum type="alphaLcParenR"/>
            </a:pPr>
            <a:r>
              <a:rPr lang="en-US" sz="2000" dirty="0"/>
              <a:t>History of the raw numbers of attendance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How Many Plenary Sessions per year?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Location rotation?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9699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1D804-058D-251D-5109-780D3D481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Data Items to bring to EC Telecon: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28DD4-77E5-7A78-B577-AED35E2A2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7"/>
            <a:ext cx="10972800" cy="5111749"/>
          </a:xfrm>
        </p:spPr>
        <p:txBody>
          <a:bodyPr/>
          <a:lstStyle/>
          <a:p>
            <a:r>
              <a:rPr lang="en-US" dirty="0"/>
              <a:t>What is the number of Members over the last 6 years?.</a:t>
            </a:r>
          </a:p>
          <a:p>
            <a:r>
              <a:rPr lang="en-US" dirty="0"/>
              <a:t>What is the Attendance number for last 6 years?</a:t>
            </a:r>
          </a:p>
          <a:p>
            <a:r>
              <a:rPr lang="en-US" dirty="0"/>
              <a:t>What is the poll numbers that we have collected last 6 years.</a:t>
            </a:r>
          </a:p>
          <a:p>
            <a:r>
              <a:rPr lang="en-US" dirty="0"/>
              <a:t>What is the velocity of drafts? –</a:t>
            </a:r>
          </a:p>
          <a:p>
            <a:pPr lvl="1"/>
            <a:r>
              <a:rPr lang="en-US" dirty="0"/>
              <a:t> Average time per project. – </a:t>
            </a:r>
          </a:p>
          <a:p>
            <a:pPr lvl="2"/>
            <a:r>
              <a:rPr lang="en-US" dirty="0"/>
              <a:t>From SASB Project Approval to SASB Standard approval.</a:t>
            </a:r>
          </a:p>
          <a:p>
            <a:pPr lvl="1"/>
            <a:r>
              <a:rPr lang="en-US" dirty="0"/>
              <a:t>Need comparison over 6 years.</a:t>
            </a:r>
          </a:p>
          <a:p>
            <a:r>
              <a:rPr lang="en-US" dirty="0"/>
              <a:t>What considerations for addressing the question?</a:t>
            </a:r>
          </a:p>
        </p:txBody>
      </p:sp>
    </p:spTree>
    <p:extLst>
      <p:ext uri="{BB962C8B-B14F-4D97-AF65-F5344CB8AC3E}">
        <p14:creationId xmlns:p14="http://schemas.microsoft.com/office/powerpoint/2010/main" val="954316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0A52D1-622C-D1C1-16A4-5118048C5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Voter and Attendance Comparison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E41C53A-1A84-5DDD-FDDE-CDBEC3E1C9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167800"/>
              </p:ext>
            </p:extLst>
          </p:nvPr>
        </p:nvGraphicFramePr>
        <p:xfrm>
          <a:off x="1447800" y="1248248"/>
          <a:ext cx="9448800" cy="5373720"/>
        </p:xfrm>
        <a:graphic>
          <a:graphicData uri="http://schemas.openxmlformats.org/drawingml/2006/table">
            <a:tbl>
              <a:tblPr/>
              <a:tblGrid>
                <a:gridCol w="1064257">
                  <a:extLst>
                    <a:ext uri="{9D8B030D-6E8A-4147-A177-3AD203B41FA5}">
                      <a16:colId xmlns:a16="http://schemas.microsoft.com/office/drawing/2014/main" val="2032690475"/>
                    </a:ext>
                  </a:extLst>
                </a:gridCol>
                <a:gridCol w="1064257">
                  <a:extLst>
                    <a:ext uri="{9D8B030D-6E8A-4147-A177-3AD203B41FA5}">
                      <a16:colId xmlns:a16="http://schemas.microsoft.com/office/drawing/2014/main" val="2254526503"/>
                    </a:ext>
                  </a:extLst>
                </a:gridCol>
                <a:gridCol w="1402118">
                  <a:extLst>
                    <a:ext uri="{9D8B030D-6E8A-4147-A177-3AD203B41FA5}">
                      <a16:colId xmlns:a16="http://schemas.microsoft.com/office/drawing/2014/main" val="3706949512"/>
                    </a:ext>
                  </a:extLst>
                </a:gridCol>
                <a:gridCol w="1520366">
                  <a:extLst>
                    <a:ext uri="{9D8B030D-6E8A-4147-A177-3AD203B41FA5}">
                      <a16:colId xmlns:a16="http://schemas.microsoft.com/office/drawing/2014/main" val="4265941497"/>
                    </a:ext>
                  </a:extLst>
                </a:gridCol>
                <a:gridCol w="1199400">
                  <a:extLst>
                    <a:ext uri="{9D8B030D-6E8A-4147-A177-3AD203B41FA5}">
                      <a16:colId xmlns:a16="http://schemas.microsoft.com/office/drawing/2014/main" val="2785270974"/>
                    </a:ext>
                  </a:extLst>
                </a:gridCol>
                <a:gridCol w="3198402">
                  <a:extLst>
                    <a:ext uri="{9D8B030D-6E8A-4147-A177-3AD203B41FA5}">
                      <a16:colId xmlns:a16="http://schemas.microsoft.com/office/drawing/2014/main" val="3580173354"/>
                    </a:ext>
                  </a:extLst>
                </a:gridCol>
              </a:tblGrid>
              <a:tr h="525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Voter Start of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Attendance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338138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Session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Attendance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person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remote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Registration Fees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266821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Mar-23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1082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$600/800/1000  Mixed-mode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8789376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Nov-22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1009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$600/800/1000  Mixed-mode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784550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Jul-22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1030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$500/700/900    Mixed-mode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862593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Mar-22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1002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$400/600/800   Electronic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884041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Nov-21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1103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1103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$50/75/125      Electronic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950089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Jul-21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1080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1080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$50/75   Electronic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222487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Mar-21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1127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1127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 Electronic 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093316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Nov-20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1001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1001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 Electronic 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3081246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Jul-20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 Electronic 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016642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Mar-20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 Electronic 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5519724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Nov-19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$600/700/900  In Person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0399384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Jul-19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$600/700/900  In Person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059550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Mar-19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$500/600/800  In Person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189812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Nov-18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$600/700/900  In Person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9039823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Jul-18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$450/550/750  In Person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378042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Mar-18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80" marR="8980" marT="89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80" marR="8980" marT="89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$450/550/750  In Person</a:t>
                      </a:r>
                    </a:p>
                  </a:txBody>
                  <a:tcPr marL="8980" marR="8980" marT="89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987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295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47485-35C1-3994-1885-B0A1BB54B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Polling Comparisons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29A62D2-68A9-C5C1-19AD-4C71D1C65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5" y="1981200"/>
            <a:ext cx="1160145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916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B286A-735B-4EAB-B47B-955D713EC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</a:t>
            </a:r>
            <a:r>
              <a:rPr lang="en-US" dirty="0" err="1"/>
              <a:t>AdHocs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57F8A-5834-4BD7-8DBC-9537F96B5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18677"/>
            <a:ext cx="11049000" cy="5234523"/>
          </a:xfrm>
        </p:spPr>
        <p:txBody>
          <a:bodyPr/>
          <a:lstStyle/>
          <a:p>
            <a:r>
              <a:rPr lang="en-US" sz="2400" dirty="0"/>
              <a:t>All potential New Future Venues not already approved are on hold.</a:t>
            </a:r>
          </a:p>
          <a:p>
            <a:r>
              <a:rPr lang="en-US" sz="2400" dirty="0"/>
              <a:t>Negotiations on Madrid (2025 July) on Hold </a:t>
            </a:r>
          </a:p>
          <a:p>
            <a:r>
              <a:rPr lang="en-US" sz="2400" dirty="0"/>
              <a:t>Negotiations on Chicago (2026 March) expect to complete by year end.</a:t>
            </a:r>
          </a:p>
          <a:p>
            <a:endParaRPr lang="en-US" sz="2400" dirty="0"/>
          </a:p>
          <a:p>
            <a:r>
              <a:rPr lang="en-US" sz="2400" dirty="0"/>
              <a:t>Future Venue </a:t>
            </a:r>
            <a:r>
              <a:rPr lang="en-US" sz="2400" dirty="0" err="1"/>
              <a:t>AdHoc</a:t>
            </a:r>
            <a:r>
              <a:rPr lang="en-US" sz="2400" dirty="0"/>
              <a:t>: Next Plenary </a:t>
            </a:r>
          </a:p>
          <a:p>
            <a:pPr lvl="1"/>
            <a:r>
              <a:rPr lang="en-US" sz="2400" dirty="0"/>
              <a:t>Thursday 13 July 2023 7:30am </a:t>
            </a:r>
          </a:p>
          <a:p>
            <a:pPr lvl="1"/>
            <a:r>
              <a:rPr lang="en-US" dirty="0"/>
              <a:t>Review Resources for 2023 July Plenary</a:t>
            </a:r>
          </a:p>
          <a:p>
            <a:pPr lvl="2"/>
            <a:r>
              <a:rPr lang="en-US" dirty="0"/>
              <a:t>Review requirement expectations/actuals for this week</a:t>
            </a:r>
          </a:p>
          <a:p>
            <a:r>
              <a:rPr lang="en-US" sz="2400" dirty="0"/>
              <a:t>Future Venue Ad-Hoc: Futures</a:t>
            </a:r>
          </a:p>
          <a:p>
            <a:pPr lvl="1"/>
            <a:r>
              <a:rPr lang="en-US" sz="2400" dirty="0"/>
              <a:t>Thursday 16 March 2023 8:00 am Room 202 - 2nd FL</a:t>
            </a:r>
          </a:p>
          <a:p>
            <a:pPr lvl="2"/>
            <a:r>
              <a:rPr lang="en-US" dirty="0"/>
              <a:t>Review requirements for future sessions.</a:t>
            </a:r>
          </a:p>
          <a:p>
            <a:pPr marL="914400" lvl="2" indent="0">
              <a:buNone/>
            </a:pPr>
            <a:endParaRPr lang="en-US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3269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50CA5-918E-59DC-0183-83E1B35A7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815975"/>
          </a:xfrm>
        </p:spPr>
        <p:txBody>
          <a:bodyPr/>
          <a:lstStyle/>
          <a:p>
            <a:r>
              <a:rPr lang="en-US" sz="3200" dirty="0"/>
              <a:t>2023 March 802 Plenary Registration report</a:t>
            </a:r>
            <a:br>
              <a:rPr lang="en-US" sz="3200" dirty="0"/>
            </a:br>
            <a:r>
              <a:rPr lang="en-US" sz="3200" dirty="0"/>
              <a:t>as of 04/4/23 – 12:00 ET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5113E9-3C4A-94C2-2717-33703F3026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99" y="1447800"/>
            <a:ext cx="9679489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01010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58874</TotalTime>
  <Words>2392</Words>
  <Application>Microsoft Office PowerPoint</Application>
  <PresentationFormat>Widescreen</PresentationFormat>
  <Paragraphs>391</Paragraphs>
  <Slides>28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Roboto</vt:lpstr>
      <vt:lpstr>Times New Roman</vt:lpstr>
      <vt:lpstr>Verdana</vt:lpstr>
      <vt:lpstr>Wingdings</vt:lpstr>
      <vt:lpstr>Title slide</vt:lpstr>
      <vt:lpstr>Executive Secretary Agenda Items  2023 April EC Telecon</vt:lpstr>
      <vt:lpstr>IEEE 802 EC Telecon – April 4</vt:lpstr>
      <vt:lpstr>Agenda Item 3.02 – MI Future Meeting Structure     60 mins Data Comparison Discussion Future Plan Motions for Future</vt:lpstr>
      <vt:lpstr>4.04 IEEE 802 Restructuring Ad Hoc Status Update</vt:lpstr>
      <vt:lpstr>Data Items to bring to EC Telecon:</vt:lpstr>
      <vt:lpstr>Voter and Attendance Comparison</vt:lpstr>
      <vt:lpstr>Polling Comparisons</vt:lpstr>
      <vt:lpstr>Future Session AdHocs</vt:lpstr>
      <vt:lpstr>2023 March 802 Plenary Registration report as of 04/4/23 – 12:00 ET</vt:lpstr>
      <vt:lpstr>PowerPoint Presentation</vt:lpstr>
      <vt:lpstr>PowerPoint Presentation</vt:lpstr>
      <vt:lpstr>Motion-1 – Plenary Mixed Mode</vt:lpstr>
      <vt:lpstr>Agenda Item 3.03 – MI   Current / Future venues  7 Mins Future Venue Contract Status  Other Future Sessions - RFP Berlin Registration Reminder</vt:lpstr>
      <vt:lpstr>Future Venue Contract Status</vt:lpstr>
      <vt:lpstr>Approve RFP Action</vt:lpstr>
      <vt:lpstr>Registration For Berlin</vt:lpstr>
      <vt:lpstr>IEEE 802 University Outreach Program for Berlin July 2023</vt:lpstr>
      <vt:lpstr>Student Outreach Program for Berlin July 2023 (2)</vt:lpstr>
      <vt:lpstr>Future Venue AdHocs  --</vt:lpstr>
      <vt:lpstr>Next Venue Meeting planning – Thurs 7:30 am</vt:lpstr>
      <vt:lpstr>Notes from Discussion</vt:lpstr>
      <vt:lpstr>Future Venues AdHoc – Thurs 8 am</vt:lpstr>
      <vt:lpstr>Notes</vt:lpstr>
      <vt:lpstr>Notes (cont)</vt:lpstr>
      <vt:lpstr>Items to bring for April 4th Telecon:</vt:lpstr>
      <vt:lpstr>PowerPoint Presentation</vt:lpstr>
      <vt:lpstr>Suggested best practices</vt:lpstr>
      <vt:lpstr>Mixed-mode Meeting Protocol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2023 April Telecon</dc:title>
  <dc:subject>2023 April  IEEE 802 EC Telecon</dc:subject>
  <dc:creator>Jon Rosdahl</dc:creator>
  <cp:keywords>802 EC Telecon</cp:keywords>
  <dc:description>Jon Rosdahl, Qualcomm</dc:description>
  <cp:lastModifiedBy>Jon Rosdahl</cp:lastModifiedBy>
  <cp:revision>20</cp:revision>
  <dcterms:created xsi:type="dcterms:W3CDTF">2021-09-07T16:57:28Z</dcterms:created>
  <dcterms:modified xsi:type="dcterms:W3CDTF">2023-04-05T22:33:08Z</dcterms:modified>
  <cp:category>April 2023</cp:category>
</cp:coreProperties>
</file>