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 id="2147483672" r:id="rId2"/>
  </p:sldMasterIdLst>
  <p:notesMasterIdLst>
    <p:notesMasterId r:id="rId50"/>
  </p:notesMasterIdLst>
  <p:handoutMasterIdLst>
    <p:handoutMasterId r:id="rId51"/>
  </p:handoutMasterIdLst>
  <p:sldIdLst>
    <p:sldId id="278" r:id="rId3"/>
    <p:sldId id="488" r:id="rId4"/>
    <p:sldId id="489" r:id="rId5"/>
    <p:sldId id="342" r:id="rId6"/>
    <p:sldId id="532" r:id="rId7"/>
    <p:sldId id="257" r:id="rId8"/>
    <p:sldId id="258" r:id="rId9"/>
    <p:sldId id="259" r:id="rId10"/>
    <p:sldId id="260" r:id="rId11"/>
    <p:sldId id="261" r:id="rId12"/>
    <p:sldId id="262" r:id="rId13"/>
    <p:sldId id="263" r:id="rId14"/>
    <p:sldId id="264" r:id="rId15"/>
    <p:sldId id="265" r:id="rId16"/>
    <p:sldId id="266" r:id="rId17"/>
    <p:sldId id="524" r:id="rId18"/>
    <p:sldId id="386" r:id="rId19"/>
    <p:sldId id="385" r:id="rId20"/>
    <p:sldId id="517" r:id="rId21"/>
    <p:sldId id="518" r:id="rId22"/>
    <p:sldId id="519" r:id="rId23"/>
    <p:sldId id="353" r:id="rId24"/>
    <p:sldId id="504" r:id="rId25"/>
    <p:sldId id="344" r:id="rId26"/>
    <p:sldId id="350" r:id="rId27"/>
    <p:sldId id="520" r:id="rId28"/>
    <p:sldId id="523" r:id="rId29"/>
    <p:sldId id="422" r:id="rId30"/>
    <p:sldId id="404" r:id="rId31"/>
    <p:sldId id="502" r:id="rId32"/>
    <p:sldId id="405" r:id="rId33"/>
    <p:sldId id="500" r:id="rId34"/>
    <p:sldId id="503" r:id="rId35"/>
    <p:sldId id="354" r:id="rId36"/>
    <p:sldId id="501" r:id="rId37"/>
    <p:sldId id="358" r:id="rId38"/>
    <p:sldId id="361" r:id="rId39"/>
    <p:sldId id="527" r:id="rId40"/>
    <p:sldId id="528" r:id="rId41"/>
    <p:sldId id="505" r:id="rId42"/>
    <p:sldId id="530" r:id="rId43"/>
    <p:sldId id="531" r:id="rId44"/>
    <p:sldId id="365" r:id="rId45"/>
    <p:sldId id="367" r:id="rId46"/>
    <p:sldId id="506" r:id="rId47"/>
    <p:sldId id="343" r:id="rId48"/>
    <p:sldId id="377" r:id="rId49"/>
  </p:sldIdLst>
  <p:sldSz cx="12192000" cy="6858000"/>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p:defaultTextStyle>
  <p:extLst>
    <p:ext uri="{521415D9-36F7-43E2-AB2F-B90AF26B5E84}">
      <p14:sectionLst xmlns:p14="http://schemas.microsoft.com/office/powerpoint/2010/main">
        <p14:section name="Header and Safety" id="{3B8FA370-D2B0-46B1-AFF6-599C114D0677}">
          <p14:sldIdLst>
            <p14:sldId id="278"/>
            <p14:sldId id="488"/>
            <p14:sldId id="489"/>
          </p14:sldIdLst>
        </p14:section>
        <p14:section name="Opening Plenary" id="{12A12E1B-8C3F-4A33-B548-A011E5170083}">
          <p14:sldIdLst>
            <p14:sldId id="342"/>
            <p14:sldId id="532"/>
            <p14:sldId id="257"/>
            <p14:sldId id="258"/>
            <p14:sldId id="259"/>
            <p14:sldId id="260"/>
            <p14:sldId id="261"/>
            <p14:sldId id="262"/>
            <p14:sldId id="263"/>
            <p14:sldId id="264"/>
            <p14:sldId id="265"/>
            <p14:sldId id="266"/>
            <p14:sldId id="524"/>
            <p14:sldId id="386"/>
            <p14:sldId id="385"/>
            <p14:sldId id="517"/>
            <p14:sldId id="518"/>
            <p14:sldId id="519"/>
            <p14:sldId id="353"/>
            <p14:sldId id="504"/>
            <p14:sldId id="344"/>
            <p14:sldId id="350"/>
            <p14:sldId id="520"/>
            <p14:sldId id="523"/>
          </p14:sldIdLst>
        </p14:section>
        <p14:section name="Future Venue AdHocs" id="{D785BA9C-5AF9-4B7F-9282-C376B319A4AD}">
          <p14:sldIdLst>
            <p14:sldId id="422"/>
            <p14:sldId id="404"/>
            <p14:sldId id="502"/>
            <p14:sldId id="405"/>
            <p14:sldId id="500"/>
            <p14:sldId id="503"/>
          </p14:sldIdLst>
        </p14:section>
        <p14:section name="Closing Plenary" id="{89B946F5-47D4-47BE-80B4-BBD366E37181}">
          <p14:sldIdLst>
            <p14:sldId id="354"/>
            <p14:sldId id="501"/>
            <p14:sldId id="358"/>
            <p14:sldId id="361"/>
            <p14:sldId id="527"/>
            <p14:sldId id="528"/>
            <p14:sldId id="505"/>
            <p14:sldId id="530"/>
            <p14:sldId id="531"/>
            <p14:sldId id="365"/>
            <p14:sldId id="367"/>
            <p14:sldId id="506"/>
            <p14:sldId id="343"/>
            <p14:sldId id="377"/>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FF"/>
    <a:srgbClr val="0066FF"/>
    <a:srgbClr val="99FF99"/>
    <a:srgbClr val="69BE28"/>
    <a:srgbClr val="FFFF00"/>
    <a:srgbClr val="FFCC00"/>
    <a:srgbClr val="DDDDDD"/>
    <a:srgbClr val="2FB1D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CC0D608-44FF-4B7F-9802-8C77336FD704}" v="25" dt="2023-03-13T12:18:44.06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371" autoAdjust="0"/>
    <p:restoredTop sz="81564" autoAdjust="0"/>
  </p:normalViewPr>
  <p:slideViewPr>
    <p:cSldViewPr>
      <p:cViewPr varScale="1">
        <p:scale>
          <a:sx n="54" d="100"/>
          <a:sy n="54" d="100"/>
        </p:scale>
        <p:origin x="96" y="522"/>
      </p:cViewPr>
      <p:guideLst/>
    </p:cSldViewPr>
  </p:slideViewPr>
  <p:outlineViewPr>
    <p:cViewPr>
      <p:scale>
        <a:sx n="33" d="100"/>
        <a:sy n="33" d="100"/>
      </p:scale>
      <p:origin x="0" y="-75930"/>
    </p:cViewPr>
  </p:outlineViewPr>
  <p:notesTextViewPr>
    <p:cViewPr>
      <p:scale>
        <a:sx n="1" d="1"/>
        <a:sy n="1" d="1"/>
      </p:scale>
      <p:origin x="0" y="0"/>
    </p:cViewPr>
  </p:notesText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microsoft.com/office/2015/10/relationships/revisionInfo" Target="revisionInfo.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microsoft.com/office/2016/11/relationships/changesInfo" Target="changesInfos/changesInfo1.xml"/><Relationship Id="rId8" Type="http://schemas.openxmlformats.org/officeDocument/2006/relationships/slide" Target="slides/slide6.xml"/><Relationship Id="rId51" Type="http://schemas.openxmlformats.org/officeDocument/2006/relationships/handoutMaster" Target="handoutMasters/handoutMaster1.xml"/><Relationship Id="rId3" Type="http://schemas.openxmlformats.org/officeDocument/2006/relationships/slide" Target="slides/slid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8CC0D608-44FF-4B7F-9802-8C77336FD704}"/>
    <pc:docChg chg="undo custSel delSld modSld modMainMaster modSection">
      <pc:chgData name="Jon Rosdahl" userId="2820f357-2dd4-4127-8713-e0bfde0fd756" providerId="ADAL" clId="{8CC0D608-44FF-4B7F-9802-8C77336FD704}" dt="2023-03-13T12:19:21.586" v="597" actId="6549"/>
      <pc:docMkLst>
        <pc:docMk/>
      </pc:docMkLst>
      <pc:sldChg chg="modSp del">
        <pc:chgData name="Jon Rosdahl" userId="2820f357-2dd4-4127-8713-e0bfde0fd756" providerId="ADAL" clId="{8CC0D608-44FF-4B7F-9802-8C77336FD704}" dt="2023-03-13T09:04:23.547" v="380" actId="47"/>
        <pc:sldMkLst>
          <pc:docMk/>
          <pc:sldMk cId="3344579809" sldId="256"/>
        </pc:sldMkLst>
        <pc:spChg chg="mod">
          <ac:chgData name="Jon Rosdahl" userId="2820f357-2dd4-4127-8713-e0bfde0fd756" providerId="ADAL" clId="{8CC0D608-44FF-4B7F-9802-8C77336FD704}" dt="2023-03-13T08:27:47.350" v="102"/>
          <ac:spMkLst>
            <pc:docMk/>
            <pc:sldMk cId="3344579809" sldId="256"/>
            <ac:spMk id="2" creationId="{D85CB04A-CE3F-4EB5-B016-267AD52130C2}"/>
          </ac:spMkLst>
        </pc:spChg>
        <pc:spChg chg="mod">
          <ac:chgData name="Jon Rosdahl" userId="2820f357-2dd4-4127-8713-e0bfde0fd756" providerId="ADAL" clId="{8CC0D608-44FF-4B7F-9802-8C77336FD704}" dt="2023-03-13T08:27:47.350" v="102"/>
          <ac:spMkLst>
            <pc:docMk/>
            <pc:sldMk cId="3344579809" sldId="256"/>
            <ac:spMk id="3" creationId="{CB04565A-7874-4E2A-8937-B76F47570964}"/>
          </ac:spMkLst>
        </pc:spChg>
      </pc:sldChg>
      <pc:sldChg chg="addSp delSp modSp del mod modNotes">
        <pc:chgData name="Jon Rosdahl" userId="2820f357-2dd4-4127-8713-e0bfde0fd756" providerId="ADAL" clId="{8CC0D608-44FF-4B7F-9802-8C77336FD704}" dt="2023-03-13T08:28:36.634" v="112" actId="403"/>
        <pc:sldMkLst>
          <pc:docMk/>
          <pc:sldMk cId="0" sldId="257"/>
        </pc:sldMkLst>
        <pc:spChg chg="add del mod">
          <ac:chgData name="Jon Rosdahl" userId="2820f357-2dd4-4127-8713-e0bfde0fd756" providerId="ADAL" clId="{8CC0D608-44FF-4B7F-9802-8C77336FD704}" dt="2023-03-13T08:26:49.111" v="93"/>
          <ac:spMkLst>
            <pc:docMk/>
            <pc:sldMk cId="0" sldId="257"/>
            <ac:spMk id="2" creationId="{4AD4B8A6-E1D6-C2CF-5C75-CC0E1A928601}"/>
          </ac:spMkLst>
        </pc:spChg>
        <pc:spChg chg="add del mod">
          <ac:chgData name="Jon Rosdahl" userId="2820f357-2dd4-4127-8713-e0bfde0fd756" providerId="ADAL" clId="{8CC0D608-44FF-4B7F-9802-8C77336FD704}" dt="2023-03-13T08:26:49.111" v="93"/>
          <ac:spMkLst>
            <pc:docMk/>
            <pc:sldMk cId="0" sldId="257"/>
            <ac:spMk id="3" creationId="{C7DF3EB9-876B-27A3-0C58-EADF14C02898}"/>
          </ac:spMkLst>
        </pc:spChg>
        <pc:spChg chg="add del mod">
          <ac:chgData name="Jon Rosdahl" userId="2820f357-2dd4-4127-8713-e0bfde0fd756" providerId="ADAL" clId="{8CC0D608-44FF-4B7F-9802-8C77336FD704}" dt="2023-03-13T08:26:49.111" v="93"/>
          <ac:spMkLst>
            <pc:docMk/>
            <pc:sldMk cId="0" sldId="257"/>
            <ac:spMk id="4" creationId="{FDBAADD1-66F6-7181-7776-5AF1085F4FBD}"/>
          </ac:spMkLst>
        </pc:spChg>
        <pc:spChg chg="mod">
          <ac:chgData name="Jon Rosdahl" userId="2820f357-2dd4-4127-8713-e0bfde0fd756" providerId="ADAL" clId="{8CC0D608-44FF-4B7F-9802-8C77336FD704}" dt="2023-03-13T08:27:47.350" v="102"/>
          <ac:spMkLst>
            <pc:docMk/>
            <pc:sldMk cId="0" sldId="257"/>
            <ac:spMk id="74" creationId="{00000000-0000-0000-0000-000000000000}"/>
          </ac:spMkLst>
        </pc:spChg>
        <pc:spChg chg="mod">
          <ac:chgData name="Jon Rosdahl" userId="2820f357-2dd4-4127-8713-e0bfde0fd756" providerId="ADAL" clId="{8CC0D608-44FF-4B7F-9802-8C77336FD704}" dt="2023-03-13T08:28:30.688" v="111" actId="404"/>
          <ac:spMkLst>
            <pc:docMk/>
            <pc:sldMk cId="0" sldId="257"/>
            <ac:spMk id="75" creationId="{00000000-0000-0000-0000-000000000000}"/>
          </ac:spMkLst>
        </pc:spChg>
        <pc:spChg chg="mod">
          <ac:chgData name="Jon Rosdahl" userId="2820f357-2dd4-4127-8713-e0bfde0fd756" providerId="ADAL" clId="{8CC0D608-44FF-4B7F-9802-8C77336FD704}" dt="2023-03-13T08:28:36.634" v="112" actId="403"/>
          <ac:spMkLst>
            <pc:docMk/>
            <pc:sldMk cId="0" sldId="257"/>
            <ac:spMk id="76" creationId="{00000000-0000-0000-0000-000000000000}"/>
          </ac:spMkLst>
        </pc:spChg>
      </pc:sldChg>
      <pc:sldChg chg="modSp del mod">
        <pc:chgData name="Jon Rosdahl" userId="2820f357-2dd4-4127-8713-e0bfde0fd756" providerId="ADAL" clId="{8CC0D608-44FF-4B7F-9802-8C77336FD704}" dt="2023-03-13T08:28:18.402" v="107" actId="255"/>
        <pc:sldMkLst>
          <pc:docMk/>
          <pc:sldMk cId="0" sldId="258"/>
        </pc:sldMkLst>
        <pc:spChg chg="mod">
          <ac:chgData name="Jon Rosdahl" userId="2820f357-2dd4-4127-8713-e0bfde0fd756" providerId="ADAL" clId="{8CC0D608-44FF-4B7F-9802-8C77336FD704}" dt="2023-03-13T08:27:47.350" v="102"/>
          <ac:spMkLst>
            <pc:docMk/>
            <pc:sldMk cId="0" sldId="258"/>
            <ac:spMk id="81" creationId="{00000000-0000-0000-0000-000000000000}"/>
          </ac:spMkLst>
        </pc:spChg>
        <pc:spChg chg="mod">
          <ac:chgData name="Jon Rosdahl" userId="2820f357-2dd4-4127-8713-e0bfde0fd756" providerId="ADAL" clId="{8CC0D608-44FF-4B7F-9802-8C77336FD704}" dt="2023-03-13T08:28:18.402" v="107" actId="255"/>
          <ac:spMkLst>
            <pc:docMk/>
            <pc:sldMk cId="0" sldId="258"/>
            <ac:spMk id="82" creationId="{00000000-0000-0000-0000-000000000000}"/>
          </ac:spMkLst>
        </pc:spChg>
      </pc:sldChg>
      <pc:sldChg chg="modSp del mod">
        <pc:chgData name="Jon Rosdahl" userId="2820f357-2dd4-4127-8713-e0bfde0fd756" providerId="ADAL" clId="{8CC0D608-44FF-4B7F-9802-8C77336FD704}" dt="2023-03-13T08:28:56.876" v="113" actId="1076"/>
        <pc:sldMkLst>
          <pc:docMk/>
          <pc:sldMk cId="0" sldId="259"/>
        </pc:sldMkLst>
        <pc:spChg chg="mod">
          <ac:chgData name="Jon Rosdahl" userId="2820f357-2dd4-4127-8713-e0bfde0fd756" providerId="ADAL" clId="{8CC0D608-44FF-4B7F-9802-8C77336FD704}" dt="2023-03-13T08:27:47.350" v="102"/>
          <ac:spMkLst>
            <pc:docMk/>
            <pc:sldMk cId="0" sldId="259"/>
            <ac:spMk id="87" creationId="{00000000-0000-0000-0000-000000000000}"/>
          </ac:spMkLst>
        </pc:spChg>
        <pc:spChg chg="mod">
          <ac:chgData name="Jon Rosdahl" userId="2820f357-2dd4-4127-8713-e0bfde0fd756" providerId="ADAL" clId="{8CC0D608-44FF-4B7F-9802-8C77336FD704}" dt="2023-03-13T08:28:56.876" v="113" actId="1076"/>
          <ac:spMkLst>
            <pc:docMk/>
            <pc:sldMk cId="0" sldId="259"/>
            <ac:spMk id="90" creationId="{00000000-0000-0000-0000-000000000000}"/>
          </ac:spMkLst>
        </pc:spChg>
      </pc:sldChg>
      <pc:sldChg chg="modSp del">
        <pc:chgData name="Jon Rosdahl" userId="2820f357-2dd4-4127-8713-e0bfde0fd756" providerId="ADAL" clId="{8CC0D608-44FF-4B7F-9802-8C77336FD704}" dt="2023-03-13T08:27:48.358" v="103"/>
        <pc:sldMkLst>
          <pc:docMk/>
          <pc:sldMk cId="0" sldId="260"/>
        </pc:sldMkLst>
        <pc:spChg chg="mod">
          <ac:chgData name="Jon Rosdahl" userId="2820f357-2dd4-4127-8713-e0bfde0fd756" providerId="ADAL" clId="{8CC0D608-44FF-4B7F-9802-8C77336FD704}" dt="2023-03-13T08:27:47.350" v="102"/>
          <ac:spMkLst>
            <pc:docMk/>
            <pc:sldMk cId="0" sldId="260"/>
            <ac:spMk id="95" creationId="{00000000-0000-0000-0000-000000000000}"/>
          </ac:spMkLst>
        </pc:spChg>
      </pc:sldChg>
      <pc:sldChg chg="modSp del modNotes">
        <pc:chgData name="Jon Rosdahl" userId="2820f357-2dd4-4127-8713-e0bfde0fd756" providerId="ADAL" clId="{8CC0D608-44FF-4B7F-9802-8C77336FD704}" dt="2023-03-13T08:27:48.358" v="103"/>
        <pc:sldMkLst>
          <pc:docMk/>
          <pc:sldMk cId="0" sldId="261"/>
        </pc:sldMkLst>
        <pc:spChg chg="mod">
          <ac:chgData name="Jon Rosdahl" userId="2820f357-2dd4-4127-8713-e0bfde0fd756" providerId="ADAL" clId="{8CC0D608-44FF-4B7F-9802-8C77336FD704}" dt="2023-03-13T08:27:47.350" v="102"/>
          <ac:spMkLst>
            <pc:docMk/>
            <pc:sldMk cId="0" sldId="261"/>
            <ac:spMk id="101" creationId="{00000000-0000-0000-0000-000000000000}"/>
          </ac:spMkLst>
        </pc:spChg>
      </pc:sldChg>
      <pc:sldChg chg="del">
        <pc:chgData name="Jon Rosdahl" userId="2820f357-2dd4-4127-8713-e0bfde0fd756" providerId="ADAL" clId="{8CC0D608-44FF-4B7F-9802-8C77336FD704}" dt="2023-03-13T08:27:48.358" v="103"/>
        <pc:sldMkLst>
          <pc:docMk/>
          <pc:sldMk cId="0" sldId="262"/>
        </pc:sldMkLst>
      </pc:sldChg>
      <pc:sldChg chg="del">
        <pc:chgData name="Jon Rosdahl" userId="2820f357-2dd4-4127-8713-e0bfde0fd756" providerId="ADAL" clId="{8CC0D608-44FF-4B7F-9802-8C77336FD704}" dt="2023-03-13T08:27:48.358" v="103"/>
        <pc:sldMkLst>
          <pc:docMk/>
          <pc:sldMk cId="0" sldId="263"/>
        </pc:sldMkLst>
      </pc:sldChg>
      <pc:sldChg chg="del">
        <pc:chgData name="Jon Rosdahl" userId="2820f357-2dd4-4127-8713-e0bfde0fd756" providerId="ADAL" clId="{8CC0D608-44FF-4B7F-9802-8C77336FD704}" dt="2023-03-13T08:27:48.358" v="103"/>
        <pc:sldMkLst>
          <pc:docMk/>
          <pc:sldMk cId="0" sldId="264"/>
        </pc:sldMkLst>
      </pc:sldChg>
      <pc:sldChg chg="del">
        <pc:chgData name="Jon Rosdahl" userId="2820f357-2dd4-4127-8713-e0bfde0fd756" providerId="ADAL" clId="{8CC0D608-44FF-4B7F-9802-8C77336FD704}" dt="2023-03-13T08:27:48.358" v="103"/>
        <pc:sldMkLst>
          <pc:docMk/>
          <pc:sldMk cId="0" sldId="265"/>
        </pc:sldMkLst>
      </pc:sldChg>
      <pc:sldChg chg="addSp delSp modSp del mod setBg modClrScheme delDesignElem chgLayout">
        <pc:chgData name="Jon Rosdahl" userId="2820f357-2dd4-4127-8713-e0bfde0fd756" providerId="ADAL" clId="{8CC0D608-44FF-4B7F-9802-8C77336FD704}" dt="2023-03-13T08:27:48.358" v="103"/>
        <pc:sldMkLst>
          <pc:docMk/>
          <pc:sldMk cId="0" sldId="266"/>
        </pc:sldMkLst>
        <pc:spChg chg="add del mod">
          <ac:chgData name="Jon Rosdahl" userId="2820f357-2dd4-4127-8713-e0bfde0fd756" providerId="ADAL" clId="{8CC0D608-44FF-4B7F-9802-8C77336FD704}" dt="2023-03-13T08:27:46.133" v="100"/>
          <ac:spMkLst>
            <pc:docMk/>
            <pc:sldMk cId="0" sldId="266"/>
            <ac:spMk id="2" creationId="{F535A8C3-D2D0-BD3F-5CA8-79C4125E79DF}"/>
          </ac:spMkLst>
        </pc:spChg>
        <pc:spChg chg="add del mod">
          <ac:chgData name="Jon Rosdahl" userId="2820f357-2dd4-4127-8713-e0bfde0fd756" providerId="ADAL" clId="{8CC0D608-44FF-4B7F-9802-8C77336FD704}" dt="2023-03-13T08:27:46.133" v="100"/>
          <ac:spMkLst>
            <pc:docMk/>
            <pc:sldMk cId="0" sldId="266"/>
            <ac:spMk id="3" creationId="{22AE7BCD-E527-B6B1-3909-AFCB599A4DE2}"/>
          </ac:spMkLst>
        </pc:spChg>
        <pc:spChg chg="mod ord">
          <ac:chgData name="Jon Rosdahl" userId="2820f357-2dd4-4127-8713-e0bfde0fd756" providerId="ADAL" clId="{8CC0D608-44FF-4B7F-9802-8C77336FD704}" dt="2023-03-13T08:27:46.733" v="101" actId="26606"/>
          <ac:spMkLst>
            <pc:docMk/>
            <pc:sldMk cId="0" sldId="266"/>
            <ac:spMk id="131" creationId="{00000000-0000-0000-0000-000000000000}"/>
          </ac:spMkLst>
        </pc:spChg>
        <pc:spChg chg="mod ord">
          <ac:chgData name="Jon Rosdahl" userId="2820f357-2dd4-4127-8713-e0bfde0fd756" providerId="ADAL" clId="{8CC0D608-44FF-4B7F-9802-8C77336FD704}" dt="2023-03-13T08:27:46.733" v="101" actId="26606"/>
          <ac:spMkLst>
            <pc:docMk/>
            <pc:sldMk cId="0" sldId="266"/>
            <ac:spMk id="132" creationId="{00000000-0000-0000-0000-000000000000}"/>
          </ac:spMkLst>
        </pc:spChg>
        <pc:spChg chg="add del">
          <ac:chgData name="Jon Rosdahl" userId="2820f357-2dd4-4127-8713-e0bfde0fd756" providerId="ADAL" clId="{8CC0D608-44FF-4B7F-9802-8C77336FD704}" dt="2023-03-13T08:27:46.733" v="101" actId="26606"/>
          <ac:spMkLst>
            <pc:docMk/>
            <pc:sldMk cId="0" sldId="266"/>
            <ac:spMk id="137" creationId="{1B15ED52-F352-441B-82BF-E0EA34836D08}"/>
          </ac:spMkLst>
        </pc:spChg>
        <pc:spChg chg="add del">
          <ac:chgData name="Jon Rosdahl" userId="2820f357-2dd4-4127-8713-e0bfde0fd756" providerId="ADAL" clId="{8CC0D608-44FF-4B7F-9802-8C77336FD704}" dt="2023-03-13T08:27:46.733" v="101" actId="26606"/>
          <ac:spMkLst>
            <pc:docMk/>
            <pc:sldMk cId="0" sldId="266"/>
            <ac:spMk id="139" creationId="{3B2E3793-BFE6-45A2-9B7B-E18844431C99}"/>
          </ac:spMkLst>
        </pc:spChg>
        <pc:spChg chg="add del">
          <ac:chgData name="Jon Rosdahl" userId="2820f357-2dd4-4127-8713-e0bfde0fd756" providerId="ADAL" clId="{8CC0D608-44FF-4B7F-9802-8C77336FD704}" dt="2023-03-13T08:27:46.733" v="101" actId="26606"/>
          <ac:spMkLst>
            <pc:docMk/>
            <pc:sldMk cId="0" sldId="266"/>
            <ac:spMk id="141" creationId="{BC4C4868-CB8F-4AF9-9CDB-8108F2C19B67}"/>
          </ac:spMkLst>
        </pc:spChg>
        <pc:spChg chg="add del">
          <ac:chgData name="Jon Rosdahl" userId="2820f357-2dd4-4127-8713-e0bfde0fd756" providerId="ADAL" clId="{8CC0D608-44FF-4B7F-9802-8C77336FD704}" dt="2023-03-13T08:27:46.733" v="101" actId="26606"/>
          <ac:spMkLst>
            <pc:docMk/>
            <pc:sldMk cId="0" sldId="266"/>
            <ac:spMk id="143" creationId="{375E0459-6403-40CD-989D-56A4407CA12E}"/>
          </ac:spMkLst>
        </pc:spChg>
        <pc:spChg chg="add del">
          <ac:chgData name="Jon Rosdahl" userId="2820f357-2dd4-4127-8713-e0bfde0fd756" providerId="ADAL" clId="{8CC0D608-44FF-4B7F-9802-8C77336FD704}" dt="2023-03-13T08:27:46.733" v="101" actId="26606"/>
          <ac:spMkLst>
            <pc:docMk/>
            <pc:sldMk cId="0" sldId="266"/>
            <ac:spMk id="145" creationId="{53E5B1A8-3AC9-4BD1-9BBC-78CA94F2D1BA}"/>
          </ac:spMkLst>
        </pc:spChg>
      </pc:sldChg>
      <pc:sldChg chg="del">
        <pc:chgData name="Jon Rosdahl" userId="2820f357-2dd4-4127-8713-e0bfde0fd756" providerId="ADAL" clId="{8CC0D608-44FF-4B7F-9802-8C77336FD704}" dt="2023-03-13T08:26:00.892" v="90" actId="47"/>
        <pc:sldMkLst>
          <pc:docMk/>
          <pc:sldMk cId="0" sldId="267"/>
        </pc:sldMkLst>
      </pc:sldChg>
      <pc:sldChg chg="del">
        <pc:chgData name="Jon Rosdahl" userId="2820f357-2dd4-4127-8713-e0bfde0fd756" providerId="ADAL" clId="{8CC0D608-44FF-4B7F-9802-8C77336FD704}" dt="2023-03-13T08:25:57.013" v="88" actId="47"/>
        <pc:sldMkLst>
          <pc:docMk/>
          <pc:sldMk cId="820969507" sldId="268"/>
        </pc:sldMkLst>
      </pc:sldChg>
      <pc:sldChg chg="del">
        <pc:chgData name="Jon Rosdahl" userId="2820f357-2dd4-4127-8713-e0bfde0fd756" providerId="ADAL" clId="{8CC0D608-44FF-4B7F-9802-8C77336FD704}" dt="2023-03-13T08:25:58.626" v="89" actId="47"/>
        <pc:sldMkLst>
          <pc:docMk/>
          <pc:sldMk cId="1717592562" sldId="269"/>
        </pc:sldMkLst>
      </pc:sldChg>
      <pc:sldChg chg="modSp mod">
        <pc:chgData name="Jon Rosdahl" userId="2820f357-2dd4-4127-8713-e0bfde0fd756" providerId="ADAL" clId="{8CC0D608-44FF-4B7F-9802-8C77336FD704}" dt="2023-03-13T08:27:47.350" v="102"/>
        <pc:sldMkLst>
          <pc:docMk/>
          <pc:sldMk cId="0" sldId="278"/>
        </pc:sldMkLst>
        <pc:spChg chg="mod">
          <ac:chgData name="Jon Rosdahl" userId="2820f357-2dd4-4127-8713-e0bfde0fd756" providerId="ADAL" clId="{8CC0D608-44FF-4B7F-9802-8C77336FD704}" dt="2023-03-13T08:27:47.350" v="102"/>
          <ac:spMkLst>
            <pc:docMk/>
            <pc:sldMk cId="0" sldId="278"/>
            <ac:spMk id="111620" creationId="{53B2155B-CFEF-47E6-921E-45594A6364EC}"/>
          </ac:spMkLst>
        </pc:spChg>
        <pc:spChg chg="mod">
          <ac:chgData name="Jon Rosdahl" userId="2820f357-2dd4-4127-8713-e0bfde0fd756" providerId="ADAL" clId="{8CC0D608-44FF-4B7F-9802-8C77336FD704}" dt="2023-03-13T08:27:47.350" v="102"/>
          <ac:spMkLst>
            <pc:docMk/>
            <pc:sldMk cId="0" sldId="278"/>
            <ac:spMk id="111621" creationId="{55762D25-456E-4FCB-B057-8162CEEA2A48}"/>
          </ac:spMkLst>
        </pc:spChg>
      </pc:sldChg>
      <pc:sldChg chg="modSp mod">
        <pc:chgData name="Jon Rosdahl" userId="2820f357-2dd4-4127-8713-e0bfde0fd756" providerId="ADAL" clId="{8CC0D608-44FF-4B7F-9802-8C77336FD704}" dt="2023-03-13T08:27:47.350" v="102"/>
        <pc:sldMkLst>
          <pc:docMk/>
          <pc:sldMk cId="0" sldId="342"/>
        </pc:sldMkLst>
        <pc:spChg chg="mod">
          <ac:chgData name="Jon Rosdahl" userId="2820f357-2dd4-4127-8713-e0bfde0fd756" providerId="ADAL" clId="{8CC0D608-44FF-4B7F-9802-8C77336FD704}" dt="2023-03-13T08:27:47.350" v="102"/>
          <ac:spMkLst>
            <pc:docMk/>
            <pc:sldMk cId="0" sldId="342"/>
            <ac:spMk id="273413" creationId="{F9A6CCE4-BC0A-4194-9F6C-63D8359E4152}"/>
          </ac:spMkLst>
        </pc:spChg>
        <pc:spChg chg="mod">
          <ac:chgData name="Jon Rosdahl" userId="2820f357-2dd4-4127-8713-e0bfde0fd756" providerId="ADAL" clId="{8CC0D608-44FF-4B7F-9802-8C77336FD704}" dt="2023-03-13T08:24:30.770" v="66" actId="20577"/>
          <ac:spMkLst>
            <pc:docMk/>
            <pc:sldMk cId="0" sldId="342"/>
            <ac:spMk id="273414" creationId="{A8DD74F1-78FD-43C5-92B7-9C87A242921B}"/>
          </ac:spMkLst>
        </pc:spChg>
      </pc:sldChg>
      <pc:sldChg chg="modSp mod modNotesTx">
        <pc:chgData name="Jon Rosdahl" userId="2820f357-2dd4-4127-8713-e0bfde0fd756" providerId="ADAL" clId="{8CC0D608-44FF-4B7F-9802-8C77336FD704}" dt="2023-03-13T09:08:46.945" v="546" actId="20577"/>
        <pc:sldMkLst>
          <pc:docMk/>
          <pc:sldMk cId="0" sldId="343"/>
        </pc:sldMkLst>
        <pc:spChg chg="mod">
          <ac:chgData name="Jon Rosdahl" userId="2820f357-2dd4-4127-8713-e0bfde0fd756" providerId="ADAL" clId="{8CC0D608-44FF-4B7F-9802-8C77336FD704}" dt="2023-03-13T09:08:46.945" v="546" actId="20577"/>
          <ac:spMkLst>
            <pc:docMk/>
            <pc:sldMk cId="0" sldId="343"/>
            <ac:spMk id="2" creationId="{82277739-66B6-40EB-9580-9458386E0E7F}"/>
          </ac:spMkLst>
        </pc:spChg>
        <pc:spChg chg="mod">
          <ac:chgData name="Jon Rosdahl" userId="2820f357-2dd4-4127-8713-e0bfde0fd756" providerId="ADAL" clId="{8CC0D608-44FF-4B7F-9802-8C77336FD704}" dt="2023-03-13T08:27:47.350" v="102"/>
          <ac:spMkLst>
            <pc:docMk/>
            <pc:sldMk cId="0" sldId="343"/>
            <ac:spMk id="598020" creationId="{EA070EC2-6458-4DC6-97AA-F4CD63687C31}"/>
          </ac:spMkLst>
        </pc:spChg>
      </pc:sldChg>
      <pc:sldChg chg="modSp mod">
        <pc:chgData name="Jon Rosdahl" userId="2820f357-2dd4-4127-8713-e0bfde0fd756" providerId="ADAL" clId="{8CC0D608-44FF-4B7F-9802-8C77336FD704}" dt="2023-03-13T08:53:37.853" v="247" actId="6549"/>
        <pc:sldMkLst>
          <pc:docMk/>
          <pc:sldMk cId="2306598344" sldId="344"/>
        </pc:sldMkLst>
        <pc:spChg chg="mod">
          <ac:chgData name="Jon Rosdahl" userId="2820f357-2dd4-4127-8713-e0bfde0fd756" providerId="ADAL" clId="{8CC0D608-44FF-4B7F-9802-8C77336FD704}" dt="2023-03-13T08:27:47.350" v="102"/>
          <ac:spMkLst>
            <pc:docMk/>
            <pc:sldMk cId="2306598344" sldId="344"/>
            <ac:spMk id="2" creationId="{04124CE6-4087-496B-88B7-AB7F112E60F9}"/>
          </ac:spMkLst>
        </pc:spChg>
        <pc:spChg chg="mod">
          <ac:chgData name="Jon Rosdahl" userId="2820f357-2dd4-4127-8713-e0bfde0fd756" providerId="ADAL" clId="{8CC0D608-44FF-4B7F-9802-8C77336FD704}" dt="2023-03-13T08:53:37.853" v="247" actId="6549"/>
          <ac:spMkLst>
            <pc:docMk/>
            <pc:sldMk cId="2306598344" sldId="344"/>
            <ac:spMk id="3" creationId="{06C2C8B8-206C-4A99-8624-93A2C2F3839F}"/>
          </ac:spMkLst>
        </pc:spChg>
      </pc:sldChg>
      <pc:sldChg chg="modSp mod">
        <pc:chgData name="Jon Rosdahl" userId="2820f357-2dd4-4127-8713-e0bfde0fd756" providerId="ADAL" clId="{8CC0D608-44FF-4B7F-9802-8C77336FD704}" dt="2023-03-13T08:55:51.827" v="308" actId="20577"/>
        <pc:sldMkLst>
          <pc:docMk/>
          <pc:sldMk cId="2843269439" sldId="350"/>
        </pc:sldMkLst>
        <pc:spChg chg="mod">
          <ac:chgData name="Jon Rosdahl" userId="2820f357-2dd4-4127-8713-e0bfde0fd756" providerId="ADAL" clId="{8CC0D608-44FF-4B7F-9802-8C77336FD704}" dt="2023-03-13T08:27:47.350" v="102"/>
          <ac:spMkLst>
            <pc:docMk/>
            <pc:sldMk cId="2843269439" sldId="350"/>
            <ac:spMk id="2" creationId="{826B286A-735B-4EAB-B47B-955D713EC1B9}"/>
          </ac:spMkLst>
        </pc:spChg>
        <pc:spChg chg="mod">
          <ac:chgData name="Jon Rosdahl" userId="2820f357-2dd4-4127-8713-e0bfde0fd756" providerId="ADAL" clId="{8CC0D608-44FF-4B7F-9802-8C77336FD704}" dt="2023-03-13T08:55:51.827" v="308" actId="20577"/>
          <ac:spMkLst>
            <pc:docMk/>
            <pc:sldMk cId="2843269439" sldId="350"/>
            <ac:spMk id="3" creationId="{F9657F8A-5834-4BD7-8DBC-9537F96B52F6}"/>
          </ac:spMkLst>
        </pc:spChg>
      </pc:sldChg>
      <pc:sldChg chg="modSp mod">
        <pc:chgData name="Jon Rosdahl" userId="2820f357-2dd4-4127-8713-e0bfde0fd756" providerId="ADAL" clId="{8CC0D608-44FF-4B7F-9802-8C77336FD704}" dt="2023-03-13T08:53:17.234" v="245" actId="20577"/>
        <pc:sldMkLst>
          <pc:docMk/>
          <pc:sldMk cId="302269111" sldId="353"/>
        </pc:sldMkLst>
        <pc:spChg chg="mod">
          <ac:chgData name="Jon Rosdahl" userId="2820f357-2dd4-4127-8713-e0bfde0fd756" providerId="ADAL" clId="{8CC0D608-44FF-4B7F-9802-8C77336FD704}" dt="2023-03-13T08:27:47.350" v="102"/>
          <ac:spMkLst>
            <pc:docMk/>
            <pc:sldMk cId="302269111" sldId="353"/>
            <ac:spMk id="2" creationId="{7CD971AA-38D0-4010-8C09-DA2982B39DF7}"/>
          </ac:spMkLst>
        </pc:spChg>
        <pc:spChg chg="mod">
          <ac:chgData name="Jon Rosdahl" userId="2820f357-2dd4-4127-8713-e0bfde0fd756" providerId="ADAL" clId="{8CC0D608-44FF-4B7F-9802-8C77336FD704}" dt="2023-03-13T08:53:17.234" v="245" actId="20577"/>
          <ac:spMkLst>
            <pc:docMk/>
            <pc:sldMk cId="302269111" sldId="353"/>
            <ac:spMk id="3" creationId="{BC86539C-A47B-4496-8F6C-68136BCFE6C3}"/>
          </ac:spMkLst>
        </pc:spChg>
      </pc:sldChg>
      <pc:sldChg chg="modSp mod">
        <pc:chgData name="Jon Rosdahl" userId="2820f357-2dd4-4127-8713-e0bfde0fd756" providerId="ADAL" clId="{8CC0D608-44FF-4B7F-9802-8C77336FD704}" dt="2023-03-13T08:57:50.498" v="327" actId="20577"/>
        <pc:sldMkLst>
          <pc:docMk/>
          <pc:sldMk cId="4063178888" sldId="354"/>
        </pc:sldMkLst>
        <pc:spChg chg="mod">
          <ac:chgData name="Jon Rosdahl" userId="2820f357-2dd4-4127-8713-e0bfde0fd756" providerId="ADAL" clId="{8CC0D608-44FF-4B7F-9802-8C77336FD704}" dt="2023-03-13T08:57:21.868" v="322" actId="20577"/>
          <ac:spMkLst>
            <pc:docMk/>
            <pc:sldMk cId="4063178888" sldId="354"/>
            <ac:spMk id="2" creationId="{CC177C34-7597-4781-9D7C-EEB9FE459EC8}"/>
          </ac:spMkLst>
        </pc:spChg>
        <pc:spChg chg="mod">
          <ac:chgData name="Jon Rosdahl" userId="2820f357-2dd4-4127-8713-e0bfde0fd756" providerId="ADAL" clId="{8CC0D608-44FF-4B7F-9802-8C77336FD704}" dt="2023-03-13T08:57:50.498" v="327" actId="20577"/>
          <ac:spMkLst>
            <pc:docMk/>
            <pc:sldMk cId="4063178888" sldId="354"/>
            <ac:spMk id="3" creationId="{6AA8B707-6875-4BD1-B028-4AD20805EB24}"/>
          </ac:spMkLst>
        </pc:spChg>
      </pc:sldChg>
      <pc:sldChg chg="modSp">
        <pc:chgData name="Jon Rosdahl" userId="2820f357-2dd4-4127-8713-e0bfde0fd756" providerId="ADAL" clId="{8CC0D608-44FF-4B7F-9802-8C77336FD704}" dt="2023-03-13T08:27:47.350" v="102"/>
        <pc:sldMkLst>
          <pc:docMk/>
          <pc:sldMk cId="3327692416" sldId="358"/>
        </pc:sldMkLst>
        <pc:spChg chg="mod">
          <ac:chgData name="Jon Rosdahl" userId="2820f357-2dd4-4127-8713-e0bfde0fd756" providerId="ADAL" clId="{8CC0D608-44FF-4B7F-9802-8C77336FD704}" dt="2023-03-13T08:27:47.350" v="102"/>
          <ac:spMkLst>
            <pc:docMk/>
            <pc:sldMk cId="3327692416" sldId="358"/>
            <ac:spMk id="2" creationId="{7CD971AA-38D0-4010-8C09-DA2982B39DF7}"/>
          </ac:spMkLst>
        </pc:spChg>
      </pc:sldChg>
      <pc:sldChg chg="modSp">
        <pc:chgData name="Jon Rosdahl" userId="2820f357-2dd4-4127-8713-e0bfde0fd756" providerId="ADAL" clId="{8CC0D608-44FF-4B7F-9802-8C77336FD704}" dt="2023-03-13T08:27:47.350" v="102"/>
        <pc:sldMkLst>
          <pc:docMk/>
          <pc:sldMk cId="3930213174" sldId="361"/>
        </pc:sldMkLst>
        <pc:spChg chg="mod">
          <ac:chgData name="Jon Rosdahl" userId="2820f357-2dd4-4127-8713-e0bfde0fd756" providerId="ADAL" clId="{8CC0D608-44FF-4B7F-9802-8C77336FD704}" dt="2023-03-13T08:27:47.350" v="102"/>
          <ac:spMkLst>
            <pc:docMk/>
            <pc:sldMk cId="3930213174" sldId="361"/>
            <ac:spMk id="2" creationId="{3B456A26-5AC0-460A-B58C-483C046095D4}"/>
          </ac:spMkLst>
        </pc:spChg>
      </pc:sldChg>
      <pc:sldChg chg="modSp del">
        <pc:chgData name="Jon Rosdahl" userId="2820f357-2dd4-4127-8713-e0bfde0fd756" providerId="ADAL" clId="{8CC0D608-44FF-4B7F-9802-8C77336FD704}" dt="2023-03-13T08:59:36.008" v="331" actId="47"/>
        <pc:sldMkLst>
          <pc:docMk/>
          <pc:sldMk cId="1625426209" sldId="364"/>
        </pc:sldMkLst>
        <pc:spChg chg="mod">
          <ac:chgData name="Jon Rosdahl" userId="2820f357-2dd4-4127-8713-e0bfde0fd756" providerId="ADAL" clId="{8CC0D608-44FF-4B7F-9802-8C77336FD704}" dt="2023-03-13T08:27:47.350" v="102"/>
          <ac:spMkLst>
            <pc:docMk/>
            <pc:sldMk cId="1625426209" sldId="364"/>
            <ac:spMk id="2" creationId="{556FFF3F-93C5-496B-80C9-8193ACA82B69}"/>
          </ac:spMkLst>
        </pc:spChg>
      </pc:sldChg>
      <pc:sldChg chg="modSp mod modNotesTx">
        <pc:chgData name="Jon Rosdahl" userId="2820f357-2dd4-4127-8713-e0bfde0fd756" providerId="ADAL" clId="{8CC0D608-44FF-4B7F-9802-8C77336FD704}" dt="2023-03-13T09:04:18.509" v="379" actId="20577"/>
        <pc:sldMkLst>
          <pc:docMk/>
          <pc:sldMk cId="1248015820" sldId="365"/>
        </pc:sldMkLst>
        <pc:spChg chg="mod">
          <ac:chgData name="Jon Rosdahl" userId="2820f357-2dd4-4127-8713-e0bfde0fd756" providerId="ADAL" clId="{8CC0D608-44FF-4B7F-9802-8C77336FD704}" dt="2023-03-13T08:27:47.350" v="102"/>
          <ac:spMkLst>
            <pc:docMk/>
            <pc:sldMk cId="1248015820" sldId="365"/>
            <ac:spMk id="2" creationId="{24B5569D-217E-4F8A-B7B2-16A9F53B9E46}"/>
          </ac:spMkLst>
        </pc:spChg>
        <pc:spChg chg="mod">
          <ac:chgData name="Jon Rosdahl" userId="2820f357-2dd4-4127-8713-e0bfde0fd756" providerId="ADAL" clId="{8CC0D608-44FF-4B7F-9802-8C77336FD704}" dt="2023-03-13T09:04:18.509" v="379" actId="20577"/>
          <ac:spMkLst>
            <pc:docMk/>
            <pc:sldMk cId="1248015820" sldId="365"/>
            <ac:spMk id="3" creationId="{4C45BFD7-8CF1-4EB5-8BF7-81C3C0B9BC6E}"/>
          </ac:spMkLst>
        </pc:spChg>
      </pc:sldChg>
      <pc:sldChg chg="modSp">
        <pc:chgData name="Jon Rosdahl" userId="2820f357-2dd4-4127-8713-e0bfde0fd756" providerId="ADAL" clId="{8CC0D608-44FF-4B7F-9802-8C77336FD704}" dt="2023-03-13T08:27:47.350" v="102"/>
        <pc:sldMkLst>
          <pc:docMk/>
          <pc:sldMk cId="445168374" sldId="367"/>
        </pc:sldMkLst>
        <pc:spChg chg="mod">
          <ac:chgData name="Jon Rosdahl" userId="2820f357-2dd4-4127-8713-e0bfde0fd756" providerId="ADAL" clId="{8CC0D608-44FF-4B7F-9802-8C77336FD704}" dt="2023-03-13T08:27:47.350" v="102"/>
          <ac:spMkLst>
            <pc:docMk/>
            <pc:sldMk cId="445168374" sldId="367"/>
            <ac:spMk id="4" creationId="{178C40C7-3D10-497B-AD61-5B9AA5FBFEB5}"/>
          </ac:spMkLst>
        </pc:spChg>
        <pc:spChg chg="mod">
          <ac:chgData name="Jon Rosdahl" userId="2820f357-2dd4-4127-8713-e0bfde0fd756" providerId="ADAL" clId="{8CC0D608-44FF-4B7F-9802-8C77336FD704}" dt="2023-03-13T08:27:47.350" v="102"/>
          <ac:spMkLst>
            <pc:docMk/>
            <pc:sldMk cId="445168374" sldId="367"/>
            <ac:spMk id="5" creationId="{E557F7E1-574B-4A20-87EB-7B49FF13402A}"/>
          </ac:spMkLst>
        </pc:spChg>
      </pc:sldChg>
      <pc:sldChg chg="modSp mod">
        <pc:chgData name="Jon Rosdahl" userId="2820f357-2dd4-4127-8713-e0bfde0fd756" providerId="ADAL" clId="{8CC0D608-44FF-4B7F-9802-8C77336FD704}" dt="2023-03-13T09:13:29.669" v="575" actId="6549"/>
        <pc:sldMkLst>
          <pc:docMk/>
          <pc:sldMk cId="2761304245" sldId="377"/>
        </pc:sldMkLst>
        <pc:spChg chg="mod">
          <ac:chgData name="Jon Rosdahl" userId="2820f357-2dd4-4127-8713-e0bfde0fd756" providerId="ADAL" clId="{8CC0D608-44FF-4B7F-9802-8C77336FD704}" dt="2023-03-13T09:11:48.016" v="550" actId="20577"/>
          <ac:spMkLst>
            <pc:docMk/>
            <pc:sldMk cId="2761304245" sldId="377"/>
            <ac:spMk id="2" creationId="{591236A4-908E-4FA0-BD93-01C0DC1C8239}"/>
          </ac:spMkLst>
        </pc:spChg>
        <pc:spChg chg="mod">
          <ac:chgData name="Jon Rosdahl" userId="2820f357-2dd4-4127-8713-e0bfde0fd756" providerId="ADAL" clId="{8CC0D608-44FF-4B7F-9802-8C77336FD704}" dt="2023-03-13T09:13:29.669" v="575" actId="6549"/>
          <ac:spMkLst>
            <pc:docMk/>
            <pc:sldMk cId="2761304245" sldId="377"/>
            <ac:spMk id="3" creationId="{2915EE7F-D148-4722-88EB-C5D46D3CB511}"/>
          </ac:spMkLst>
        </pc:spChg>
      </pc:sldChg>
      <pc:sldChg chg="modSp del">
        <pc:chgData name="Jon Rosdahl" userId="2820f357-2dd4-4127-8713-e0bfde0fd756" providerId="ADAL" clId="{8CC0D608-44FF-4B7F-9802-8C77336FD704}" dt="2023-03-13T08:58:41.443" v="329" actId="47"/>
        <pc:sldMkLst>
          <pc:docMk/>
          <pc:sldMk cId="33290225" sldId="384"/>
        </pc:sldMkLst>
        <pc:spChg chg="mod">
          <ac:chgData name="Jon Rosdahl" userId="2820f357-2dd4-4127-8713-e0bfde0fd756" providerId="ADAL" clId="{8CC0D608-44FF-4B7F-9802-8C77336FD704}" dt="2023-03-13T08:27:47.350" v="102"/>
          <ac:spMkLst>
            <pc:docMk/>
            <pc:sldMk cId="33290225" sldId="384"/>
            <ac:spMk id="2" creationId="{5DD22B20-E977-4B0B-9A06-F955DE573E07}"/>
          </ac:spMkLst>
        </pc:spChg>
      </pc:sldChg>
      <pc:sldChg chg="modSp">
        <pc:chgData name="Jon Rosdahl" userId="2820f357-2dd4-4127-8713-e0bfde0fd756" providerId="ADAL" clId="{8CC0D608-44FF-4B7F-9802-8C77336FD704}" dt="2023-03-13T08:27:47.350" v="102"/>
        <pc:sldMkLst>
          <pc:docMk/>
          <pc:sldMk cId="1874758214" sldId="386"/>
        </pc:sldMkLst>
        <pc:spChg chg="mod">
          <ac:chgData name="Jon Rosdahl" userId="2820f357-2dd4-4127-8713-e0bfde0fd756" providerId="ADAL" clId="{8CC0D608-44FF-4B7F-9802-8C77336FD704}" dt="2023-03-13T08:27:47.350" v="102"/>
          <ac:spMkLst>
            <pc:docMk/>
            <pc:sldMk cId="1874758214" sldId="386"/>
            <ac:spMk id="3" creationId="{6DFBE805-4A14-261A-E48F-0451B85A5C7A}"/>
          </ac:spMkLst>
        </pc:spChg>
      </pc:sldChg>
      <pc:sldChg chg="modSp mod">
        <pc:chgData name="Jon Rosdahl" userId="2820f357-2dd4-4127-8713-e0bfde0fd756" providerId="ADAL" clId="{8CC0D608-44FF-4B7F-9802-8C77336FD704}" dt="2023-03-13T08:56:18.540" v="313" actId="20577"/>
        <pc:sldMkLst>
          <pc:docMk/>
          <pc:sldMk cId="2180411671" sldId="404"/>
        </pc:sldMkLst>
        <pc:spChg chg="mod">
          <ac:chgData name="Jon Rosdahl" userId="2820f357-2dd4-4127-8713-e0bfde0fd756" providerId="ADAL" clId="{8CC0D608-44FF-4B7F-9802-8C77336FD704}" dt="2023-03-13T08:56:18.540" v="313" actId="20577"/>
          <ac:spMkLst>
            <pc:docMk/>
            <pc:sldMk cId="2180411671" sldId="404"/>
            <ac:spMk id="3" creationId="{00000000-0000-0000-0000-000000000000}"/>
          </ac:spMkLst>
        </pc:spChg>
      </pc:sldChg>
      <pc:sldChg chg="modSp del">
        <pc:chgData name="Jon Rosdahl" userId="2820f357-2dd4-4127-8713-e0bfde0fd756" providerId="ADAL" clId="{8CC0D608-44FF-4B7F-9802-8C77336FD704}" dt="2023-03-13T09:04:27.889" v="383" actId="47"/>
        <pc:sldMkLst>
          <pc:docMk/>
          <pc:sldMk cId="3255595961" sldId="406"/>
        </pc:sldMkLst>
        <pc:spChg chg="mod">
          <ac:chgData name="Jon Rosdahl" userId="2820f357-2dd4-4127-8713-e0bfde0fd756" providerId="ADAL" clId="{8CC0D608-44FF-4B7F-9802-8C77336FD704}" dt="2023-03-13T08:27:47.350" v="102"/>
          <ac:spMkLst>
            <pc:docMk/>
            <pc:sldMk cId="3255595961" sldId="406"/>
            <ac:spMk id="2" creationId="{1089EF90-F2C7-4CC6-B397-4855738A952D}"/>
          </ac:spMkLst>
        </pc:spChg>
        <pc:spChg chg="mod">
          <ac:chgData name="Jon Rosdahl" userId="2820f357-2dd4-4127-8713-e0bfde0fd756" providerId="ADAL" clId="{8CC0D608-44FF-4B7F-9802-8C77336FD704}" dt="2023-03-13T08:27:47.350" v="102"/>
          <ac:spMkLst>
            <pc:docMk/>
            <pc:sldMk cId="3255595961" sldId="406"/>
            <ac:spMk id="3" creationId="{5D412A9F-638A-48EA-A3D8-6AAB7DBE5EDE}"/>
          </ac:spMkLst>
        </pc:spChg>
      </pc:sldChg>
      <pc:sldChg chg="modSp">
        <pc:chgData name="Jon Rosdahl" userId="2820f357-2dd4-4127-8713-e0bfde0fd756" providerId="ADAL" clId="{8CC0D608-44FF-4B7F-9802-8C77336FD704}" dt="2023-03-13T08:27:47.350" v="102"/>
        <pc:sldMkLst>
          <pc:docMk/>
          <pc:sldMk cId="1347016404" sldId="422"/>
        </pc:sldMkLst>
        <pc:spChg chg="mod">
          <ac:chgData name="Jon Rosdahl" userId="2820f357-2dd4-4127-8713-e0bfde0fd756" providerId="ADAL" clId="{8CC0D608-44FF-4B7F-9802-8C77336FD704}" dt="2023-03-13T08:27:47.350" v="102"/>
          <ac:spMkLst>
            <pc:docMk/>
            <pc:sldMk cId="1347016404" sldId="422"/>
            <ac:spMk id="4" creationId="{00000000-0000-0000-0000-000000000000}"/>
          </ac:spMkLst>
        </pc:spChg>
        <pc:spChg chg="mod">
          <ac:chgData name="Jon Rosdahl" userId="2820f357-2dd4-4127-8713-e0bfde0fd756" providerId="ADAL" clId="{8CC0D608-44FF-4B7F-9802-8C77336FD704}" dt="2023-03-13T08:27:47.350" v="102"/>
          <ac:spMkLst>
            <pc:docMk/>
            <pc:sldMk cId="1347016404" sldId="422"/>
            <ac:spMk id="5" creationId="{00000000-0000-0000-0000-000000000000}"/>
          </ac:spMkLst>
        </pc:spChg>
      </pc:sldChg>
      <pc:sldChg chg="modSp">
        <pc:chgData name="Jon Rosdahl" userId="2820f357-2dd4-4127-8713-e0bfde0fd756" providerId="ADAL" clId="{8CC0D608-44FF-4B7F-9802-8C77336FD704}" dt="2023-03-13T08:27:47.350" v="102"/>
        <pc:sldMkLst>
          <pc:docMk/>
          <pc:sldMk cId="3101734152" sldId="488"/>
        </pc:sldMkLst>
        <pc:spChg chg="mod">
          <ac:chgData name="Jon Rosdahl" userId="2820f357-2dd4-4127-8713-e0bfde0fd756" providerId="ADAL" clId="{8CC0D608-44FF-4B7F-9802-8C77336FD704}" dt="2023-03-13T08:27:47.350" v="102"/>
          <ac:spMkLst>
            <pc:docMk/>
            <pc:sldMk cId="3101734152" sldId="488"/>
            <ac:spMk id="2" creationId="{FD14E429-8CBB-47AA-A76C-53DEE065DAB6}"/>
          </ac:spMkLst>
        </pc:spChg>
      </pc:sldChg>
      <pc:sldChg chg="modSp">
        <pc:chgData name="Jon Rosdahl" userId="2820f357-2dd4-4127-8713-e0bfde0fd756" providerId="ADAL" clId="{8CC0D608-44FF-4B7F-9802-8C77336FD704}" dt="2023-03-13T08:27:47.350" v="102"/>
        <pc:sldMkLst>
          <pc:docMk/>
          <pc:sldMk cId="3903587978" sldId="489"/>
        </pc:sldMkLst>
        <pc:spChg chg="mod">
          <ac:chgData name="Jon Rosdahl" userId="2820f357-2dd4-4127-8713-e0bfde0fd756" providerId="ADAL" clId="{8CC0D608-44FF-4B7F-9802-8C77336FD704}" dt="2023-03-13T08:27:47.350" v="102"/>
          <ac:spMkLst>
            <pc:docMk/>
            <pc:sldMk cId="3903587978" sldId="489"/>
            <ac:spMk id="2" creationId="{1626C3E9-A7B3-474D-A76C-34AAA84B1BE0}"/>
          </ac:spMkLst>
        </pc:spChg>
      </pc:sldChg>
      <pc:sldChg chg="del">
        <pc:chgData name="Jon Rosdahl" userId="2820f357-2dd4-4127-8713-e0bfde0fd756" providerId="ADAL" clId="{8CC0D608-44FF-4B7F-9802-8C77336FD704}" dt="2023-03-13T08:26:05.636" v="91" actId="47"/>
        <pc:sldMkLst>
          <pc:docMk/>
          <pc:sldMk cId="2112281857" sldId="498"/>
        </pc:sldMkLst>
      </pc:sldChg>
      <pc:sldChg chg="modSp del">
        <pc:chgData name="Jon Rosdahl" userId="2820f357-2dd4-4127-8713-e0bfde0fd756" providerId="ADAL" clId="{8CC0D608-44FF-4B7F-9802-8C77336FD704}" dt="2023-03-13T08:53:57.072" v="248" actId="47"/>
        <pc:sldMkLst>
          <pc:docMk/>
          <pc:sldMk cId="357376172" sldId="499"/>
        </pc:sldMkLst>
        <pc:spChg chg="mod">
          <ac:chgData name="Jon Rosdahl" userId="2820f357-2dd4-4127-8713-e0bfde0fd756" providerId="ADAL" clId="{8CC0D608-44FF-4B7F-9802-8C77336FD704}" dt="2023-03-13T08:27:47.350" v="102"/>
          <ac:spMkLst>
            <pc:docMk/>
            <pc:sldMk cId="357376172" sldId="499"/>
            <ac:spMk id="3" creationId="{360E52E6-777D-0F5D-79A6-D485B1EAE955}"/>
          </ac:spMkLst>
        </pc:spChg>
      </pc:sldChg>
      <pc:sldChg chg="modSp mod">
        <pc:chgData name="Jon Rosdahl" userId="2820f357-2dd4-4127-8713-e0bfde0fd756" providerId="ADAL" clId="{8CC0D608-44FF-4B7F-9802-8C77336FD704}" dt="2023-03-13T08:57:00.187" v="315" actId="6549"/>
        <pc:sldMkLst>
          <pc:docMk/>
          <pc:sldMk cId="2504578925" sldId="500"/>
        </pc:sldMkLst>
        <pc:spChg chg="mod">
          <ac:chgData name="Jon Rosdahl" userId="2820f357-2dd4-4127-8713-e0bfde0fd756" providerId="ADAL" clId="{8CC0D608-44FF-4B7F-9802-8C77336FD704}" dt="2023-03-13T08:27:47.350" v="102"/>
          <ac:spMkLst>
            <pc:docMk/>
            <pc:sldMk cId="2504578925" sldId="500"/>
            <ac:spMk id="2" creationId="{04124CE6-4087-496B-88B7-AB7F112E60F9}"/>
          </ac:spMkLst>
        </pc:spChg>
        <pc:spChg chg="mod">
          <ac:chgData name="Jon Rosdahl" userId="2820f357-2dd4-4127-8713-e0bfde0fd756" providerId="ADAL" clId="{8CC0D608-44FF-4B7F-9802-8C77336FD704}" dt="2023-03-13T08:57:00.187" v="315" actId="6549"/>
          <ac:spMkLst>
            <pc:docMk/>
            <pc:sldMk cId="2504578925" sldId="500"/>
            <ac:spMk id="3" creationId="{06C2C8B8-206C-4A99-8624-93A2C2F3839F}"/>
          </ac:spMkLst>
        </pc:spChg>
      </pc:sldChg>
      <pc:sldChg chg="modSp mod">
        <pc:chgData name="Jon Rosdahl" userId="2820f357-2dd4-4127-8713-e0bfde0fd756" providerId="ADAL" clId="{8CC0D608-44FF-4B7F-9802-8C77336FD704}" dt="2023-03-13T08:57:57.939" v="328" actId="6549"/>
        <pc:sldMkLst>
          <pc:docMk/>
          <pc:sldMk cId="3535047406" sldId="501"/>
        </pc:sldMkLst>
        <pc:spChg chg="mod">
          <ac:chgData name="Jon Rosdahl" userId="2820f357-2dd4-4127-8713-e0bfde0fd756" providerId="ADAL" clId="{8CC0D608-44FF-4B7F-9802-8C77336FD704}" dt="2023-03-13T08:27:47.350" v="102"/>
          <ac:spMkLst>
            <pc:docMk/>
            <pc:sldMk cId="3535047406" sldId="501"/>
            <ac:spMk id="2" creationId="{04124CE6-4087-496B-88B7-AB7F112E60F9}"/>
          </ac:spMkLst>
        </pc:spChg>
        <pc:spChg chg="mod">
          <ac:chgData name="Jon Rosdahl" userId="2820f357-2dd4-4127-8713-e0bfde0fd756" providerId="ADAL" clId="{8CC0D608-44FF-4B7F-9802-8C77336FD704}" dt="2023-03-13T08:57:57.939" v="328" actId="6549"/>
          <ac:spMkLst>
            <pc:docMk/>
            <pc:sldMk cId="3535047406" sldId="501"/>
            <ac:spMk id="3" creationId="{06C2C8B8-206C-4A99-8624-93A2C2F3839F}"/>
          </ac:spMkLst>
        </pc:spChg>
      </pc:sldChg>
      <pc:sldChg chg="modSp mod">
        <pc:chgData name="Jon Rosdahl" userId="2820f357-2dd4-4127-8713-e0bfde0fd756" providerId="ADAL" clId="{8CC0D608-44FF-4B7F-9802-8C77336FD704}" dt="2023-03-13T08:56:47.658" v="314" actId="6549"/>
        <pc:sldMkLst>
          <pc:docMk/>
          <pc:sldMk cId="518087464" sldId="502"/>
        </pc:sldMkLst>
        <pc:spChg chg="mod">
          <ac:chgData name="Jon Rosdahl" userId="2820f357-2dd4-4127-8713-e0bfde0fd756" providerId="ADAL" clId="{8CC0D608-44FF-4B7F-9802-8C77336FD704}" dt="2023-03-13T08:27:47.350" v="102"/>
          <ac:spMkLst>
            <pc:docMk/>
            <pc:sldMk cId="518087464" sldId="502"/>
            <ac:spMk id="2" creationId="{D610A543-FAE8-1D32-FA44-ACB6293B9E59}"/>
          </ac:spMkLst>
        </pc:spChg>
        <pc:spChg chg="mod">
          <ac:chgData name="Jon Rosdahl" userId="2820f357-2dd4-4127-8713-e0bfde0fd756" providerId="ADAL" clId="{8CC0D608-44FF-4B7F-9802-8C77336FD704}" dt="2023-03-13T08:56:47.658" v="314" actId="6549"/>
          <ac:spMkLst>
            <pc:docMk/>
            <pc:sldMk cId="518087464" sldId="502"/>
            <ac:spMk id="3" creationId="{BAC00CC7-5AF8-61EC-6128-1B9D67EFF211}"/>
          </ac:spMkLst>
        </pc:spChg>
      </pc:sldChg>
      <pc:sldChg chg="modSp mod">
        <pc:chgData name="Jon Rosdahl" userId="2820f357-2dd4-4127-8713-e0bfde0fd756" providerId="ADAL" clId="{8CC0D608-44FF-4B7F-9802-8C77336FD704}" dt="2023-03-13T08:57:09.946" v="316" actId="6549"/>
        <pc:sldMkLst>
          <pc:docMk/>
          <pc:sldMk cId="3341178893" sldId="503"/>
        </pc:sldMkLst>
        <pc:spChg chg="mod">
          <ac:chgData name="Jon Rosdahl" userId="2820f357-2dd4-4127-8713-e0bfde0fd756" providerId="ADAL" clId="{8CC0D608-44FF-4B7F-9802-8C77336FD704}" dt="2023-03-13T08:27:47.350" v="102"/>
          <ac:spMkLst>
            <pc:docMk/>
            <pc:sldMk cId="3341178893" sldId="503"/>
            <ac:spMk id="2" creationId="{0E9C3357-DC43-AD74-067E-BC60FDA9E820}"/>
          </ac:spMkLst>
        </pc:spChg>
        <pc:spChg chg="mod">
          <ac:chgData name="Jon Rosdahl" userId="2820f357-2dd4-4127-8713-e0bfde0fd756" providerId="ADAL" clId="{8CC0D608-44FF-4B7F-9802-8C77336FD704}" dt="2023-03-13T08:57:09.946" v="316" actId="6549"/>
          <ac:spMkLst>
            <pc:docMk/>
            <pc:sldMk cId="3341178893" sldId="503"/>
            <ac:spMk id="3" creationId="{8A7D349B-0F4A-65C0-A99D-9B8D755A0896}"/>
          </ac:spMkLst>
        </pc:spChg>
      </pc:sldChg>
      <pc:sldChg chg="modSp">
        <pc:chgData name="Jon Rosdahl" userId="2820f357-2dd4-4127-8713-e0bfde0fd756" providerId="ADAL" clId="{8CC0D608-44FF-4B7F-9802-8C77336FD704}" dt="2023-03-13T08:27:47.350" v="102"/>
        <pc:sldMkLst>
          <pc:docMk/>
          <pc:sldMk cId="200011309" sldId="504"/>
        </pc:sldMkLst>
        <pc:spChg chg="mod">
          <ac:chgData name="Jon Rosdahl" userId="2820f357-2dd4-4127-8713-e0bfde0fd756" providerId="ADAL" clId="{8CC0D608-44FF-4B7F-9802-8C77336FD704}" dt="2023-03-13T08:27:47.350" v="102"/>
          <ac:spMkLst>
            <pc:docMk/>
            <pc:sldMk cId="200011309" sldId="504"/>
            <ac:spMk id="2" creationId="{124AF371-2C78-832C-9C5D-1A292A510683}"/>
          </ac:spMkLst>
        </pc:spChg>
        <pc:spChg chg="mod">
          <ac:chgData name="Jon Rosdahl" userId="2820f357-2dd4-4127-8713-e0bfde0fd756" providerId="ADAL" clId="{8CC0D608-44FF-4B7F-9802-8C77336FD704}" dt="2023-03-13T08:27:47.350" v="102"/>
          <ac:spMkLst>
            <pc:docMk/>
            <pc:sldMk cId="200011309" sldId="504"/>
            <ac:spMk id="3" creationId="{011231FD-EAFA-D6F9-00D6-EA9244920959}"/>
          </ac:spMkLst>
        </pc:spChg>
      </pc:sldChg>
      <pc:sldChg chg="modSp">
        <pc:chgData name="Jon Rosdahl" userId="2820f357-2dd4-4127-8713-e0bfde0fd756" providerId="ADAL" clId="{8CC0D608-44FF-4B7F-9802-8C77336FD704}" dt="2023-03-13T08:27:47.350" v="102"/>
        <pc:sldMkLst>
          <pc:docMk/>
          <pc:sldMk cId="842108682" sldId="505"/>
        </pc:sldMkLst>
        <pc:spChg chg="mod">
          <ac:chgData name="Jon Rosdahl" userId="2820f357-2dd4-4127-8713-e0bfde0fd756" providerId="ADAL" clId="{8CC0D608-44FF-4B7F-9802-8C77336FD704}" dt="2023-03-13T08:27:47.350" v="102"/>
          <ac:spMkLst>
            <pc:docMk/>
            <pc:sldMk cId="842108682" sldId="505"/>
            <ac:spMk id="2" creationId="{9D0F9483-7B93-D5F2-FF24-746377439773}"/>
          </ac:spMkLst>
        </pc:spChg>
        <pc:spChg chg="mod">
          <ac:chgData name="Jon Rosdahl" userId="2820f357-2dd4-4127-8713-e0bfde0fd756" providerId="ADAL" clId="{8CC0D608-44FF-4B7F-9802-8C77336FD704}" dt="2023-03-13T08:27:47.350" v="102"/>
          <ac:spMkLst>
            <pc:docMk/>
            <pc:sldMk cId="842108682" sldId="505"/>
            <ac:spMk id="3" creationId="{D81B625F-4DBE-BA89-3519-E54170C8982E}"/>
          </ac:spMkLst>
        </pc:spChg>
      </pc:sldChg>
      <pc:sldChg chg="addSp delSp modSp mod">
        <pc:chgData name="Jon Rosdahl" userId="2820f357-2dd4-4127-8713-e0bfde0fd756" providerId="ADAL" clId="{8CC0D608-44FF-4B7F-9802-8C77336FD704}" dt="2023-03-13T09:04:47.415" v="386" actId="478"/>
        <pc:sldMkLst>
          <pc:docMk/>
          <pc:sldMk cId="3004092026" sldId="506"/>
        </pc:sldMkLst>
        <pc:spChg chg="mod">
          <ac:chgData name="Jon Rosdahl" userId="2820f357-2dd4-4127-8713-e0bfde0fd756" providerId="ADAL" clId="{8CC0D608-44FF-4B7F-9802-8C77336FD704}" dt="2023-03-13T08:27:47.350" v="102"/>
          <ac:spMkLst>
            <pc:docMk/>
            <pc:sldMk cId="3004092026" sldId="506"/>
            <ac:spMk id="2" creationId="{418CA4C7-77D6-42A1-4FCE-6D984EA08541}"/>
          </ac:spMkLst>
        </pc:spChg>
        <pc:spChg chg="del">
          <ac:chgData name="Jon Rosdahl" userId="2820f357-2dd4-4127-8713-e0bfde0fd756" providerId="ADAL" clId="{8CC0D608-44FF-4B7F-9802-8C77336FD704}" dt="2023-03-13T09:04:43.227" v="385" actId="478"/>
          <ac:spMkLst>
            <pc:docMk/>
            <pc:sldMk cId="3004092026" sldId="506"/>
            <ac:spMk id="3" creationId="{402F2189-A4F9-A67B-7A7D-4ECF3BB6DA7D}"/>
          </ac:spMkLst>
        </pc:spChg>
        <pc:spChg chg="add mod">
          <ac:chgData name="Jon Rosdahl" userId="2820f357-2dd4-4127-8713-e0bfde0fd756" providerId="ADAL" clId="{8CC0D608-44FF-4B7F-9802-8C77336FD704}" dt="2023-03-13T09:04:43.227" v="385" actId="478"/>
          <ac:spMkLst>
            <pc:docMk/>
            <pc:sldMk cId="3004092026" sldId="506"/>
            <ac:spMk id="4" creationId="{314B9AD4-B33D-8864-3DB1-45D6DF2406FA}"/>
          </ac:spMkLst>
        </pc:spChg>
        <pc:picChg chg="del">
          <ac:chgData name="Jon Rosdahl" userId="2820f357-2dd4-4127-8713-e0bfde0fd756" providerId="ADAL" clId="{8CC0D608-44FF-4B7F-9802-8C77336FD704}" dt="2023-03-13T09:04:47.415" v="386" actId="478"/>
          <ac:picMkLst>
            <pc:docMk/>
            <pc:sldMk cId="3004092026" sldId="506"/>
            <ac:picMk id="7" creationId="{72B35F8A-2988-5026-1D74-D463DCC81216}"/>
          </ac:picMkLst>
        </pc:picChg>
      </pc:sldChg>
      <pc:sldChg chg="modSp del">
        <pc:chgData name="Jon Rosdahl" userId="2820f357-2dd4-4127-8713-e0bfde0fd756" providerId="ADAL" clId="{8CC0D608-44FF-4B7F-9802-8C77336FD704}" dt="2023-03-13T08:58:51.889" v="330" actId="47"/>
        <pc:sldMkLst>
          <pc:docMk/>
          <pc:sldMk cId="3695576567" sldId="507"/>
        </pc:sldMkLst>
        <pc:spChg chg="mod">
          <ac:chgData name="Jon Rosdahl" userId="2820f357-2dd4-4127-8713-e0bfde0fd756" providerId="ADAL" clId="{8CC0D608-44FF-4B7F-9802-8C77336FD704}" dt="2023-03-13T08:27:47.350" v="102"/>
          <ac:spMkLst>
            <pc:docMk/>
            <pc:sldMk cId="3695576567" sldId="507"/>
            <ac:spMk id="2" creationId="{F03F56B5-A047-F12D-F00B-EACD2B8F8BB1}"/>
          </ac:spMkLst>
        </pc:spChg>
      </pc:sldChg>
      <pc:sldChg chg="modSp del mod">
        <pc:chgData name="Jon Rosdahl" userId="2820f357-2dd4-4127-8713-e0bfde0fd756" providerId="ADAL" clId="{8CC0D608-44FF-4B7F-9802-8C77336FD704}" dt="2023-03-13T08:25:43.534" v="85" actId="47"/>
        <pc:sldMkLst>
          <pc:docMk/>
          <pc:sldMk cId="0" sldId="508"/>
        </pc:sldMkLst>
        <pc:spChg chg="mod">
          <ac:chgData name="Jon Rosdahl" userId="2820f357-2dd4-4127-8713-e0bfde0fd756" providerId="ADAL" clId="{8CC0D608-44FF-4B7F-9802-8C77336FD704}" dt="2023-03-13T08:24:50.153" v="84" actId="20577"/>
          <ac:spMkLst>
            <pc:docMk/>
            <pc:sldMk cId="0" sldId="508"/>
            <ac:spMk id="67" creationId="{00000000-0000-0000-0000-000000000000}"/>
          </ac:spMkLst>
        </pc:spChg>
      </pc:sldChg>
      <pc:sldChg chg="del">
        <pc:chgData name="Jon Rosdahl" userId="2820f357-2dd4-4127-8713-e0bfde0fd756" providerId="ADAL" clId="{8CC0D608-44FF-4B7F-9802-8C77336FD704}" dt="2023-03-13T08:25:43.534" v="85" actId="47"/>
        <pc:sldMkLst>
          <pc:docMk/>
          <pc:sldMk cId="0" sldId="509"/>
        </pc:sldMkLst>
      </pc:sldChg>
      <pc:sldChg chg="del">
        <pc:chgData name="Jon Rosdahl" userId="2820f357-2dd4-4127-8713-e0bfde0fd756" providerId="ADAL" clId="{8CC0D608-44FF-4B7F-9802-8C77336FD704}" dt="2023-03-13T08:25:43.534" v="85" actId="47"/>
        <pc:sldMkLst>
          <pc:docMk/>
          <pc:sldMk cId="0" sldId="510"/>
        </pc:sldMkLst>
      </pc:sldChg>
      <pc:sldChg chg="del">
        <pc:chgData name="Jon Rosdahl" userId="2820f357-2dd4-4127-8713-e0bfde0fd756" providerId="ADAL" clId="{8CC0D608-44FF-4B7F-9802-8C77336FD704}" dt="2023-03-13T08:25:43.534" v="85" actId="47"/>
        <pc:sldMkLst>
          <pc:docMk/>
          <pc:sldMk cId="0" sldId="511"/>
        </pc:sldMkLst>
      </pc:sldChg>
      <pc:sldChg chg="del">
        <pc:chgData name="Jon Rosdahl" userId="2820f357-2dd4-4127-8713-e0bfde0fd756" providerId="ADAL" clId="{8CC0D608-44FF-4B7F-9802-8C77336FD704}" dt="2023-03-13T08:25:43.534" v="85" actId="47"/>
        <pc:sldMkLst>
          <pc:docMk/>
          <pc:sldMk cId="0" sldId="512"/>
        </pc:sldMkLst>
      </pc:sldChg>
      <pc:sldChg chg="del">
        <pc:chgData name="Jon Rosdahl" userId="2820f357-2dd4-4127-8713-e0bfde0fd756" providerId="ADAL" clId="{8CC0D608-44FF-4B7F-9802-8C77336FD704}" dt="2023-03-13T08:25:43.534" v="85" actId="47"/>
        <pc:sldMkLst>
          <pc:docMk/>
          <pc:sldMk cId="0" sldId="513"/>
        </pc:sldMkLst>
      </pc:sldChg>
      <pc:sldChg chg="del">
        <pc:chgData name="Jon Rosdahl" userId="2820f357-2dd4-4127-8713-e0bfde0fd756" providerId="ADAL" clId="{8CC0D608-44FF-4B7F-9802-8C77336FD704}" dt="2023-03-13T08:25:43.534" v="85" actId="47"/>
        <pc:sldMkLst>
          <pc:docMk/>
          <pc:sldMk cId="0" sldId="514"/>
        </pc:sldMkLst>
      </pc:sldChg>
      <pc:sldChg chg="del">
        <pc:chgData name="Jon Rosdahl" userId="2820f357-2dd4-4127-8713-e0bfde0fd756" providerId="ADAL" clId="{8CC0D608-44FF-4B7F-9802-8C77336FD704}" dt="2023-03-13T08:25:43.534" v="85" actId="47"/>
        <pc:sldMkLst>
          <pc:docMk/>
          <pc:sldMk cId="0" sldId="515"/>
        </pc:sldMkLst>
      </pc:sldChg>
      <pc:sldChg chg="del">
        <pc:chgData name="Jon Rosdahl" userId="2820f357-2dd4-4127-8713-e0bfde0fd756" providerId="ADAL" clId="{8CC0D608-44FF-4B7F-9802-8C77336FD704}" dt="2023-03-13T08:25:53.520" v="86" actId="47"/>
        <pc:sldMkLst>
          <pc:docMk/>
          <pc:sldMk cId="0" sldId="516"/>
        </pc:sldMkLst>
      </pc:sldChg>
      <pc:sldChg chg="modSp">
        <pc:chgData name="Jon Rosdahl" userId="2820f357-2dd4-4127-8713-e0bfde0fd756" providerId="ADAL" clId="{8CC0D608-44FF-4B7F-9802-8C77336FD704}" dt="2023-03-13T08:27:47.350" v="102"/>
        <pc:sldMkLst>
          <pc:docMk/>
          <pc:sldMk cId="3657650537" sldId="517"/>
        </pc:sldMkLst>
        <pc:spChg chg="mod">
          <ac:chgData name="Jon Rosdahl" userId="2820f357-2dd4-4127-8713-e0bfde0fd756" providerId="ADAL" clId="{8CC0D608-44FF-4B7F-9802-8C77336FD704}" dt="2023-03-13T08:27:47.350" v="102"/>
          <ac:spMkLst>
            <pc:docMk/>
            <pc:sldMk cId="3657650537" sldId="517"/>
            <ac:spMk id="2" creationId="{B8497AB2-E673-0446-B7FD-07E2C8F3C4C6}"/>
          </ac:spMkLst>
        </pc:spChg>
      </pc:sldChg>
      <pc:sldChg chg="modSp mod">
        <pc:chgData name="Jon Rosdahl" userId="2820f357-2dd4-4127-8713-e0bfde0fd756" providerId="ADAL" clId="{8CC0D608-44FF-4B7F-9802-8C77336FD704}" dt="2023-03-13T08:50:18.418" v="122" actId="403"/>
        <pc:sldMkLst>
          <pc:docMk/>
          <pc:sldMk cId="623233320" sldId="519"/>
        </pc:sldMkLst>
        <pc:spChg chg="mod">
          <ac:chgData name="Jon Rosdahl" userId="2820f357-2dd4-4127-8713-e0bfde0fd756" providerId="ADAL" clId="{8CC0D608-44FF-4B7F-9802-8C77336FD704}" dt="2023-03-13T08:50:18.418" v="122" actId="403"/>
          <ac:spMkLst>
            <pc:docMk/>
            <pc:sldMk cId="623233320" sldId="519"/>
            <ac:spMk id="3" creationId="{6BD90626-9A0C-3B6F-36EB-8F8AF4E38B10}"/>
          </ac:spMkLst>
        </pc:spChg>
      </pc:sldChg>
      <pc:sldChg chg="modSp mod">
        <pc:chgData name="Jon Rosdahl" userId="2820f357-2dd4-4127-8713-e0bfde0fd756" providerId="ADAL" clId="{8CC0D608-44FF-4B7F-9802-8C77336FD704}" dt="2023-03-13T08:56:01.591" v="309" actId="6549"/>
        <pc:sldMkLst>
          <pc:docMk/>
          <pc:sldMk cId="3368590183" sldId="520"/>
        </pc:sldMkLst>
        <pc:spChg chg="mod">
          <ac:chgData name="Jon Rosdahl" userId="2820f357-2dd4-4127-8713-e0bfde0fd756" providerId="ADAL" clId="{8CC0D608-44FF-4B7F-9802-8C77336FD704}" dt="2023-03-13T08:56:01.591" v="309" actId="6549"/>
          <ac:spMkLst>
            <pc:docMk/>
            <pc:sldMk cId="3368590183" sldId="520"/>
            <ac:spMk id="2" creationId="{A8B460C9-3397-6795-4C02-E00289EE5965}"/>
          </ac:spMkLst>
        </pc:spChg>
      </pc:sldChg>
      <pc:sldChg chg="modSp del">
        <pc:chgData name="Jon Rosdahl" userId="2820f357-2dd4-4127-8713-e0bfde0fd756" providerId="ADAL" clId="{8CC0D608-44FF-4B7F-9802-8C77336FD704}" dt="2023-03-13T09:04:33.136" v="384" actId="47"/>
        <pc:sldMkLst>
          <pc:docMk/>
          <pc:sldMk cId="83642821" sldId="521"/>
        </pc:sldMkLst>
        <pc:spChg chg="mod">
          <ac:chgData name="Jon Rosdahl" userId="2820f357-2dd4-4127-8713-e0bfde0fd756" providerId="ADAL" clId="{8CC0D608-44FF-4B7F-9802-8C77336FD704}" dt="2023-03-13T08:27:47.350" v="102"/>
          <ac:spMkLst>
            <pc:docMk/>
            <pc:sldMk cId="83642821" sldId="521"/>
            <ac:spMk id="2" creationId="{C89FAC04-1719-3004-A1D6-360ED63A5BA2}"/>
          </ac:spMkLst>
        </pc:spChg>
        <pc:spChg chg="mod">
          <ac:chgData name="Jon Rosdahl" userId="2820f357-2dd4-4127-8713-e0bfde0fd756" providerId="ADAL" clId="{8CC0D608-44FF-4B7F-9802-8C77336FD704}" dt="2023-03-13T08:27:47.350" v="102"/>
          <ac:spMkLst>
            <pc:docMk/>
            <pc:sldMk cId="83642821" sldId="521"/>
            <ac:spMk id="3" creationId="{ABB9722F-3B6F-2E9B-0A34-CA8D0A7364BD}"/>
          </ac:spMkLst>
        </pc:spChg>
      </pc:sldChg>
      <pc:sldChg chg="modSp">
        <pc:chgData name="Jon Rosdahl" userId="2820f357-2dd4-4127-8713-e0bfde0fd756" providerId="ADAL" clId="{8CC0D608-44FF-4B7F-9802-8C77336FD704}" dt="2023-03-13T08:27:47.350" v="102"/>
        <pc:sldMkLst>
          <pc:docMk/>
          <pc:sldMk cId="2142990563" sldId="523"/>
        </pc:sldMkLst>
        <pc:spChg chg="mod">
          <ac:chgData name="Jon Rosdahl" userId="2820f357-2dd4-4127-8713-e0bfde0fd756" providerId="ADAL" clId="{8CC0D608-44FF-4B7F-9802-8C77336FD704}" dt="2023-03-13T08:27:47.350" v="102"/>
          <ac:spMkLst>
            <pc:docMk/>
            <pc:sldMk cId="2142990563" sldId="523"/>
            <ac:spMk id="2" creationId="{13F14454-78C5-4553-F5B9-F453EB93BCDC}"/>
          </ac:spMkLst>
        </pc:spChg>
      </pc:sldChg>
      <pc:sldChg chg="addSp delSp modSp mod">
        <pc:chgData name="Jon Rosdahl" userId="2820f357-2dd4-4127-8713-e0bfde0fd756" providerId="ADAL" clId="{8CC0D608-44FF-4B7F-9802-8C77336FD704}" dt="2023-03-13T12:19:21.586" v="597" actId="6549"/>
        <pc:sldMkLst>
          <pc:docMk/>
          <pc:sldMk cId="3264010107" sldId="524"/>
        </pc:sldMkLst>
        <pc:spChg chg="mod">
          <ac:chgData name="Jon Rosdahl" userId="2820f357-2dd4-4127-8713-e0bfde0fd756" providerId="ADAL" clId="{8CC0D608-44FF-4B7F-9802-8C77336FD704}" dt="2023-03-13T12:19:21.586" v="597" actId="6549"/>
          <ac:spMkLst>
            <pc:docMk/>
            <pc:sldMk cId="3264010107" sldId="524"/>
            <ac:spMk id="2" creationId="{AC850CA5-918E-59DC-0183-83E1B35A7D03}"/>
          </ac:spMkLst>
        </pc:spChg>
        <pc:spChg chg="add del mod">
          <ac:chgData name="Jon Rosdahl" userId="2820f357-2dd4-4127-8713-e0bfde0fd756" providerId="ADAL" clId="{8CC0D608-44FF-4B7F-9802-8C77336FD704}" dt="2023-03-13T12:18:44.059" v="577" actId="478"/>
          <ac:spMkLst>
            <pc:docMk/>
            <pc:sldMk cId="3264010107" sldId="524"/>
            <ac:spMk id="5" creationId="{649297B7-7D45-1313-440F-DC54425B3F2C}"/>
          </ac:spMkLst>
        </pc:spChg>
        <pc:graphicFrameChg chg="del">
          <ac:chgData name="Jon Rosdahl" userId="2820f357-2dd4-4127-8713-e0bfde0fd756" providerId="ADAL" clId="{8CC0D608-44FF-4B7F-9802-8C77336FD704}" dt="2023-03-13T12:18:37.904" v="576" actId="478"/>
          <ac:graphicFrameMkLst>
            <pc:docMk/>
            <pc:sldMk cId="3264010107" sldId="524"/>
            <ac:graphicFrameMk id="4" creationId="{28AEF426-44A7-BD25-5061-BFD2B11864CD}"/>
          </ac:graphicFrameMkLst>
        </pc:graphicFrameChg>
        <pc:picChg chg="add mod">
          <ac:chgData name="Jon Rosdahl" userId="2820f357-2dd4-4127-8713-e0bfde0fd756" providerId="ADAL" clId="{8CC0D608-44FF-4B7F-9802-8C77336FD704}" dt="2023-03-13T12:18:57.633" v="582" actId="14100"/>
          <ac:picMkLst>
            <pc:docMk/>
            <pc:sldMk cId="3264010107" sldId="524"/>
            <ac:picMk id="7" creationId="{61C5113B-BEFD-D47C-F935-130BD1A5AFAF}"/>
          </ac:picMkLst>
        </pc:picChg>
      </pc:sldChg>
      <pc:sldChg chg="del">
        <pc:chgData name="Jon Rosdahl" userId="2820f357-2dd4-4127-8713-e0bfde0fd756" providerId="ADAL" clId="{8CC0D608-44FF-4B7F-9802-8C77336FD704}" dt="2023-03-13T09:04:24.688" v="381" actId="47"/>
        <pc:sldMkLst>
          <pc:docMk/>
          <pc:sldMk cId="3367476823" sldId="525"/>
        </pc:sldMkLst>
      </pc:sldChg>
      <pc:sldChg chg="modSp del">
        <pc:chgData name="Jon Rosdahl" userId="2820f357-2dd4-4127-8713-e0bfde0fd756" providerId="ADAL" clId="{8CC0D608-44FF-4B7F-9802-8C77336FD704}" dt="2023-03-13T09:04:25.631" v="382" actId="47"/>
        <pc:sldMkLst>
          <pc:docMk/>
          <pc:sldMk cId="2484205519" sldId="526"/>
        </pc:sldMkLst>
        <pc:spChg chg="mod">
          <ac:chgData name="Jon Rosdahl" userId="2820f357-2dd4-4127-8713-e0bfde0fd756" providerId="ADAL" clId="{8CC0D608-44FF-4B7F-9802-8C77336FD704}" dt="2023-03-13T08:27:47.350" v="102"/>
          <ac:spMkLst>
            <pc:docMk/>
            <pc:sldMk cId="2484205519" sldId="526"/>
            <ac:spMk id="2" creationId="{859F44B7-C95F-4AAF-ABEC-624618BBEF03}"/>
          </ac:spMkLst>
        </pc:spChg>
      </pc:sldChg>
      <pc:sldChg chg="modSp">
        <pc:chgData name="Jon Rosdahl" userId="2820f357-2dd4-4127-8713-e0bfde0fd756" providerId="ADAL" clId="{8CC0D608-44FF-4B7F-9802-8C77336FD704}" dt="2023-03-13T08:27:47.350" v="102"/>
        <pc:sldMkLst>
          <pc:docMk/>
          <pc:sldMk cId="2213803518" sldId="527"/>
        </pc:sldMkLst>
        <pc:spChg chg="mod">
          <ac:chgData name="Jon Rosdahl" userId="2820f357-2dd4-4127-8713-e0bfde0fd756" providerId="ADAL" clId="{8CC0D608-44FF-4B7F-9802-8C77336FD704}" dt="2023-03-13T08:27:47.350" v="102"/>
          <ac:spMkLst>
            <pc:docMk/>
            <pc:sldMk cId="2213803518" sldId="527"/>
            <ac:spMk id="2" creationId="{7CD971AA-38D0-4010-8C09-DA2982B39DF7}"/>
          </ac:spMkLst>
        </pc:spChg>
      </pc:sldChg>
      <pc:sldChg chg="modSp">
        <pc:chgData name="Jon Rosdahl" userId="2820f357-2dd4-4127-8713-e0bfde0fd756" providerId="ADAL" clId="{8CC0D608-44FF-4B7F-9802-8C77336FD704}" dt="2023-03-13T08:27:47.350" v="102"/>
        <pc:sldMkLst>
          <pc:docMk/>
          <pc:sldMk cId="1889862284" sldId="528"/>
        </pc:sldMkLst>
        <pc:spChg chg="mod">
          <ac:chgData name="Jon Rosdahl" userId="2820f357-2dd4-4127-8713-e0bfde0fd756" providerId="ADAL" clId="{8CC0D608-44FF-4B7F-9802-8C77336FD704}" dt="2023-03-13T08:27:47.350" v="102"/>
          <ac:spMkLst>
            <pc:docMk/>
            <pc:sldMk cId="1889862284" sldId="528"/>
            <ac:spMk id="2" creationId="{3B456A26-5AC0-460A-B58C-483C046095D4}"/>
          </ac:spMkLst>
        </pc:spChg>
      </pc:sldChg>
      <pc:sldChg chg="modSp">
        <pc:chgData name="Jon Rosdahl" userId="2820f357-2dd4-4127-8713-e0bfde0fd756" providerId="ADAL" clId="{8CC0D608-44FF-4B7F-9802-8C77336FD704}" dt="2023-03-13T08:27:47.350" v="102"/>
        <pc:sldMkLst>
          <pc:docMk/>
          <pc:sldMk cId="4239473631" sldId="530"/>
        </pc:sldMkLst>
        <pc:spChg chg="mod">
          <ac:chgData name="Jon Rosdahl" userId="2820f357-2dd4-4127-8713-e0bfde0fd756" providerId="ADAL" clId="{8CC0D608-44FF-4B7F-9802-8C77336FD704}" dt="2023-03-13T08:27:47.350" v="102"/>
          <ac:spMkLst>
            <pc:docMk/>
            <pc:sldMk cId="4239473631" sldId="530"/>
            <ac:spMk id="2" creationId="{8D9678F7-872B-E975-EB67-EB9FDF890FB8}"/>
          </ac:spMkLst>
        </pc:spChg>
        <pc:spChg chg="mod">
          <ac:chgData name="Jon Rosdahl" userId="2820f357-2dd4-4127-8713-e0bfde0fd756" providerId="ADAL" clId="{8CC0D608-44FF-4B7F-9802-8C77336FD704}" dt="2023-03-13T08:27:47.350" v="102"/>
          <ac:spMkLst>
            <pc:docMk/>
            <pc:sldMk cId="4239473631" sldId="530"/>
            <ac:spMk id="3" creationId="{F765FBB1-8726-3CCA-6886-1D31F005E534}"/>
          </ac:spMkLst>
        </pc:spChg>
      </pc:sldChg>
      <pc:sldChg chg="modSp">
        <pc:chgData name="Jon Rosdahl" userId="2820f357-2dd4-4127-8713-e0bfde0fd756" providerId="ADAL" clId="{8CC0D608-44FF-4B7F-9802-8C77336FD704}" dt="2023-03-13T08:27:47.350" v="102"/>
        <pc:sldMkLst>
          <pc:docMk/>
          <pc:sldMk cId="3851745269" sldId="531"/>
        </pc:sldMkLst>
        <pc:spChg chg="mod">
          <ac:chgData name="Jon Rosdahl" userId="2820f357-2dd4-4127-8713-e0bfde0fd756" providerId="ADAL" clId="{8CC0D608-44FF-4B7F-9802-8C77336FD704}" dt="2023-03-13T08:27:47.350" v="102"/>
          <ac:spMkLst>
            <pc:docMk/>
            <pc:sldMk cId="3851745269" sldId="531"/>
            <ac:spMk id="2" creationId="{CBC72FDA-4397-9357-806F-B56C1C2988D5}"/>
          </ac:spMkLst>
        </pc:spChg>
        <pc:spChg chg="mod">
          <ac:chgData name="Jon Rosdahl" userId="2820f357-2dd4-4127-8713-e0bfde0fd756" providerId="ADAL" clId="{8CC0D608-44FF-4B7F-9802-8C77336FD704}" dt="2023-03-13T08:27:47.350" v="102"/>
          <ac:spMkLst>
            <pc:docMk/>
            <pc:sldMk cId="3851745269" sldId="531"/>
            <ac:spMk id="3" creationId="{4CDA1341-1445-C281-9307-9E543CC84EC0}"/>
          </ac:spMkLst>
        </pc:spChg>
      </pc:sldChg>
      <pc:sldChg chg="del">
        <pc:chgData name="Jon Rosdahl" userId="2820f357-2dd4-4127-8713-e0bfde0fd756" providerId="ADAL" clId="{8CC0D608-44FF-4B7F-9802-8C77336FD704}" dt="2023-03-13T08:27:48.358" v="103"/>
        <pc:sldMkLst>
          <pc:docMk/>
          <pc:sldMk cId="0" sldId="532"/>
        </pc:sldMkLst>
      </pc:sldChg>
      <pc:sldMasterChg chg="modSp mod addSldLayout delSldLayout modSldLayout">
        <pc:chgData name="Jon Rosdahl" userId="2820f357-2dd4-4127-8713-e0bfde0fd756" providerId="ADAL" clId="{8CC0D608-44FF-4B7F-9802-8C77336FD704}" dt="2023-03-13T08:21:31.627" v="52" actId="1076"/>
        <pc:sldMasterMkLst>
          <pc:docMk/>
          <pc:sldMasterMk cId="0" sldId="2147483657"/>
        </pc:sldMasterMkLst>
        <pc:spChg chg="mod">
          <ac:chgData name="Jon Rosdahl" userId="2820f357-2dd4-4127-8713-e0bfde0fd756" providerId="ADAL" clId="{8CC0D608-44FF-4B7F-9802-8C77336FD704}" dt="2023-03-13T08:18:38.459" v="16" actId="6549"/>
          <ac:spMkLst>
            <pc:docMk/>
            <pc:sldMasterMk cId="0" sldId="2147483657"/>
            <ac:spMk id="2" creationId="{92B304B0-FF60-41DC-9681-6067E5CBFFEE}"/>
          </ac:spMkLst>
        </pc:spChg>
        <pc:spChg chg="mod">
          <ac:chgData name="Jon Rosdahl" userId="2820f357-2dd4-4127-8713-e0bfde0fd756" providerId="ADAL" clId="{8CC0D608-44FF-4B7F-9802-8C77336FD704}" dt="2023-03-13T08:19:03.089" v="41" actId="6549"/>
          <ac:spMkLst>
            <pc:docMk/>
            <pc:sldMasterMk cId="0" sldId="2147483657"/>
            <ac:spMk id="329737" creationId="{B6922251-FEB2-42BE-A274-06E32B974A01}"/>
          </ac:spMkLst>
        </pc:spChg>
        <pc:sldLayoutChg chg="addSp delSp modSp mod">
          <pc:chgData name="Jon Rosdahl" userId="2820f357-2dd4-4127-8713-e0bfde0fd756" providerId="ADAL" clId="{8CC0D608-44FF-4B7F-9802-8C77336FD704}" dt="2023-03-13T08:21:31.627" v="52" actId="1076"/>
          <pc:sldLayoutMkLst>
            <pc:docMk/>
            <pc:sldMasterMk cId="0" sldId="2147483657"/>
            <pc:sldLayoutMk cId="0" sldId="2147483658"/>
          </pc:sldLayoutMkLst>
          <pc:spChg chg="add mod">
            <ac:chgData name="Jon Rosdahl" userId="2820f357-2dd4-4127-8713-e0bfde0fd756" providerId="ADAL" clId="{8CC0D608-44FF-4B7F-9802-8C77336FD704}" dt="2023-03-13T08:21:31.627" v="52" actId="1076"/>
            <ac:spMkLst>
              <pc:docMk/>
              <pc:sldMasterMk cId="0" sldId="2147483657"/>
              <pc:sldLayoutMk cId="0" sldId="2147483658"/>
              <ac:spMk id="2" creationId="{74FF4054-022A-D0F2-B623-A36C797ED32B}"/>
            </ac:spMkLst>
          </pc:spChg>
          <pc:spChg chg="add mod">
            <ac:chgData name="Jon Rosdahl" userId="2820f357-2dd4-4127-8713-e0bfde0fd756" providerId="ADAL" clId="{8CC0D608-44FF-4B7F-9802-8C77336FD704}" dt="2023-03-13T08:20:57.789" v="48"/>
            <ac:spMkLst>
              <pc:docMk/>
              <pc:sldMasterMk cId="0" sldId="2147483657"/>
              <pc:sldLayoutMk cId="0" sldId="2147483658"/>
              <ac:spMk id="3" creationId="{423ED666-F47B-91BB-92D2-4985B832B87E}"/>
            </ac:spMkLst>
          </pc:spChg>
          <pc:spChg chg="del">
            <ac:chgData name="Jon Rosdahl" userId="2820f357-2dd4-4127-8713-e0bfde0fd756" providerId="ADAL" clId="{8CC0D608-44FF-4B7F-9802-8C77336FD704}" dt="2023-03-13T08:20:56.815" v="47" actId="478"/>
            <ac:spMkLst>
              <pc:docMk/>
              <pc:sldMasterMk cId="0" sldId="2147483657"/>
              <pc:sldLayoutMk cId="0" sldId="2147483658"/>
              <ac:spMk id="16" creationId="{0A5D7486-18AF-07D7-6273-284FC1C6A540}"/>
            </ac:spMkLst>
          </pc:spChg>
          <pc:spChg chg="del">
            <ac:chgData name="Jon Rosdahl" userId="2820f357-2dd4-4127-8713-e0bfde0fd756" providerId="ADAL" clId="{8CC0D608-44FF-4B7F-9802-8C77336FD704}" dt="2023-03-13T08:20:31.536" v="44" actId="478"/>
            <ac:spMkLst>
              <pc:docMk/>
              <pc:sldMasterMk cId="0" sldId="2147483657"/>
              <pc:sldLayoutMk cId="0" sldId="2147483658"/>
              <ac:spMk id="17" creationId="{4EA710C5-820F-1B53-9A19-AFEADCCAEFF6}"/>
            </ac:spMkLst>
          </pc:spChg>
          <pc:spChg chg="mod">
            <ac:chgData name="Jon Rosdahl" userId="2820f357-2dd4-4127-8713-e0bfde0fd756" providerId="ADAL" clId="{8CC0D608-44FF-4B7F-9802-8C77336FD704}" dt="2023-03-13T08:21:24.432" v="51" actId="167"/>
            <ac:spMkLst>
              <pc:docMk/>
              <pc:sldMasterMk cId="0" sldId="2147483657"/>
              <pc:sldLayoutMk cId="0" sldId="2147483658"/>
              <ac:spMk id="330754" creationId="{0916E9D6-7CA1-4FF4-9569-8648078D1E37}"/>
            </ac:spMkLst>
          </pc:spChg>
        </pc:sldLayoutChg>
        <pc:sldLayoutChg chg="add del mod modTransition">
          <pc:chgData name="Jon Rosdahl" userId="2820f357-2dd4-4127-8713-e0bfde0fd756" providerId="ADAL" clId="{8CC0D608-44FF-4B7F-9802-8C77336FD704}" dt="2023-03-13T08:20:08.786" v="43" actId="2696"/>
          <pc:sldLayoutMkLst>
            <pc:docMk/>
            <pc:sldMasterMk cId="0" sldId="2147483657"/>
            <pc:sldLayoutMk cId="3947760265" sldId="2147483672"/>
          </pc:sldLayoutMkLst>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5970" name="Rectangle 2">
            <a:extLst>
              <a:ext uri="{FF2B5EF4-FFF2-40B4-BE49-F238E27FC236}">
                <a16:creationId xmlns:a16="http://schemas.microsoft.com/office/drawing/2014/main" id="{871DC766-1E8F-4CF2-8AEA-35CDB6CCEAA3}"/>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595971" name="Rectangle 3">
            <a:extLst>
              <a:ext uri="{FF2B5EF4-FFF2-40B4-BE49-F238E27FC236}">
                <a16:creationId xmlns:a16="http://schemas.microsoft.com/office/drawing/2014/main" id="{654DC43F-F48F-4695-9F1B-40D6BBB94ED3}"/>
              </a:ext>
            </a:extLst>
          </p:cNvPr>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r>
              <a:rPr lang="en-US" altLang="en-US"/>
              <a:t>March 2023</a:t>
            </a:r>
          </a:p>
        </p:txBody>
      </p:sp>
      <p:sp>
        <p:nvSpPr>
          <p:cNvPr id="595972" name="Rectangle 4">
            <a:extLst>
              <a:ext uri="{FF2B5EF4-FFF2-40B4-BE49-F238E27FC236}">
                <a16:creationId xmlns:a16="http://schemas.microsoft.com/office/drawing/2014/main" id="{8C305D45-C341-4664-9CC2-BC63D4C1F5B3}"/>
              </a:ext>
            </a:extLst>
          </p:cNvPr>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r>
              <a:rPr lang="en-US" altLang="en-US"/>
              <a:t>802 EC-23-0049-00-00EC</a:t>
            </a:r>
          </a:p>
        </p:txBody>
      </p:sp>
      <p:sp>
        <p:nvSpPr>
          <p:cNvPr id="595973" name="Rectangle 5">
            <a:extLst>
              <a:ext uri="{FF2B5EF4-FFF2-40B4-BE49-F238E27FC236}">
                <a16:creationId xmlns:a16="http://schemas.microsoft.com/office/drawing/2014/main" id="{C39DF945-535E-4C4E-A8ED-A998BC26F4A2}"/>
              </a:ext>
            </a:extLst>
          </p:cNvPr>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C1BD8C2E-E69C-4013-AEC1-5AD18F459214}"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7522" name="Rectangle 2">
            <a:extLst>
              <a:ext uri="{FF2B5EF4-FFF2-40B4-BE49-F238E27FC236}">
                <a16:creationId xmlns:a16="http://schemas.microsoft.com/office/drawing/2014/main" id="{4C2B0497-5142-43AA-BDEB-F2A5749571DE}"/>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107523" name="Rectangle 3">
            <a:extLst>
              <a:ext uri="{FF2B5EF4-FFF2-40B4-BE49-F238E27FC236}">
                <a16:creationId xmlns:a16="http://schemas.microsoft.com/office/drawing/2014/main" id="{277BB58A-02BE-4825-B96B-857435ECD22E}"/>
              </a:ext>
            </a:extLst>
          </p:cNvPr>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r>
              <a:rPr lang="en-US" altLang="en-US"/>
              <a:t>March 2023</a:t>
            </a:r>
          </a:p>
        </p:txBody>
      </p:sp>
      <p:sp>
        <p:nvSpPr>
          <p:cNvPr id="107524" name="Rectangle 4">
            <a:extLst>
              <a:ext uri="{FF2B5EF4-FFF2-40B4-BE49-F238E27FC236}">
                <a16:creationId xmlns:a16="http://schemas.microsoft.com/office/drawing/2014/main" id="{BBFFEF78-4544-46E5-BDAF-D7E50D50E2E2}"/>
              </a:ext>
            </a:extLst>
          </p:cNvPr>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7525" name="Rectangle 5">
            <a:extLst>
              <a:ext uri="{FF2B5EF4-FFF2-40B4-BE49-F238E27FC236}">
                <a16:creationId xmlns:a16="http://schemas.microsoft.com/office/drawing/2014/main" id="{5EB52EF1-F4F9-4740-AFEC-793E18E8D11C}"/>
              </a:ext>
            </a:extLst>
          </p:cNvPr>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7526" name="Rectangle 6">
            <a:extLst>
              <a:ext uri="{FF2B5EF4-FFF2-40B4-BE49-F238E27FC236}">
                <a16:creationId xmlns:a16="http://schemas.microsoft.com/office/drawing/2014/main" id="{C511F877-6E72-4291-BE27-2FFB619DED85}"/>
              </a:ext>
            </a:extLst>
          </p:cNvPr>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r>
              <a:rPr lang="en-US" altLang="en-US"/>
              <a:t>802 EC-23-0049-00-00EC</a:t>
            </a:r>
          </a:p>
        </p:txBody>
      </p:sp>
      <p:sp>
        <p:nvSpPr>
          <p:cNvPr id="107527" name="Rectangle 7">
            <a:extLst>
              <a:ext uri="{FF2B5EF4-FFF2-40B4-BE49-F238E27FC236}">
                <a16:creationId xmlns:a16="http://schemas.microsoft.com/office/drawing/2014/main" id="{48307941-2B4D-4872-AF5D-7C473892C443}"/>
              </a:ext>
            </a:extLst>
          </p:cNvPr>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F7A52B0D-DD1E-4554-8B26-BB0942B0983C}" type="slidenum">
              <a:rPr lang="en-US" altLang="en-US"/>
              <a:pPr/>
              <a:t>‹#›</a:t>
            </a:fld>
            <a:endParaRPr lang="en-US" altLang="en-US"/>
          </a:p>
        </p:txBody>
      </p:sp>
    </p:spTree>
  </p:cSld>
  <p:clrMap bg1="lt1" tx1="dk1" bg2="lt2" tx2="dk2" accent1="accent1" accent2="accent2" accent3="accent3" accent4="accent4" accent5="accent5" accent6="accent6" hlink="hlink" folHlink="folHlink"/>
  <p:hf hdr="0"/>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8" Type="http://schemas.openxmlformats.org/officeDocument/2006/relationships/hyperlink" Target="https://creativecommons.org/licenses/by-sa/3.0/" TargetMode="External"/><Relationship Id="rId3" Type="http://schemas.openxmlformats.org/officeDocument/2006/relationships/hyperlink" Target="https://freepngimg.com/png/3501-microphone-png-image" TargetMode="External"/><Relationship Id="rId7" Type="http://schemas.openxmlformats.org/officeDocument/2006/relationships/hyperlink" Target="https://www.bluecinetech.co.uk/projector-screens/" TargetMode="External"/><Relationship Id="rId2" Type="http://schemas.openxmlformats.org/officeDocument/2006/relationships/slide" Target="../slides/slide18.xml"/><Relationship Id="rId1" Type="http://schemas.openxmlformats.org/officeDocument/2006/relationships/notesMaster" Target="../notesMasters/notesMaster1.xml"/><Relationship Id="rId6" Type="http://schemas.openxmlformats.org/officeDocument/2006/relationships/hyperlink" Target="https://creativecommons.org/licenses/by-nc-sa/3.0/" TargetMode="External"/><Relationship Id="rId5" Type="http://schemas.openxmlformats.org/officeDocument/2006/relationships/hyperlink" Target="https://androidpctv.com/yg620-fullhd-projector-price/" TargetMode="External"/><Relationship Id="rId4" Type="http://schemas.openxmlformats.org/officeDocument/2006/relationships/hyperlink" Target="https://creativecommons.org/licenses/by-nc/3.0/" TargetMode="Externa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slide" Target="../slides/slide47.xml"/><Relationship Id="rId1" Type="http://schemas.openxmlformats.org/officeDocument/2006/relationships/notesMaster" Target="../notesMasters/notesMaster1.xml"/><Relationship Id="rId4" Type="http://schemas.openxmlformats.org/officeDocument/2006/relationships/hyperlink" Target="http://ieee802.org/" TargetMode="Externa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1E054307-8838-4972-BCA5-FB0EEEA9F87C}"/>
              </a:ext>
            </a:extLst>
          </p:cNvPr>
          <p:cNvSpPr>
            <a:spLocks noGrp="1" noChangeArrowheads="1"/>
          </p:cNvSpPr>
          <p:nvPr>
            <p:ph type="sldNum" sz="quarter" idx="5"/>
          </p:nvPr>
        </p:nvSpPr>
        <p:spPr>
          <a:ln/>
        </p:spPr>
        <p:txBody>
          <a:bodyPr/>
          <a:lstStyle/>
          <a:p>
            <a:fld id="{9A2B7614-8CEF-416B-BF11-0AD109525BB1}" type="slidenum">
              <a:rPr lang="en-US" altLang="en-US"/>
              <a:pPr/>
              <a:t>1</a:t>
            </a:fld>
            <a:endParaRPr lang="en-US" altLang="en-US"/>
          </a:p>
        </p:txBody>
      </p:sp>
      <p:sp>
        <p:nvSpPr>
          <p:cNvPr id="237570" name="Rectangle 2">
            <a:extLst>
              <a:ext uri="{FF2B5EF4-FFF2-40B4-BE49-F238E27FC236}">
                <a16:creationId xmlns:a16="http://schemas.microsoft.com/office/drawing/2014/main" id="{57583804-EB97-435C-83B6-17B9DDE6F525}"/>
              </a:ext>
            </a:extLst>
          </p:cNvPr>
          <p:cNvSpPr>
            <a:spLocks noGrp="1" noRot="1" noChangeAspect="1" noChangeArrowheads="1" noTextEdit="1"/>
          </p:cNvSpPr>
          <p:nvPr>
            <p:ph type="sldImg"/>
          </p:nvPr>
        </p:nvSpPr>
        <p:spPr>
          <a:xfrm>
            <a:off x="381000" y="685800"/>
            <a:ext cx="6096000" cy="3429000"/>
          </a:xfrm>
          <a:ln/>
        </p:spPr>
      </p:sp>
      <p:sp>
        <p:nvSpPr>
          <p:cNvPr id="237571" name="Rectangle 3">
            <a:extLst>
              <a:ext uri="{FF2B5EF4-FFF2-40B4-BE49-F238E27FC236}">
                <a16:creationId xmlns:a16="http://schemas.microsoft.com/office/drawing/2014/main" id="{69AC67FA-F51C-4D69-B8C3-28F5082556DB}"/>
              </a:ext>
            </a:extLst>
          </p:cNvPr>
          <p:cNvSpPr>
            <a:spLocks noGrp="1" noChangeArrowheads="1"/>
          </p:cNvSpPr>
          <p:nvPr>
            <p:ph type="body" idx="1"/>
          </p:nvPr>
        </p:nvSpPr>
        <p:spPr/>
        <p:txBody>
          <a:bodyPr/>
          <a:lstStyle/>
          <a:p>
            <a:endParaRPr lang="en-US" altLang="en-US" dirty="0"/>
          </a:p>
        </p:txBody>
      </p:sp>
      <p:sp>
        <p:nvSpPr>
          <p:cNvPr id="2" name="Date Placeholder 1">
            <a:extLst>
              <a:ext uri="{FF2B5EF4-FFF2-40B4-BE49-F238E27FC236}">
                <a16:creationId xmlns:a16="http://schemas.microsoft.com/office/drawing/2014/main" id="{776741E1-F655-49A1-855A-47950535CA24}"/>
              </a:ext>
            </a:extLst>
          </p:cNvPr>
          <p:cNvSpPr>
            <a:spLocks noGrp="1"/>
          </p:cNvSpPr>
          <p:nvPr>
            <p:ph type="dt" idx="1"/>
          </p:nvPr>
        </p:nvSpPr>
        <p:spPr/>
        <p:txBody>
          <a:bodyPr/>
          <a:lstStyle/>
          <a:p>
            <a:r>
              <a:rPr lang="en-US" altLang="en-US"/>
              <a:t>March 2023</a:t>
            </a:r>
          </a:p>
        </p:txBody>
      </p:sp>
      <p:sp>
        <p:nvSpPr>
          <p:cNvPr id="3" name="Footer Placeholder 2">
            <a:extLst>
              <a:ext uri="{FF2B5EF4-FFF2-40B4-BE49-F238E27FC236}">
                <a16:creationId xmlns:a16="http://schemas.microsoft.com/office/drawing/2014/main" id="{B4AB542B-1DD6-4E56-8615-60E9F237C2D4}"/>
              </a:ext>
            </a:extLst>
          </p:cNvPr>
          <p:cNvSpPr>
            <a:spLocks noGrp="1"/>
          </p:cNvSpPr>
          <p:nvPr>
            <p:ph type="ftr" sz="quarter" idx="4"/>
          </p:nvPr>
        </p:nvSpPr>
        <p:spPr/>
        <p:txBody>
          <a:bodyPr/>
          <a:lstStyle/>
          <a:p>
            <a:r>
              <a:rPr lang="en-US" altLang="en-US"/>
              <a:t>802 EC-23-0049-00-00EC</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11" name="Google Shape;111;p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g219512d86b7_0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17" name="Google Shape;117;g219512d86b7_0_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p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23" name="Google Shape;123;p1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p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29" name="Google Shape;129;p1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800" dirty="0">
                <a:hlinkClick r:id="rId3" tooltip="https://freepngimg.com/png/3501-microphone-png-image"/>
              </a:rPr>
              <a:t>This Photo</a:t>
            </a:r>
            <a:r>
              <a:rPr lang="en-CA" sz="800" dirty="0"/>
              <a:t> by Unknown Author is licensed under </a:t>
            </a:r>
            <a:r>
              <a:rPr lang="en-CA" sz="800" dirty="0">
                <a:hlinkClick r:id="rId4" tooltip="https://creativecommons.org/licenses/by-nc/3.0/"/>
              </a:rPr>
              <a:t>CC BY-NC</a:t>
            </a:r>
            <a:endParaRPr lang="en-CA" sz="8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CA" sz="1200" dirty="0">
                <a:hlinkClick r:id="rId5" tooltip="https://androidpctv.com/yg620-fullhd-projector-price/"/>
              </a:rPr>
              <a:t>This Photo</a:t>
            </a:r>
            <a:r>
              <a:rPr lang="en-CA" sz="1200" dirty="0"/>
              <a:t> by Unknown Author is licensed under </a:t>
            </a:r>
            <a:r>
              <a:rPr lang="en-CA" sz="1200" dirty="0">
                <a:hlinkClick r:id="rId6" tooltip="https://creativecommons.org/licenses/by-nc-sa/3.0/"/>
              </a:rPr>
              <a:t>CC BY-SA-NC</a:t>
            </a:r>
            <a:endParaRPr lang="en-CA"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CA" sz="1200" dirty="0">
                <a:hlinkClick r:id="rId7" tooltip="https://www.bluecinetech.co.uk/projector-screens/"/>
              </a:rPr>
              <a:t>This Photo</a:t>
            </a:r>
            <a:r>
              <a:rPr lang="en-CA" sz="1200" dirty="0"/>
              <a:t> by Unknown Author is licensed under </a:t>
            </a:r>
            <a:r>
              <a:rPr lang="en-CA" sz="1200" dirty="0">
                <a:hlinkClick r:id="rId8" tooltip="https://creativecommons.org/licenses/by-sa/3.0/"/>
              </a:rPr>
              <a:t>CC BY-SA</a:t>
            </a:r>
            <a:endParaRPr lang="en-CA" sz="1200" dirty="0"/>
          </a:p>
          <a:p>
            <a:endParaRPr lang="en-US" dirty="0"/>
          </a:p>
        </p:txBody>
      </p:sp>
      <p:sp>
        <p:nvSpPr>
          <p:cNvPr id="4" name="Header Placeholder 3"/>
          <p:cNvSpPr>
            <a:spLocks noGrp="1"/>
          </p:cNvSpPr>
          <p:nvPr>
            <p:ph type="hdr"/>
          </p:nvPr>
        </p:nvSpPr>
        <p:spPr/>
        <p:txBody>
          <a:bodyPr/>
          <a:lstStyle/>
          <a:p>
            <a:r>
              <a:rPr lang="en-US"/>
              <a:t>doc.: IEEE 802 EC-22/0204r0</a:t>
            </a:r>
          </a:p>
        </p:txBody>
      </p:sp>
      <p:sp>
        <p:nvSpPr>
          <p:cNvPr id="5" name="Date Placeholder 4"/>
          <p:cNvSpPr>
            <a:spLocks noGrp="1"/>
          </p:cNvSpPr>
          <p:nvPr>
            <p:ph type="dt"/>
          </p:nvPr>
        </p:nvSpPr>
        <p:spPr/>
        <p:txBody>
          <a:bodyPr/>
          <a:lstStyle/>
          <a:p>
            <a:r>
              <a:rPr lang="en-US"/>
              <a:t>March 2023</a:t>
            </a:r>
          </a:p>
        </p:txBody>
      </p:sp>
      <p:sp>
        <p:nvSpPr>
          <p:cNvPr id="6" name="Footer Placeholder 5"/>
          <p:cNvSpPr>
            <a:spLocks noGrp="1"/>
          </p:cNvSpPr>
          <p:nvPr>
            <p:ph type="ftr"/>
          </p:nvPr>
        </p:nvSpPr>
        <p:spPr/>
        <p:txBody>
          <a:bodyPr/>
          <a:lstStyle/>
          <a:p>
            <a:r>
              <a:rPr lang="en-US"/>
              <a:t>802 EC-23-0049-00-00EC</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38564731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Yellow Highlight – Potential deferral identified.</a:t>
            </a:r>
          </a:p>
          <a:p>
            <a:r>
              <a:rPr lang="en-US" dirty="0"/>
              <a:t>Blue  Highlight – replacement dates for venues deferred.</a:t>
            </a:r>
          </a:p>
          <a:p>
            <a:r>
              <a:rPr lang="en-US" dirty="0"/>
              <a:t>Light Green highlight – potential targets for possible deferrals or offset penalties.</a:t>
            </a:r>
          </a:p>
          <a:p>
            <a:r>
              <a:rPr lang="en-US" dirty="0"/>
              <a:t>Dark Green Highlight – rebooking due to COVID</a:t>
            </a:r>
          </a:p>
          <a:p>
            <a:r>
              <a:rPr lang="en-US" dirty="0"/>
              <a:t>Red – Cancelled – Electronic Plenary</a:t>
            </a:r>
          </a:p>
          <a:p>
            <a:r>
              <a:rPr lang="en-US" dirty="0"/>
              <a:t>No highlight – pre Covid assigned dates/venues.</a:t>
            </a:r>
            <a:br>
              <a:rPr lang="en-US" dirty="0"/>
            </a:br>
            <a:br>
              <a:rPr lang="en-US" dirty="0"/>
            </a:br>
            <a:r>
              <a:rPr lang="en-US" dirty="0"/>
              <a:t>Note: 2026 March - </a:t>
            </a:r>
            <a:r>
              <a:rPr lang="en-US" b="0" i="0" dirty="0">
                <a:solidFill>
                  <a:srgbClr val="444444"/>
                </a:solidFill>
                <a:effectLst/>
                <a:latin typeface="Calibri" panose="020F0502020204030204" pitchFamily="34" charset="0"/>
              </a:rPr>
              <a:t>RFP -2019 - Hyatt Regency Chicago selected for March 2023, Contract not signed due to PSAV - Moved to 2024 March - then moved to 2026 due to agreement with rebooking Denver.</a:t>
            </a:r>
            <a:endParaRPr lang="en-US" dirty="0"/>
          </a:p>
        </p:txBody>
      </p:sp>
      <p:sp>
        <p:nvSpPr>
          <p:cNvPr id="4" name="Slide Number Placeholder 3"/>
          <p:cNvSpPr>
            <a:spLocks noGrp="1"/>
          </p:cNvSpPr>
          <p:nvPr>
            <p:ph type="sldNum" sz="quarter" idx="5"/>
          </p:nvPr>
        </p:nvSpPr>
        <p:spPr/>
        <p:txBody>
          <a:bodyPr/>
          <a:lstStyle/>
          <a:p>
            <a:fld id="{F7A52B0D-DD1E-4554-8B26-BB0942B0983C}" type="slidenum">
              <a:rPr lang="en-US" altLang="en-US" smtClean="0"/>
              <a:pPr/>
              <a:t>24</a:t>
            </a:fld>
            <a:endParaRPr lang="en-US" altLang="en-US"/>
          </a:p>
        </p:txBody>
      </p:sp>
      <p:sp>
        <p:nvSpPr>
          <p:cNvPr id="5" name="Date Placeholder 4">
            <a:extLst>
              <a:ext uri="{FF2B5EF4-FFF2-40B4-BE49-F238E27FC236}">
                <a16:creationId xmlns:a16="http://schemas.microsoft.com/office/drawing/2014/main" id="{7A3BA170-C2F2-4DE2-9ED7-EFDC36CB4663}"/>
              </a:ext>
            </a:extLst>
          </p:cNvPr>
          <p:cNvSpPr>
            <a:spLocks noGrp="1"/>
          </p:cNvSpPr>
          <p:nvPr>
            <p:ph type="dt" idx="1"/>
          </p:nvPr>
        </p:nvSpPr>
        <p:spPr/>
        <p:txBody>
          <a:bodyPr/>
          <a:lstStyle/>
          <a:p>
            <a:r>
              <a:rPr lang="en-US" altLang="en-US"/>
              <a:t>March 2023</a:t>
            </a:r>
          </a:p>
        </p:txBody>
      </p:sp>
      <p:sp>
        <p:nvSpPr>
          <p:cNvPr id="6" name="Footer Placeholder 5">
            <a:extLst>
              <a:ext uri="{FF2B5EF4-FFF2-40B4-BE49-F238E27FC236}">
                <a16:creationId xmlns:a16="http://schemas.microsoft.com/office/drawing/2014/main" id="{9FDCCCEF-1EEE-440B-B6E4-D171747D3EEA}"/>
              </a:ext>
            </a:extLst>
          </p:cNvPr>
          <p:cNvSpPr>
            <a:spLocks noGrp="1"/>
          </p:cNvSpPr>
          <p:nvPr>
            <p:ph type="ftr" sz="quarter" idx="4"/>
          </p:nvPr>
        </p:nvSpPr>
        <p:spPr/>
        <p:txBody>
          <a:bodyPr/>
          <a:lstStyle/>
          <a:p>
            <a:r>
              <a:rPr lang="en-US" altLang="en-US"/>
              <a:t>802 EC-23-0049-00-00EC</a:t>
            </a:r>
          </a:p>
        </p:txBody>
      </p:sp>
    </p:spTree>
    <p:extLst>
      <p:ext uri="{BB962C8B-B14F-4D97-AF65-F5344CB8AC3E}">
        <p14:creationId xmlns:p14="http://schemas.microsoft.com/office/powerpoint/2010/main" val="125408781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
          </p:nvPr>
        </p:nvSpPr>
        <p:spPr/>
        <p:txBody>
          <a:bodyPr/>
          <a:lstStyle/>
          <a:p>
            <a:r>
              <a:rPr lang="en-US" altLang="en-US"/>
              <a:t>March 2023</a:t>
            </a:r>
          </a:p>
        </p:txBody>
      </p:sp>
      <p:sp>
        <p:nvSpPr>
          <p:cNvPr id="5" name="Footer Placeholder 4"/>
          <p:cNvSpPr>
            <a:spLocks noGrp="1"/>
          </p:cNvSpPr>
          <p:nvPr>
            <p:ph type="ftr" sz="quarter" idx="4"/>
          </p:nvPr>
        </p:nvSpPr>
        <p:spPr/>
        <p:txBody>
          <a:bodyPr/>
          <a:lstStyle/>
          <a:p>
            <a:r>
              <a:rPr lang="en-US" altLang="en-US"/>
              <a:t>802 EC-23-0049-00-00EC</a:t>
            </a:r>
          </a:p>
        </p:txBody>
      </p:sp>
      <p:sp>
        <p:nvSpPr>
          <p:cNvPr id="6" name="Slide Number Placeholder 5"/>
          <p:cNvSpPr>
            <a:spLocks noGrp="1"/>
          </p:cNvSpPr>
          <p:nvPr>
            <p:ph type="sldNum" sz="quarter" idx="5"/>
          </p:nvPr>
        </p:nvSpPr>
        <p:spPr/>
        <p:txBody>
          <a:bodyPr/>
          <a:lstStyle/>
          <a:p>
            <a:fld id="{F7A52B0D-DD1E-4554-8B26-BB0942B0983C}" type="slidenum">
              <a:rPr lang="en-US" altLang="en-US" smtClean="0"/>
              <a:pPr/>
              <a:t>29</a:t>
            </a:fld>
            <a:endParaRPr lang="en-US" altLang="en-US"/>
          </a:p>
        </p:txBody>
      </p:sp>
    </p:spTree>
    <p:extLst>
      <p:ext uri="{BB962C8B-B14F-4D97-AF65-F5344CB8AC3E}">
        <p14:creationId xmlns:p14="http://schemas.microsoft.com/office/powerpoint/2010/main" val="146976344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802 EC-19/0193r3</a:t>
            </a:r>
          </a:p>
        </p:txBody>
      </p:sp>
      <p:sp>
        <p:nvSpPr>
          <p:cNvPr id="5" name="Date Placeholder 4"/>
          <p:cNvSpPr>
            <a:spLocks noGrp="1"/>
          </p:cNvSpPr>
          <p:nvPr>
            <p:ph type="dt" idx="1"/>
          </p:nvPr>
        </p:nvSpPr>
        <p:spPr/>
        <p:txBody>
          <a:bodyPr/>
          <a:lstStyle/>
          <a:p>
            <a:pPr>
              <a:defRPr/>
            </a:pPr>
            <a:r>
              <a:rPr lang="en-US"/>
              <a:t>March 2023</a:t>
            </a:r>
          </a:p>
        </p:txBody>
      </p:sp>
      <p:sp>
        <p:nvSpPr>
          <p:cNvPr id="6" name="Footer Placeholder 5"/>
          <p:cNvSpPr>
            <a:spLocks noGrp="1"/>
          </p:cNvSpPr>
          <p:nvPr>
            <p:ph type="ftr" sz="quarter" idx="4"/>
          </p:nvPr>
        </p:nvSpPr>
        <p:spPr/>
        <p:txBody>
          <a:bodyPr/>
          <a:lstStyle/>
          <a:p>
            <a:pPr>
              <a:defRPr/>
            </a:pPr>
            <a:r>
              <a:rPr lang="en-US"/>
              <a:t>802 EC-23-0049-00-00EC</a:t>
            </a:r>
          </a:p>
        </p:txBody>
      </p:sp>
      <p:sp>
        <p:nvSpPr>
          <p:cNvPr id="7" name="Slide Number Placeholder 6"/>
          <p:cNvSpPr>
            <a:spLocks noGrp="1"/>
          </p:cNvSpPr>
          <p:nvPr>
            <p:ph type="sldNum" sz="quarter" idx="5"/>
          </p:nvPr>
        </p:nvSpPr>
        <p:spPr/>
        <p:txBody>
          <a:bodyPr/>
          <a:lstStyle/>
          <a:p>
            <a:pPr>
              <a:defRPr/>
            </a:pPr>
            <a:fld id="{C085DBE2-7BE2-4311-BFEF-2C4DE65685A4}" type="slidenum">
              <a:rPr lang="en-US" smtClean="0"/>
              <a:pPr>
                <a:defRPr/>
              </a:pPr>
              <a:t>31</a:t>
            </a:fld>
            <a:endParaRPr lang="en-US"/>
          </a:p>
        </p:txBody>
      </p:sp>
    </p:spTree>
    <p:extLst>
      <p:ext uri="{BB962C8B-B14F-4D97-AF65-F5344CB8AC3E}">
        <p14:creationId xmlns:p14="http://schemas.microsoft.com/office/powerpoint/2010/main" val="70127998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Yellow Highlight – Potential deferral identified.</a:t>
            </a:r>
          </a:p>
          <a:p>
            <a:r>
              <a:rPr lang="en-US" dirty="0"/>
              <a:t>Blue  Highlight – replacement dates for venues deferred.</a:t>
            </a:r>
          </a:p>
          <a:p>
            <a:r>
              <a:rPr lang="en-US" dirty="0"/>
              <a:t>Light Green highlight – potential targets for possible deferrals or offset penalties.</a:t>
            </a:r>
          </a:p>
          <a:p>
            <a:r>
              <a:rPr lang="en-US" dirty="0"/>
              <a:t>Dark Green Highlight – rebooking due to COVID</a:t>
            </a:r>
          </a:p>
          <a:p>
            <a:r>
              <a:rPr lang="en-US" dirty="0"/>
              <a:t>Red – Cancelled – Electronic Plenary</a:t>
            </a:r>
          </a:p>
          <a:p>
            <a:r>
              <a:rPr lang="en-US" dirty="0"/>
              <a:t>No highlight – pre Covid assigned dates/venues.</a:t>
            </a:r>
            <a:br>
              <a:rPr lang="en-US" dirty="0"/>
            </a:br>
            <a:br>
              <a:rPr lang="en-US" dirty="0"/>
            </a:br>
            <a:r>
              <a:rPr lang="en-US" dirty="0"/>
              <a:t>Note: 2026 March - </a:t>
            </a:r>
            <a:r>
              <a:rPr lang="en-US" b="0" i="0" dirty="0">
                <a:solidFill>
                  <a:srgbClr val="444444"/>
                </a:solidFill>
                <a:effectLst/>
                <a:latin typeface="Calibri" panose="020F0502020204030204" pitchFamily="34" charset="0"/>
              </a:rPr>
              <a:t>RFP -2019 - Hyatt Regency Chicago selected for March 2023, Contract not signed due to PSAV - Moved to 2024 March - then moved to 2026 due to agreement with rebooking Denver.</a:t>
            </a:r>
            <a:endParaRPr lang="en-US" dirty="0"/>
          </a:p>
        </p:txBody>
      </p:sp>
      <p:sp>
        <p:nvSpPr>
          <p:cNvPr id="4" name="Slide Number Placeholder 3"/>
          <p:cNvSpPr>
            <a:spLocks noGrp="1"/>
          </p:cNvSpPr>
          <p:nvPr>
            <p:ph type="sldNum" sz="quarter" idx="5"/>
          </p:nvPr>
        </p:nvSpPr>
        <p:spPr/>
        <p:txBody>
          <a:bodyPr/>
          <a:lstStyle/>
          <a:p>
            <a:fld id="{F7A52B0D-DD1E-4554-8B26-BB0942B0983C}" type="slidenum">
              <a:rPr lang="en-US" altLang="en-US" smtClean="0"/>
              <a:pPr/>
              <a:t>32</a:t>
            </a:fld>
            <a:endParaRPr lang="en-US" altLang="en-US"/>
          </a:p>
        </p:txBody>
      </p:sp>
      <p:sp>
        <p:nvSpPr>
          <p:cNvPr id="5" name="Date Placeholder 4">
            <a:extLst>
              <a:ext uri="{FF2B5EF4-FFF2-40B4-BE49-F238E27FC236}">
                <a16:creationId xmlns:a16="http://schemas.microsoft.com/office/drawing/2014/main" id="{7A3BA170-C2F2-4DE2-9ED7-EFDC36CB4663}"/>
              </a:ext>
            </a:extLst>
          </p:cNvPr>
          <p:cNvSpPr>
            <a:spLocks noGrp="1"/>
          </p:cNvSpPr>
          <p:nvPr>
            <p:ph type="dt" idx="1"/>
          </p:nvPr>
        </p:nvSpPr>
        <p:spPr/>
        <p:txBody>
          <a:bodyPr/>
          <a:lstStyle/>
          <a:p>
            <a:r>
              <a:rPr lang="en-US" altLang="en-US"/>
              <a:t>March 2023</a:t>
            </a:r>
          </a:p>
        </p:txBody>
      </p:sp>
      <p:sp>
        <p:nvSpPr>
          <p:cNvPr id="6" name="Footer Placeholder 5">
            <a:extLst>
              <a:ext uri="{FF2B5EF4-FFF2-40B4-BE49-F238E27FC236}">
                <a16:creationId xmlns:a16="http://schemas.microsoft.com/office/drawing/2014/main" id="{9FDCCCEF-1EEE-440B-B6E4-D171747D3EEA}"/>
              </a:ext>
            </a:extLst>
          </p:cNvPr>
          <p:cNvSpPr>
            <a:spLocks noGrp="1"/>
          </p:cNvSpPr>
          <p:nvPr>
            <p:ph type="ftr" sz="quarter" idx="4"/>
          </p:nvPr>
        </p:nvSpPr>
        <p:spPr/>
        <p:txBody>
          <a:bodyPr/>
          <a:lstStyle/>
          <a:p>
            <a:r>
              <a:rPr lang="en-US" altLang="en-US"/>
              <a:t>802 EC-23-0049-00-00EC</a:t>
            </a:r>
          </a:p>
        </p:txBody>
      </p:sp>
    </p:spTree>
    <p:extLst>
      <p:ext uri="{BB962C8B-B14F-4D97-AF65-F5344CB8AC3E}">
        <p14:creationId xmlns:p14="http://schemas.microsoft.com/office/powerpoint/2010/main" val="281245254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Yellow Highlight – Potential deferral identified.</a:t>
            </a:r>
          </a:p>
          <a:p>
            <a:r>
              <a:rPr lang="en-US" dirty="0"/>
              <a:t>Blue  Highlight – replacement dates for venues deferred.</a:t>
            </a:r>
          </a:p>
          <a:p>
            <a:r>
              <a:rPr lang="en-US" dirty="0"/>
              <a:t>Light Green highlight – potential targets for possible deferrals or offset penalties.</a:t>
            </a:r>
          </a:p>
          <a:p>
            <a:r>
              <a:rPr lang="en-US" dirty="0"/>
              <a:t>Dark Green Highlight – rebooking due to COVID</a:t>
            </a:r>
          </a:p>
          <a:p>
            <a:r>
              <a:rPr lang="en-US" dirty="0"/>
              <a:t>Red – Cancelled – Electronic Plenary</a:t>
            </a:r>
          </a:p>
          <a:p>
            <a:r>
              <a:rPr lang="en-US" dirty="0"/>
              <a:t>No highlight – pre Covid assigned dates/venues.</a:t>
            </a:r>
            <a:br>
              <a:rPr lang="en-US" dirty="0"/>
            </a:br>
            <a:br>
              <a:rPr lang="en-US" dirty="0"/>
            </a:br>
            <a:r>
              <a:rPr lang="en-US" dirty="0"/>
              <a:t>Note: 2026 March - </a:t>
            </a:r>
            <a:r>
              <a:rPr lang="en-US" b="0" i="0" dirty="0">
                <a:solidFill>
                  <a:srgbClr val="444444"/>
                </a:solidFill>
                <a:effectLst/>
                <a:latin typeface="Calibri" panose="020F0502020204030204" pitchFamily="34" charset="0"/>
              </a:rPr>
              <a:t>RFP -2019 - Hyatt Regency Chicago selected for March 2023, Contract not signed due to PSAV - Moved to 2024 March - then moved to 2026 due to agreement with rebooking Denver.</a:t>
            </a:r>
            <a:endParaRPr lang="en-US" dirty="0"/>
          </a:p>
        </p:txBody>
      </p:sp>
      <p:sp>
        <p:nvSpPr>
          <p:cNvPr id="4" name="Slide Number Placeholder 3"/>
          <p:cNvSpPr>
            <a:spLocks noGrp="1"/>
          </p:cNvSpPr>
          <p:nvPr>
            <p:ph type="sldNum" sz="quarter" idx="5"/>
          </p:nvPr>
        </p:nvSpPr>
        <p:spPr/>
        <p:txBody>
          <a:bodyPr/>
          <a:lstStyle/>
          <a:p>
            <a:fld id="{F7A52B0D-DD1E-4554-8B26-BB0942B0983C}" type="slidenum">
              <a:rPr lang="en-US" altLang="en-US" smtClean="0"/>
              <a:pPr/>
              <a:t>35</a:t>
            </a:fld>
            <a:endParaRPr lang="en-US" altLang="en-US"/>
          </a:p>
        </p:txBody>
      </p:sp>
      <p:sp>
        <p:nvSpPr>
          <p:cNvPr id="5" name="Date Placeholder 4">
            <a:extLst>
              <a:ext uri="{FF2B5EF4-FFF2-40B4-BE49-F238E27FC236}">
                <a16:creationId xmlns:a16="http://schemas.microsoft.com/office/drawing/2014/main" id="{7A3BA170-C2F2-4DE2-9ED7-EFDC36CB4663}"/>
              </a:ext>
            </a:extLst>
          </p:cNvPr>
          <p:cNvSpPr>
            <a:spLocks noGrp="1"/>
          </p:cNvSpPr>
          <p:nvPr>
            <p:ph type="dt" idx="1"/>
          </p:nvPr>
        </p:nvSpPr>
        <p:spPr/>
        <p:txBody>
          <a:bodyPr/>
          <a:lstStyle/>
          <a:p>
            <a:r>
              <a:rPr lang="en-US" altLang="en-US"/>
              <a:t>March 2023</a:t>
            </a:r>
          </a:p>
        </p:txBody>
      </p:sp>
      <p:sp>
        <p:nvSpPr>
          <p:cNvPr id="6" name="Footer Placeholder 5">
            <a:extLst>
              <a:ext uri="{FF2B5EF4-FFF2-40B4-BE49-F238E27FC236}">
                <a16:creationId xmlns:a16="http://schemas.microsoft.com/office/drawing/2014/main" id="{9FDCCCEF-1EEE-440B-B6E4-D171747D3EEA}"/>
              </a:ext>
            </a:extLst>
          </p:cNvPr>
          <p:cNvSpPr>
            <a:spLocks noGrp="1"/>
          </p:cNvSpPr>
          <p:nvPr>
            <p:ph type="ftr" sz="quarter" idx="4"/>
          </p:nvPr>
        </p:nvSpPr>
        <p:spPr/>
        <p:txBody>
          <a:bodyPr/>
          <a:lstStyle/>
          <a:p>
            <a:r>
              <a:rPr lang="en-US" altLang="en-US"/>
              <a:t>802 EC-23-0049-00-00EC</a:t>
            </a:r>
          </a:p>
        </p:txBody>
      </p:sp>
    </p:spTree>
    <p:extLst>
      <p:ext uri="{BB962C8B-B14F-4D97-AF65-F5344CB8AC3E}">
        <p14:creationId xmlns:p14="http://schemas.microsoft.com/office/powerpoint/2010/main" val="15157221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9D642A79-F2C1-4EF2-9629-C069A599452B}"/>
              </a:ext>
            </a:extLst>
          </p:cNvPr>
          <p:cNvSpPr>
            <a:spLocks noGrp="1" noChangeArrowheads="1"/>
          </p:cNvSpPr>
          <p:nvPr>
            <p:ph type="sldNum" sz="quarter" idx="5"/>
          </p:nvPr>
        </p:nvSpPr>
        <p:spPr>
          <a:ln/>
        </p:spPr>
        <p:txBody>
          <a:bodyPr/>
          <a:lstStyle/>
          <a:p>
            <a:fld id="{EAF7A228-8293-4E9F-976D-166646B2655F}" type="slidenum">
              <a:rPr lang="en-US" altLang="en-US"/>
              <a:pPr/>
              <a:t>4</a:t>
            </a:fld>
            <a:endParaRPr lang="en-US" altLang="en-US"/>
          </a:p>
        </p:txBody>
      </p:sp>
      <p:sp>
        <p:nvSpPr>
          <p:cNvPr id="274434" name="Rectangle 2">
            <a:extLst>
              <a:ext uri="{FF2B5EF4-FFF2-40B4-BE49-F238E27FC236}">
                <a16:creationId xmlns:a16="http://schemas.microsoft.com/office/drawing/2014/main" id="{851BC98E-E896-42DF-B730-1D0C0D8CF164}"/>
              </a:ext>
            </a:extLst>
          </p:cNvPr>
          <p:cNvSpPr>
            <a:spLocks noGrp="1" noRot="1" noChangeAspect="1" noChangeArrowheads="1" noTextEdit="1"/>
          </p:cNvSpPr>
          <p:nvPr>
            <p:ph type="sldImg"/>
          </p:nvPr>
        </p:nvSpPr>
        <p:spPr>
          <a:xfrm>
            <a:off x="381000" y="685800"/>
            <a:ext cx="6096000" cy="3429000"/>
          </a:xfrm>
          <a:ln/>
        </p:spPr>
      </p:sp>
      <p:sp>
        <p:nvSpPr>
          <p:cNvPr id="274435" name="Rectangle 3">
            <a:extLst>
              <a:ext uri="{FF2B5EF4-FFF2-40B4-BE49-F238E27FC236}">
                <a16:creationId xmlns:a16="http://schemas.microsoft.com/office/drawing/2014/main" id="{F4CDCF37-5D18-4A7A-BD29-19CB733E8150}"/>
              </a:ext>
            </a:extLst>
          </p:cNvPr>
          <p:cNvSpPr>
            <a:spLocks noGrp="1" noChangeArrowheads="1"/>
          </p:cNvSpPr>
          <p:nvPr>
            <p:ph type="body" idx="1"/>
          </p:nvPr>
        </p:nvSpPr>
        <p:spPr/>
        <p:txBody>
          <a:bodyPr/>
          <a:lstStyle/>
          <a:p>
            <a:endParaRPr lang="en-US" altLang="en-US"/>
          </a:p>
        </p:txBody>
      </p:sp>
      <p:sp>
        <p:nvSpPr>
          <p:cNvPr id="2" name="Date Placeholder 1">
            <a:extLst>
              <a:ext uri="{FF2B5EF4-FFF2-40B4-BE49-F238E27FC236}">
                <a16:creationId xmlns:a16="http://schemas.microsoft.com/office/drawing/2014/main" id="{CE488224-5423-4987-AC4E-FE4B315F315A}"/>
              </a:ext>
            </a:extLst>
          </p:cNvPr>
          <p:cNvSpPr>
            <a:spLocks noGrp="1"/>
          </p:cNvSpPr>
          <p:nvPr>
            <p:ph type="dt" idx="1"/>
          </p:nvPr>
        </p:nvSpPr>
        <p:spPr/>
        <p:txBody>
          <a:bodyPr/>
          <a:lstStyle/>
          <a:p>
            <a:r>
              <a:rPr lang="en-US" altLang="en-US"/>
              <a:t>March 2023</a:t>
            </a:r>
          </a:p>
        </p:txBody>
      </p:sp>
      <p:sp>
        <p:nvSpPr>
          <p:cNvPr id="3" name="Footer Placeholder 2">
            <a:extLst>
              <a:ext uri="{FF2B5EF4-FFF2-40B4-BE49-F238E27FC236}">
                <a16:creationId xmlns:a16="http://schemas.microsoft.com/office/drawing/2014/main" id="{7814151C-7927-4326-A36F-F6023E68A629}"/>
              </a:ext>
            </a:extLst>
          </p:cNvPr>
          <p:cNvSpPr>
            <a:spLocks noGrp="1"/>
          </p:cNvSpPr>
          <p:nvPr>
            <p:ph type="ftr" sz="quarter" idx="4"/>
          </p:nvPr>
        </p:nvSpPr>
        <p:spPr/>
        <p:txBody>
          <a:bodyPr/>
          <a:lstStyle/>
          <a:p>
            <a:r>
              <a:rPr lang="en-US" altLang="en-US"/>
              <a:t>802 EC-23-0049-00-00EC</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Minimum Attendance for Viable Meeting:</a:t>
            </a:r>
          </a:p>
          <a:p>
            <a:r>
              <a:rPr lang="en-US" dirty="0"/>
              <a:t>WG Chairs reported 2020-11-20:</a:t>
            </a:r>
          </a:p>
          <a:p>
            <a:r>
              <a:rPr lang="en-US" dirty="0"/>
              <a:t>802.1	90</a:t>
            </a:r>
          </a:p>
          <a:p>
            <a:r>
              <a:rPr lang="en-US" dirty="0"/>
              <a:t>802.3	150	</a:t>
            </a:r>
          </a:p>
          <a:p>
            <a:r>
              <a:rPr lang="en-US" dirty="0"/>
              <a:t>802.11	175</a:t>
            </a:r>
          </a:p>
          <a:p>
            <a:r>
              <a:rPr lang="en-US" dirty="0"/>
              <a:t>802.15	45</a:t>
            </a:r>
          </a:p>
          <a:p>
            <a:r>
              <a:rPr lang="en-US" dirty="0"/>
              <a:t>802.18	20</a:t>
            </a:r>
          </a:p>
          <a:p>
            <a:r>
              <a:rPr lang="en-US" dirty="0"/>
              <a:t>802.19	10</a:t>
            </a:r>
          </a:p>
          <a:p>
            <a:r>
              <a:rPr lang="en-US" dirty="0"/>
              <a:t>802.24	 7</a:t>
            </a:r>
          </a:p>
          <a:p>
            <a:r>
              <a:rPr lang="en-US" dirty="0"/>
              <a:t>Total: 	497</a:t>
            </a:r>
          </a:p>
          <a:p>
            <a:endParaRPr lang="en-US" dirty="0"/>
          </a:p>
        </p:txBody>
      </p:sp>
      <p:sp>
        <p:nvSpPr>
          <p:cNvPr id="4" name="Date Placeholder 3"/>
          <p:cNvSpPr>
            <a:spLocks noGrp="1"/>
          </p:cNvSpPr>
          <p:nvPr>
            <p:ph type="dt" idx="1"/>
          </p:nvPr>
        </p:nvSpPr>
        <p:spPr/>
        <p:txBody>
          <a:bodyPr/>
          <a:lstStyle/>
          <a:p>
            <a:r>
              <a:rPr lang="en-US" altLang="en-US"/>
              <a:t>March 2023</a:t>
            </a:r>
          </a:p>
        </p:txBody>
      </p:sp>
      <p:sp>
        <p:nvSpPr>
          <p:cNvPr id="5" name="Footer Placeholder 4"/>
          <p:cNvSpPr>
            <a:spLocks noGrp="1"/>
          </p:cNvSpPr>
          <p:nvPr>
            <p:ph type="ftr" sz="quarter" idx="4"/>
          </p:nvPr>
        </p:nvSpPr>
        <p:spPr/>
        <p:txBody>
          <a:bodyPr/>
          <a:lstStyle/>
          <a:p>
            <a:r>
              <a:rPr lang="en-US" altLang="en-US"/>
              <a:t>802 EC-23-0049-00-00EC</a:t>
            </a:r>
          </a:p>
        </p:txBody>
      </p:sp>
      <p:sp>
        <p:nvSpPr>
          <p:cNvPr id="6" name="Slide Number Placeholder 5"/>
          <p:cNvSpPr>
            <a:spLocks noGrp="1"/>
          </p:cNvSpPr>
          <p:nvPr>
            <p:ph type="sldNum" sz="quarter" idx="5"/>
          </p:nvPr>
        </p:nvSpPr>
        <p:spPr/>
        <p:txBody>
          <a:bodyPr/>
          <a:lstStyle/>
          <a:p>
            <a:fld id="{F7A52B0D-DD1E-4554-8B26-BB0942B0983C}" type="slidenum">
              <a:rPr lang="en-US" altLang="en-US" smtClean="0"/>
              <a:pPr/>
              <a:t>36</a:t>
            </a:fld>
            <a:endParaRPr lang="en-US" altLang="en-US"/>
          </a:p>
        </p:txBody>
      </p:sp>
    </p:spTree>
    <p:extLst>
      <p:ext uri="{BB962C8B-B14F-4D97-AF65-F5344CB8AC3E}">
        <p14:creationId xmlns:p14="http://schemas.microsoft.com/office/powerpoint/2010/main" val="59693015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20% drop.</a:t>
            </a:r>
          </a:p>
        </p:txBody>
      </p:sp>
      <p:sp>
        <p:nvSpPr>
          <p:cNvPr id="4" name="Date Placeholder 3"/>
          <p:cNvSpPr>
            <a:spLocks noGrp="1"/>
          </p:cNvSpPr>
          <p:nvPr>
            <p:ph type="dt" idx="1"/>
          </p:nvPr>
        </p:nvSpPr>
        <p:spPr/>
        <p:txBody>
          <a:bodyPr/>
          <a:lstStyle/>
          <a:p>
            <a:r>
              <a:rPr lang="en-US" altLang="en-US"/>
              <a:t>March 2023</a:t>
            </a:r>
          </a:p>
        </p:txBody>
      </p:sp>
      <p:sp>
        <p:nvSpPr>
          <p:cNvPr id="5" name="Footer Placeholder 4"/>
          <p:cNvSpPr>
            <a:spLocks noGrp="1"/>
          </p:cNvSpPr>
          <p:nvPr>
            <p:ph type="ftr" sz="quarter" idx="4"/>
          </p:nvPr>
        </p:nvSpPr>
        <p:spPr/>
        <p:txBody>
          <a:bodyPr/>
          <a:lstStyle/>
          <a:p>
            <a:r>
              <a:rPr lang="en-US" altLang="en-US"/>
              <a:t>802 EC-23-0049-00-00EC</a:t>
            </a:r>
          </a:p>
        </p:txBody>
      </p:sp>
      <p:sp>
        <p:nvSpPr>
          <p:cNvPr id="6" name="Slide Number Placeholder 5"/>
          <p:cNvSpPr>
            <a:spLocks noGrp="1"/>
          </p:cNvSpPr>
          <p:nvPr>
            <p:ph type="sldNum" sz="quarter" idx="5"/>
          </p:nvPr>
        </p:nvSpPr>
        <p:spPr/>
        <p:txBody>
          <a:bodyPr/>
          <a:lstStyle/>
          <a:p>
            <a:fld id="{F7A52B0D-DD1E-4554-8B26-BB0942B0983C}" type="slidenum">
              <a:rPr lang="en-US" altLang="en-US" smtClean="0"/>
              <a:pPr/>
              <a:t>37</a:t>
            </a:fld>
            <a:endParaRPr lang="en-US" altLang="en-US"/>
          </a:p>
        </p:txBody>
      </p:sp>
    </p:spTree>
    <p:extLst>
      <p:ext uri="{BB962C8B-B14F-4D97-AF65-F5344CB8AC3E}">
        <p14:creationId xmlns:p14="http://schemas.microsoft.com/office/powerpoint/2010/main" val="289907643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Minimum Attendance for Viable Meeting:</a:t>
            </a:r>
          </a:p>
          <a:p>
            <a:r>
              <a:rPr lang="en-US" dirty="0"/>
              <a:t>WG Chairs reported 2020-11-20:</a:t>
            </a:r>
          </a:p>
          <a:p>
            <a:r>
              <a:rPr lang="en-US" dirty="0"/>
              <a:t>802.1	90</a:t>
            </a:r>
          </a:p>
          <a:p>
            <a:r>
              <a:rPr lang="en-US" dirty="0"/>
              <a:t>802.3	150	</a:t>
            </a:r>
          </a:p>
          <a:p>
            <a:r>
              <a:rPr lang="en-US" dirty="0"/>
              <a:t>802.11	175</a:t>
            </a:r>
          </a:p>
          <a:p>
            <a:r>
              <a:rPr lang="en-US" dirty="0"/>
              <a:t>802.15	45</a:t>
            </a:r>
          </a:p>
          <a:p>
            <a:r>
              <a:rPr lang="en-US" dirty="0"/>
              <a:t>802.18	20</a:t>
            </a:r>
          </a:p>
          <a:p>
            <a:r>
              <a:rPr lang="en-US" dirty="0"/>
              <a:t>802.19	10</a:t>
            </a:r>
          </a:p>
          <a:p>
            <a:r>
              <a:rPr lang="en-US" dirty="0"/>
              <a:t>802.24	 7</a:t>
            </a:r>
          </a:p>
          <a:p>
            <a:r>
              <a:rPr lang="en-US" dirty="0"/>
              <a:t>Total: 	497</a:t>
            </a:r>
          </a:p>
          <a:p>
            <a:endParaRPr lang="en-US" dirty="0"/>
          </a:p>
        </p:txBody>
      </p:sp>
      <p:sp>
        <p:nvSpPr>
          <p:cNvPr id="4" name="Date Placeholder 3"/>
          <p:cNvSpPr>
            <a:spLocks noGrp="1"/>
          </p:cNvSpPr>
          <p:nvPr>
            <p:ph type="dt" idx="1"/>
          </p:nvPr>
        </p:nvSpPr>
        <p:spPr/>
        <p:txBody>
          <a:bodyPr/>
          <a:lstStyle/>
          <a:p>
            <a:r>
              <a:rPr lang="en-US" altLang="en-US"/>
              <a:t>March 2023</a:t>
            </a:r>
          </a:p>
        </p:txBody>
      </p:sp>
      <p:sp>
        <p:nvSpPr>
          <p:cNvPr id="5" name="Footer Placeholder 4"/>
          <p:cNvSpPr>
            <a:spLocks noGrp="1"/>
          </p:cNvSpPr>
          <p:nvPr>
            <p:ph type="ftr" sz="quarter" idx="4"/>
          </p:nvPr>
        </p:nvSpPr>
        <p:spPr/>
        <p:txBody>
          <a:bodyPr/>
          <a:lstStyle/>
          <a:p>
            <a:r>
              <a:rPr lang="en-US" altLang="en-US"/>
              <a:t>802 EC-23-0049-00-00EC</a:t>
            </a:r>
          </a:p>
        </p:txBody>
      </p:sp>
      <p:sp>
        <p:nvSpPr>
          <p:cNvPr id="6" name="Slide Number Placeholder 5"/>
          <p:cNvSpPr>
            <a:spLocks noGrp="1"/>
          </p:cNvSpPr>
          <p:nvPr>
            <p:ph type="sldNum" sz="quarter" idx="5"/>
          </p:nvPr>
        </p:nvSpPr>
        <p:spPr/>
        <p:txBody>
          <a:bodyPr/>
          <a:lstStyle/>
          <a:p>
            <a:fld id="{F7A52B0D-DD1E-4554-8B26-BB0942B0983C}" type="slidenum">
              <a:rPr lang="en-US" altLang="en-US" smtClean="0"/>
              <a:pPr/>
              <a:t>38</a:t>
            </a:fld>
            <a:endParaRPr lang="en-US" altLang="en-US"/>
          </a:p>
        </p:txBody>
      </p:sp>
    </p:spTree>
    <p:extLst>
      <p:ext uri="{BB962C8B-B14F-4D97-AF65-F5344CB8AC3E}">
        <p14:creationId xmlns:p14="http://schemas.microsoft.com/office/powerpoint/2010/main" val="73336669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20% drop.</a:t>
            </a:r>
          </a:p>
        </p:txBody>
      </p:sp>
      <p:sp>
        <p:nvSpPr>
          <p:cNvPr id="4" name="Date Placeholder 3"/>
          <p:cNvSpPr>
            <a:spLocks noGrp="1"/>
          </p:cNvSpPr>
          <p:nvPr>
            <p:ph type="dt" idx="1"/>
          </p:nvPr>
        </p:nvSpPr>
        <p:spPr/>
        <p:txBody>
          <a:bodyPr/>
          <a:lstStyle/>
          <a:p>
            <a:r>
              <a:rPr lang="en-US" altLang="en-US"/>
              <a:t>March 2023</a:t>
            </a:r>
          </a:p>
        </p:txBody>
      </p:sp>
      <p:sp>
        <p:nvSpPr>
          <p:cNvPr id="5" name="Footer Placeholder 4"/>
          <p:cNvSpPr>
            <a:spLocks noGrp="1"/>
          </p:cNvSpPr>
          <p:nvPr>
            <p:ph type="ftr" sz="quarter" idx="4"/>
          </p:nvPr>
        </p:nvSpPr>
        <p:spPr/>
        <p:txBody>
          <a:bodyPr/>
          <a:lstStyle/>
          <a:p>
            <a:r>
              <a:rPr lang="en-US" altLang="en-US"/>
              <a:t>802 EC-23-0049-00-00EC</a:t>
            </a:r>
          </a:p>
        </p:txBody>
      </p:sp>
      <p:sp>
        <p:nvSpPr>
          <p:cNvPr id="6" name="Slide Number Placeholder 5"/>
          <p:cNvSpPr>
            <a:spLocks noGrp="1"/>
          </p:cNvSpPr>
          <p:nvPr>
            <p:ph type="sldNum" sz="quarter" idx="5"/>
          </p:nvPr>
        </p:nvSpPr>
        <p:spPr/>
        <p:txBody>
          <a:bodyPr/>
          <a:lstStyle/>
          <a:p>
            <a:fld id="{F7A52B0D-DD1E-4554-8B26-BB0942B0983C}" type="slidenum">
              <a:rPr lang="en-US" altLang="en-US" smtClean="0"/>
              <a:pPr/>
              <a:t>39</a:t>
            </a:fld>
            <a:endParaRPr lang="en-US" altLang="en-US"/>
          </a:p>
        </p:txBody>
      </p:sp>
    </p:spTree>
    <p:extLst>
      <p:ext uri="{BB962C8B-B14F-4D97-AF65-F5344CB8AC3E}">
        <p14:creationId xmlns:p14="http://schemas.microsoft.com/office/powerpoint/2010/main" val="199761838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Airfare = $1500</a:t>
            </a:r>
          </a:p>
          <a:p>
            <a:r>
              <a:rPr lang="en-US" dirty="0"/>
              <a:t>Transfers = $300</a:t>
            </a:r>
          </a:p>
          <a:p>
            <a:r>
              <a:rPr lang="en-US" dirty="0"/>
              <a:t>Food = $250</a:t>
            </a:r>
          </a:p>
          <a:p>
            <a:r>
              <a:rPr lang="en-US" dirty="0"/>
              <a:t>Hotel = $800</a:t>
            </a:r>
          </a:p>
          <a:p>
            <a:r>
              <a:rPr lang="en-US" dirty="0" err="1"/>
              <a:t>Misc</a:t>
            </a:r>
            <a:r>
              <a:rPr lang="en-US" dirty="0"/>
              <a:t> = $150</a:t>
            </a:r>
          </a:p>
          <a:p>
            <a:r>
              <a:rPr lang="en-US" dirty="0"/>
              <a:t>Total = $3,000 per person</a:t>
            </a:r>
          </a:p>
        </p:txBody>
      </p:sp>
      <p:sp>
        <p:nvSpPr>
          <p:cNvPr id="4" name="Date Placeholder 3"/>
          <p:cNvSpPr>
            <a:spLocks noGrp="1"/>
          </p:cNvSpPr>
          <p:nvPr>
            <p:ph type="dt" idx="1"/>
          </p:nvPr>
        </p:nvSpPr>
        <p:spPr/>
        <p:txBody>
          <a:bodyPr/>
          <a:lstStyle/>
          <a:p>
            <a:r>
              <a:rPr lang="en-US" altLang="en-US"/>
              <a:t>March 2023</a:t>
            </a:r>
          </a:p>
        </p:txBody>
      </p:sp>
      <p:sp>
        <p:nvSpPr>
          <p:cNvPr id="5" name="Footer Placeholder 4"/>
          <p:cNvSpPr>
            <a:spLocks noGrp="1"/>
          </p:cNvSpPr>
          <p:nvPr>
            <p:ph type="ftr" sz="quarter" idx="4"/>
          </p:nvPr>
        </p:nvSpPr>
        <p:spPr/>
        <p:txBody>
          <a:bodyPr/>
          <a:lstStyle/>
          <a:p>
            <a:r>
              <a:rPr lang="en-US" altLang="en-US"/>
              <a:t>802 EC-23-0049-00-00EC</a:t>
            </a:r>
          </a:p>
        </p:txBody>
      </p:sp>
      <p:sp>
        <p:nvSpPr>
          <p:cNvPr id="6" name="Slide Number Placeholder 5"/>
          <p:cNvSpPr>
            <a:spLocks noGrp="1"/>
          </p:cNvSpPr>
          <p:nvPr>
            <p:ph type="sldNum" sz="quarter" idx="5"/>
          </p:nvPr>
        </p:nvSpPr>
        <p:spPr/>
        <p:txBody>
          <a:bodyPr/>
          <a:lstStyle/>
          <a:p>
            <a:fld id="{F7A52B0D-DD1E-4554-8B26-BB0942B0983C}" type="slidenum">
              <a:rPr lang="en-US" altLang="en-US" smtClean="0"/>
              <a:pPr/>
              <a:t>43</a:t>
            </a:fld>
            <a:endParaRPr lang="en-US" altLang="en-US"/>
          </a:p>
        </p:txBody>
      </p:sp>
    </p:spTree>
    <p:extLst>
      <p:ext uri="{BB962C8B-B14F-4D97-AF65-F5344CB8AC3E}">
        <p14:creationId xmlns:p14="http://schemas.microsoft.com/office/powerpoint/2010/main" val="359127879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latin typeface="Arial" panose="020B0604020202020204" pitchFamily="34" charset="0"/>
                <a:ea typeface="+mn-ea"/>
                <a:cs typeface="+mn-cs"/>
              </a:rPr>
              <a:t>802 Interim Telecons – 1</a:t>
            </a:r>
            <a:r>
              <a:rPr lang="en-US" sz="1200" kern="1200" baseline="30000" dirty="0">
                <a:solidFill>
                  <a:schemeClr val="tx1"/>
                </a:solidFill>
                <a:latin typeface="Arial" panose="020B0604020202020204" pitchFamily="34" charset="0"/>
                <a:ea typeface="+mn-ea"/>
                <a:cs typeface="+mn-cs"/>
              </a:rPr>
              <a:t>st</a:t>
            </a:r>
            <a:r>
              <a:rPr lang="en-US" sz="1200" kern="1200" dirty="0">
                <a:solidFill>
                  <a:schemeClr val="tx1"/>
                </a:solidFill>
                <a:latin typeface="Arial" panose="020B0604020202020204" pitchFamily="34" charset="0"/>
                <a:ea typeface="+mn-ea"/>
                <a:cs typeface="+mn-cs"/>
              </a:rPr>
              <a:t> Tuesday of the following Months: January/February/April/May/June/August/September/October</a:t>
            </a:r>
          </a:p>
        </p:txBody>
      </p:sp>
      <p:sp>
        <p:nvSpPr>
          <p:cNvPr id="4" name="Date Placeholder 3"/>
          <p:cNvSpPr>
            <a:spLocks noGrp="1"/>
          </p:cNvSpPr>
          <p:nvPr>
            <p:ph type="dt" idx="1"/>
          </p:nvPr>
        </p:nvSpPr>
        <p:spPr/>
        <p:txBody>
          <a:bodyPr/>
          <a:lstStyle/>
          <a:p>
            <a:r>
              <a:rPr lang="en-US" altLang="en-US"/>
              <a:t>March 2023</a:t>
            </a:r>
          </a:p>
        </p:txBody>
      </p:sp>
      <p:sp>
        <p:nvSpPr>
          <p:cNvPr id="5" name="Footer Placeholder 4"/>
          <p:cNvSpPr>
            <a:spLocks noGrp="1"/>
          </p:cNvSpPr>
          <p:nvPr>
            <p:ph type="ftr" sz="quarter" idx="4"/>
          </p:nvPr>
        </p:nvSpPr>
        <p:spPr/>
        <p:txBody>
          <a:bodyPr/>
          <a:lstStyle/>
          <a:p>
            <a:r>
              <a:rPr lang="en-US" altLang="en-US"/>
              <a:t>802 EC-23-0049-00-00EC</a:t>
            </a:r>
          </a:p>
        </p:txBody>
      </p:sp>
      <p:sp>
        <p:nvSpPr>
          <p:cNvPr id="6" name="Slide Number Placeholder 5"/>
          <p:cNvSpPr>
            <a:spLocks noGrp="1"/>
          </p:cNvSpPr>
          <p:nvPr>
            <p:ph type="sldNum" sz="quarter" idx="5"/>
          </p:nvPr>
        </p:nvSpPr>
        <p:spPr/>
        <p:txBody>
          <a:bodyPr/>
          <a:lstStyle/>
          <a:p>
            <a:fld id="{F7A52B0D-DD1E-4554-8B26-BB0942B0983C}" type="slidenum">
              <a:rPr lang="en-US" altLang="en-US" smtClean="0"/>
              <a:pPr/>
              <a:t>46</a:t>
            </a:fld>
            <a:endParaRPr lang="en-US" altLang="en-US"/>
          </a:p>
        </p:txBody>
      </p:sp>
    </p:spTree>
    <p:extLst>
      <p:ext uri="{BB962C8B-B14F-4D97-AF65-F5344CB8AC3E}">
        <p14:creationId xmlns:p14="http://schemas.microsoft.com/office/powerpoint/2010/main" val="89879426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All official tutorial request forms must be submitted no later than 45 days in advance of the Plenary Session.  </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Approved Tutorial Requests will be assigned a time slot based on the order in which they were received.</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endParaRPr lang="en-US" sz="1200" kern="1200" dirty="0">
              <a:solidFill>
                <a:srgbClr val="000000"/>
              </a:solidFill>
              <a:effectLst/>
              <a:latin typeface="Times New Roman" pitchFamily="16" charset="0"/>
              <a:ea typeface="+mn-ea"/>
              <a:cs typeface="+mn-cs"/>
            </a:endParaRP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 The Final Tutorial Schedule will be posted at </a:t>
            </a:r>
            <a:r>
              <a:rPr lang="en-US" sz="1200" u="sng" kern="1200" dirty="0">
                <a:solidFill>
                  <a:srgbClr val="000000"/>
                </a:solidFill>
                <a:effectLst/>
                <a:latin typeface="Times New Roman" pitchFamily="16" charset="0"/>
                <a:ea typeface="+mn-ea"/>
                <a:cs typeface="+mn-cs"/>
                <a:hlinkClick r:id="rId3"/>
              </a:rPr>
              <a:t>http://802world.org/plenary</a:t>
            </a:r>
            <a:r>
              <a:rPr lang="en-US" sz="1200" kern="1200" dirty="0">
                <a:solidFill>
                  <a:srgbClr val="000000"/>
                </a:solidFill>
                <a:effectLst/>
                <a:latin typeface="Times New Roman" pitchFamily="16" charset="0"/>
                <a:ea typeface="+mn-ea"/>
                <a:cs typeface="+mn-cs"/>
              </a:rPr>
              <a:t> and </a:t>
            </a:r>
            <a:r>
              <a:rPr lang="en-US" sz="1200" u="sng" kern="1200" dirty="0">
                <a:solidFill>
                  <a:srgbClr val="000000"/>
                </a:solidFill>
                <a:effectLst/>
                <a:latin typeface="Times New Roman" pitchFamily="16" charset="0"/>
                <a:ea typeface="+mn-ea"/>
                <a:cs typeface="+mn-cs"/>
                <a:hlinkClick r:id="rId4"/>
              </a:rPr>
              <a:t>http://ieee802.org</a:t>
            </a:r>
            <a:r>
              <a:rPr lang="en-US" sz="1200" kern="1200" dirty="0">
                <a:solidFill>
                  <a:srgbClr val="000000"/>
                </a:solidFill>
                <a:effectLst/>
                <a:latin typeface="Times New Roman" pitchFamily="16" charset="0"/>
                <a:ea typeface="+mn-ea"/>
                <a:cs typeface="+mn-cs"/>
              </a:rPr>
              <a:t> no less than 30 days in advance of the Plenary Session.</a:t>
            </a:r>
          </a:p>
        </p:txBody>
      </p:sp>
      <p:sp>
        <p:nvSpPr>
          <p:cNvPr id="5" name="Date Placeholder 4"/>
          <p:cNvSpPr>
            <a:spLocks noGrp="1"/>
          </p:cNvSpPr>
          <p:nvPr>
            <p:ph type="dt" idx="1"/>
          </p:nvPr>
        </p:nvSpPr>
        <p:spPr/>
        <p:txBody>
          <a:bodyPr/>
          <a:lstStyle/>
          <a:p>
            <a:r>
              <a:rPr lang="en-US" altLang="en-US"/>
              <a:t>March 2023</a:t>
            </a:r>
            <a:endParaRPr lang="en-US" altLang="en-US" dirty="0"/>
          </a:p>
        </p:txBody>
      </p:sp>
      <p:sp>
        <p:nvSpPr>
          <p:cNvPr id="6" name="Slide Number Placeholder 5"/>
          <p:cNvSpPr>
            <a:spLocks noGrp="1"/>
          </p:cNvSpPr>
          <p:nvPr>
            <p:ph type="sldNum" sz="quarter" idx="5"/>
          </p:nvPr>
        </p:nvSpPr>
        <p:spPr/>
        <p:txBody>
          <a:bodyPr/>
          <a:lstStyle/>
          <a:p>
            <a:fld id="{BB4FDFDE-EE6A-4525-B0D7-A089E73B782C}" type="slidenum">
              <a:rPr lang="en-US" altLang="en-US" smtClean="0"/>
              <a:pPr/>
              <a:t>47</a:t>
            </a:fld>
            <a:endParaRPr lang="en-US" altLang="en-US" dirty="0"/>
          </a:p>
        </p:txBody>
      </p:sp>
      <p:sp>
        <p:nvSpPr>
          <p:cNvPr id="7" name="Footer Placeholder 6">
            <a:extLst>
              <a:ext uri="{FF2B5EF4-FFF2-40B4-BE49-F238E27FC236}">
                <a16:creationId xmlns:a16="http://schemas.microsoft.com/office/drawing/2014/main" id="{FEF0F5CE-7338-40F2-ACE4-729DF11D0968}"/>
              </a:ext>
            </a:extLst>
          </p:cNvPr>
          <p:cNvSpPr>
            <a:spLocks noGrp="1"/>
          </p:cNvSpPr>
          <p:nvPr>
            <p:ph type="ftr" sz="quarter" idx="4"/>
          </p:nvPr>
        </p:nvSpPr>
        <p:spPr/>
        <p:txBody>
          <a:bodyPr/>
          <a:lstStyle/>
          <a:p>
            <a:r>
              <a:rPr lang="en-US" altLang="en-US"/>
              <a:t>802 EC-23-0049-00-00EC</a:t>
            </a:r>
            <a:endParaRPr lang="en-US" altLang="en-US" dirty="0"/>
          </a:p>
        </p:txBody>
      </p:sp>
      <p:sp>
        <p:nvSpPr>
          <p:cNvPr id="8" name="Header Placeholder 7">
            <a:extLst>
              <a:ext uri="{FF2B5EF4-FFF2-40B4-BE49-F238E27FC236}">
                <a16:creationId xmlns:a16="http://schemas.microsoft.com/office/drawing/2014/main" id="{5074634C-E6A2-44CC-BA0F-F40C76A95D6E}"/>
              </a:ext>
            </a:extLst>
          </p:cNvPr>
          <p:cNvSpPr>
            <a:spLocks noGrp="1"/>
          </p:cNvSpPr>
          <p:nvPr>
            <p:ph type="hdr" sz="quarter"/>
          </p:nvPr>
        </p:nvSpPr>
        <p:spPr/>
        <p:txBody>
          <a:bodyPr/>
          <a:lstStyle/>
          <a:p>
            <a:r>
              <a:rPr lang="en-US" altLang="en-US" dirty="0"/>
              <a:t>March 2021</a:t>
            </a:r>
          </a:p>
        </p:txBody>
      </p:sp>
    </p:spTree>
    <p:extLst>
      <p:ext uri="{BB962C8B-B14F-4D97-AF65-F5344CB8AC3E}">
        <p14:creationId xmlns:p14="http://schemas.microsoft.com/office/powerpoint/2010/main" val="4719605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5" name="Google Shape;65;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2" name="Google Shape;72;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Google Shape;78;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9" name="Google Shape;79;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Google Shape;84;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5" name="Google Shape;85;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3" name="Google Shape;93;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p6:notes"/>
          <p:cNvSpPr>
            <a:spLocks noGrp="1" noRot="1" noChangeAspect="1"/>
          </p:cNvSpPr>
          <p:nvPr>
            <p:ph type="sldImg" idx="2"/>
          </p:nvPr>
        </p:nvSpPr>
        <p:spPr>
          <a:xfrm>
            <a:off x="381188"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9" name="Google Shape;99;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05" name="Google Shape;105;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30754" name="Rectangle 2">
            <a:extLst>
              <a:ext uri="{FF2B5EF4-FFF2-40B4-BE49-F238E27FC236}">
                <a16:creationId xmlns:a16="http://schemas.microsoft.com/office/drawing/2014/main" id="{0916E9D6-7CA1-4FF4-9569-8648078D1E37}"/>
              </a:ext>
            </a:extLst>
          </p:cNvPr>
          <p:cNvSpPr>
            <a:spLocks noChangeArrowheads="1"/>
          </p:cNvSpPr>
          <p:nvPr/>
        </p:nvSpPr>
        <p:spPr bwMode="auto">
          <a:xfrm>
            <a:off x="19051" y="6572913"/>
            <a:ext cx="12172949"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2" name="Text Box 9">
            <a:extLst>
              <a:ext uri="{FF2B5EF4-FFF2-40B4-BE49-F238E27FC236}">
                <a16:creationId xmlns:a16="http://schemas.microsoft.com/office/drawing/2014/main" id="{74FF4054-022A-D0F2-B623-A36C797ED32B}"/>
              </a:ext>
            </a:extLst>
          </p:cNvPr>
          <p:cNvSpPr txBox="1">
            <a:spLocks noChangeArrowheads="1"/>
          </p:cNvSpPr>
          <p:nvPr userDrawn="1"/>
        </p:nvSpPr>
        <p:spPr bwMode="auto">
          <a:xfrm>
            <a:off x="9525" y="6546191"/>
            <a:ext cx="12192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r>
              <a:rPr lang="en-US" altLang="en-US" sz="1200" dirty="0">
                <a:solidFill>
                  <a:schemeClr val="bg1"/>
                </a:solidFill>
              </a:rPr>
              <a:t>2023 March IEEE 802 Mixed Mode Plenary</a:t>
            </a:r>
          </a:p>
        </p:txBody>
      </p:sp>
      <p:sp>
        <p:nvSpPr>
          <p:cNvPr id="330755" name="Rectangle 3">
            <a:extLst>
              <a:ext uri="{FF2B5EF4-FFF2-40B4-BE49-F238E27FC236}">
                <a16:creationId xmlns:a16="http://schemas.microsoft.com/office/drawing/2014/main" id="{33742F36-ED33-42D0-8176-79384FE46A80}"/>
              </a:ext>
            </a:extLst>
          </p:cNvPr>
          <p:cNvSpPr>
            <a:spLocks noChangeArrowheads="1"/>
          </p:cNvSpPr>
          <p:nvPr/>
        </p:nvSpPr>
        <p:spPr bwMode="auto">
          <a:xfrm>
            <a:off x="4236" y="3175"/>
            <a:ext cx="12181417"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30756" name="Rectangle 4">
            <a:extLst>
              <a:ext uri="{FF2B5EF4-FFF2-40B4-BE49-F238E27FC236}">
                <a16:creationId xmlns:a16="http://schemas.microsoft.com/office/drawing/2014/main" id="{9307BF9A-E01D-4F3D-B2CA-756473780667}"/>
              </a:ext>
            </a:extLst>
          </p:cNvPr>
          <p:cNvSpPr>
            <a:spLocks noGrp="1" noChangeArrowheads="1"/>
          </p:cNvSpPr>
          <p:nvPr>
            <p:ph type="ctrTitle"/>
          </p:nvPr>
        </p:nvSpPr>
        <p:spPr>
          <a:xfrm>
            <a:off x="914400" y="2130428"/>
            <a:ext cx="10363200" cy="1470025"/>
          </a:xfrm>
        </p:spPr>
        <p:txBody>
          <a:bodyPr/>
          <a:lstStyle>
            <a:lvl1pPr>
              <a:defRPr/>
            </a:lvl1pPr>
          </a:lstStyle>
          <a:p>
            <a:pPr lvl="0"/>
            <a:r>
              <a:rPr lang="en-US" altLang="en-US" noProof="0"/>
              <a:t>Click to edit Master title style</a:t>
            </a:r>
          </a:p>
        </p:txBody>
      </p:sp>
      <p:sp>
        <p:nvSpPr>
          <p:cNvPr id="330757" name="Rectangle 5">
            <a:extLst>
              <a:ext uri="{FF2B5EF4-FFF2-40B4-BE49-F238E27FC236}">
                <a16:creationId xmlns:a16="http://schemas.microsoft.com/office/drawing/2014/main" id="{3D08866B-76FE-4482-A597-BEEB92688837}"/>
              </a:ext>
            </a:extLst>
          </p:cNvPr>
          <p:cNvSpPr>
            <a:spLocks noGrp="1" noChangeArrowheads="1"/>
          </p:cNvSpPr>
          <p:nvPr>
            <p:ph type="subTitle" idx="1"/>
          </p:nvPr>
        </p:nvSpPr>
        <p:spPr>
          <a:xfrm>
            <a:off x="1828800" y="3886200"/>
            <a:ext cx="8534400" cy="1752600"/>
          </a:xfrm>
        </p:spPr>
        <p:txBody>
          <a:bodyPr/>
          <a:lstStyle>
            <a:lvl1pPr marL="0" indent="0" algn="ctr">
              <a:buFontTx/>
              <a:buNone/>
              <a:defRPr/>
            </a:lvl1pPr>
          </a:lstStyle>
          <a:p>
            <a:pPr lvl="0"/>
            <a:r>
              <a:rPr lang="en-US" altLang="en-US" noProof="0"/>
              <a:t>Click to edit Master subtitle style</a:t>
            </a:r>
          </a:p>
        </p:txBody>
      </p:sp>
      <p:sp>
        <p:nvSpPr>
          <p:cNvPr id="330758" name="Text Box 6">
            <a:extLst>
              <a:ext uri="{FF2B5EF4-FFF2-40B4-BE49-F238E27FC236}">
                <a16:creationId xmlns:a16="http://schemas.microsoft.com/office/drawing/2014/main" id="{4850163A-3EBC-482C-8203-833C440D1735}"/>
              </a:ext>
            </a:extLst>
          </p:cNvPr>
          <p:cNvSpPr txBox="1">
            <a:spLocks noChangeArrowheads="1"/>
          </p:cNvSpPr>
          <p:nvPr/>
        </p:nvSpPr>
        <p:spPr bwMode="auto">
          <a:xfrm>
            <a:off x="10610853" y="6589716"/>
            <a:ext cx="15345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pPr>
            <a:r>
              <a:rPr lang="en-US" altLang="en-US" sz="1200">
                <a:solidFill>
                  <a:schemeClr val="bg1"/>
                </a:solidFill>
              </a:rPr>
              <a:t>Page </a:t>
            </a:r>
            <a:fld id="{1CB15AE4-5154-4C3F-8C5F-14C4E82E64F1}" type="slidenum">
              <a:rPr lang="en-US" altLang="en-US" sz="1200">
                <a:solidFill>
                  <a:schemeClr val="bg1"/>
                </a:solidFill>
              </a:rPr>
              <a:pPr algn="r" eaLnBrk="1" hangingPunct="1">
                <a:spcBef>
                  <a:spcPct val="50000"/>
                </a:spcBef>
              </a:pPr>
              <a:t>‹#›</a:t>
            </a:fld>
            <a:endParaRPr lang="en-US" altLang="en-US" sz="1200">
              <a:solidFill>
                <a:schemeClr val="bg1"/>
              </a:solidFill>
            </a:endParaRPr>
          </a:p>
        </p:txBody>
      </p:sp>
      <p:grpSp>
        <p:nvGrpSpPr>
          <p:cNvPr id="330761" name="Group 9">
            <a:extLst>
              <a:ext uri="{FF2B5EF4-FFF2-40B4-BE49-F238E27FC236}">
                <a16:creationId xmlns:a16="http://schemas.microsoft.com/office/drawing/2014/main" id="{482F0322-AA73-4141-94E5-E0F4356D9ED4}"/>
              </a:ext>
            </a:extLst>
          </p:cNvPr>
          <p:cNvGrpSpPr>
            <a:grpSpLocks/>
          </p:cNvGrpSpPr>
          <p:nvPr/>
        </p:nvGrpSpPr>
        <p:grpSpPr bwMode="auto">
          <a:xfrm>
            <a:off x="11089219" y="5876928"/>
            <a:ext cx="1058333" cy="709613"/>
            <a:chOff x="3288" y="3482"/>
            <a:chExt cx="500" cy="447"/>
          </a:xfrm>
        </p:grpSpPr>
        <p:sp>
          <p:nvSpPr>
            <p:cNvPr id="330762" name="Rectangle 10">
              <a:extLst>
                <a:ext uri="{FF2B5EF4-FFF2-40B4-BE49-F238E27FC236}">
                  <a16:creationId xmlns:a16="http://schemas.microsoft.com/office/drawing/2014/main" id="{32348BFF-B9BA-4861-B473-83605A7DC0AF}"/>
                </a:ext>
              </a:extLst>
            </p:cNvPr>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30763" name="Text Box 11">
              <a:extLst>
                <a:ext uri="{FF2B5EF4-FFF2-40B4-BE49-F238E27FC236}">
                  <a16:creationId xmlns:a16="http://schemas.microsoft.com/office/drawing/2014/main" id="{42220904-DB44-442A-95D1-2709A7A11430}"/>
                </a:ext>
              </a:extLst>
            </p:cNvPr>
            <p:cNvSpPr txBox="1">
              <a:spLocks noChangeArrowheads="1"/>
            </p:cNvSpPr>
            <p:nvPr userDrawn="1"/>
          </p:nvSpPr>
          <p:spPr bwMode="auto">
            <a:xfrm>
              <a:off x="3297" y="3482"/>
              <a:ext cx="367" cy="2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30764" name="Line 12">
              <a:extLst>
                <a:ext uri="{FF2B5EF4-FFF2-40B4-BE49-F238E27FC236}">
                  <a16:creationId xmlns:a16="http://schemas.microsoft.com/office/drawing/2014/main" id="{4143CF03-14BD-416E-8DC6-153C37A1569A}"/>
                </a:ext>
              </a:extLst>
            </p:cNvPr>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30765" name="Text Box 13">
              <a:extLst>
                <a:ext uri="{FF2B5EF4-FFF2-40B4-BE49-F238E27FC236}">
                  <a16:creationId xmlns:a16="http://schemas.microsoft.com/office/drawing/2014/main" id="{95E66740-E80B-4ADC-A8B0-8DF0DE44E14A}"/>
                </a:ext>
              </a:extLst>
            </p:cNvPr>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sz="2400" b="1">
                  <a:solidFill>
                    <a:schemeClr val="bg1"/>
                  </a:solidFill>
                </a:rPr>
                <a:t>802</a:t>
              </a:r>
            </a:p>
          </p:txBody>
        </p:sp>
      </p:grpSp>
      <p:sp>
        <p:nvSpPr>
          <p:cNvPr id="3" name="TextBox 2">
            <a:extLst>
              <a:ext uri="{FF2B5EF4-FFF2-40B4-BE49-F238E27FC236}">
                <a16:creationId xmlns:a16="http://schemas.microsoft.com/office/drawing/2014/main" id="{423ED666-F47B-91BB-92D2-4985B832B87E}"/>
              </a:ext>
            </a:extLst>
          </p:cNvPr>
          <p:cNvSpPr txBox="1"/>
          <p:nvPr userDrawn="1"/>
        </p:nvSpPr>
        <p:spPr>
          <a:xfrm>
            <a:off x="0" y="6604000"/>
            <a:ext cx="3048000" cy="261610"/>
          </a:xfrm>
          <a:prstGeom prst="rect">
            <a:avLst/>
          </a:prstGeom>
          <a:noFill/>
        </p:spPr>
        <p:txBody>
          <a:bodyPr wrap="square" rtlCol="0">
            <a:spAutoFit/>
          </a:bodyPr>
          <a:lstStyle/>
          <a:p>
            <a:r>
              <a:rPr lang="en-US" sz="1100" dirty="0"/>
              <a:t>doc: 802 </a:t>
            </a:r>
            <a:r>
              <a:rPr lang="en-US" sz="1000" b="1" i="0" dirty="0">
                <a:solidFill>
                  <a:srgbClr val="000000"/>
                </a:solidFill>
                <a:effectLst/>
                <a:latin typeface="Verdana" panose="020B0604030504040204" pitchFamily="34" charset="0"/>
              </a:rPr>
              <a:t>ec-23-0049-00-00EC</a:t>
            </a:r>
            <a:endParaRPr lang="en-US" sz="1100"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334970-C96B-4690-A0B8-18347D84D20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102657D-315C-4B1E-841A-986CFFAB2CE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602981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E677F75-CAFD-4E65-9507-E7707C26F2CB}"/>
              </a:ext>
            </a:extLst>
          </p:cNvPr>
          <p:cNvSpPr>
            <a:spLocks noGrp="1"/>
          </p:cNvSpPr>
          <p:nvPr>
            <p:ph type="title" orient="vert"/>
          </p:nvPr>
        </p:nvSpPr>
        <p:spPr>
          <a:xfrm>
            <a:off x="8771468" y="404816"/>
            <a:ext cx="2810933" cy="5462587"/>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C127ABC-A600-4AA3-8F29-7B2BEDFBE61E}"/>
              </a:ext>
            </a:extLst>
          </p:cNvPr>
          <p:cNvSpPr>
            <a:spLocks noGrp="1"/>
          </p:cNvSpPr>
          <p:nvPr>
            <p:ph type="body" orient="vert" idx="1"/>
          </p:nvPr>
        </p:nvSpPr>
        <p:spPr>
          <a:xfrm>
            <a:off x="334436" y="404816"/>
            <a:ext cx="8233833" cy="54625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49182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15"/>
        <p:cNvGrpSpPr/>
        <p:nvPr/>
      </p:nvGrpSpPr>
      <p:grpSpPr>
        <a:xfrm>
          <a:off x="0" y="0"/>
          <a:ext cx="0" cy="0"/>
          <a:chOff x="0" y="0"/>
          <a:chExt cx="0" cy="0"/>
        </a:xfrm>
      </p:grpSpPr>
      <p:sp>
        <p:nvSpPr>
          <p:cNvPr id="16" name="Google Shape;16;p14"/>
          <p:cNvSpPr/>
          <p:nvPr/>
        </p:nvSpPr>
        <p:spPr>
          <a:xfrm rot="10800000" flipH="1">
            <a:off x="0" y="2248000"/>
            <a:ext cx="12192000" cy="4610000"/>
          </a:xfrm>
          <a:prstGeom prst="rect">
            <a:avLst/>
          </a:prstGeom>
          <a:solidFill>
            <a:schemeClr val="accent4"/>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7" name="Google Shape;17;p14"/>
          <p:cNvSpPr/>
          <p:nvPr/>
        </p:nvSpPr>
        <p:spPr>
          <a:xfrm>
            <a:off x="0" y="2248000"/>
            <a:ext cx="12192000" cy="1448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8" name="Google Shape;18;p14"/>
          <p:cNvSpPr txBox="1">
            <a:spLocks noGrp="1"/>
          </p:cNvSpPr>
          <p:nvPr>
            <p:ph type="title"/>
          </p:nvPr>
        </p:nvSpPr>
        <p:spPr>
          <a:xfrm>
            <a:off x="629200" y="984967"/>
            <a:ext cx="10962800" cy="10236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3200"/>
              <a:buNone/>
              <a:defRPr/>
            </a:lvl1pPr>
            <a:lvl2pPr lvl="1" algn="l">
              <a:lnSpc>
                <a:spcPct val="100000"/>
              </a:lnSpc>
              <a:spcBef>
                <a:spcPts val="0"/>
              </a:spcBef>
              <a:spcAft>
                <a:spcPts val="0"/>
              </a:spcAft>
              <a:buSzPts val="3200"/>
              <a:buNone/>
              <a:defRPr/>
            </a:lvl2pPr>
            <a:lvl3pPr lvl="2" algn="l">
              <a:lnSpc>
                <a:spcPct val="100000"/>
              </a:lnSpc>
              <a:spcBef>
                <a:spcPts val="0"/>
              </a:spcBef>
              <a:spcAft>
                <a:spcPts val="0"/>
              </a:spcAft>
              <a:buSzPts val="3200"/>
              <a:buNone/>
              <a:defRPr/>
            </a:lvl3pPr>
            <a:lvl4pPr lvl="3" algn="l">
              <a:lnSpc>
                <a:spcPct val="100000"/>
              </a:lnSpc>
              <a:spcBef>
                <a:spcPts val="0"/>
              </a:spcBef>
              <a:spcAft>
                <a:spcPts val="0"/>
              </a:spcAft>
              <a:buSzPts val="3200"/>
              <a:buNone/>
              <a:defRPr/>
            </a:lvl4pPr>
            <a:lvl5pPr lvl="4" algn="l">
              <a:lnSpc>
                <a:spcPct val="100000"/>
              </a:lnSpc>
              <a:spcBef>
                <a:spcPts val="0"/>
              </a:spcBef>
              <a:spcAft>
                <a:spcPts val="0"/>
              </a:spcAft>
              <a:buSzPts val="3200"/>
              <a:buNone/>
              <a:defRPr/>
            </a:lvl5pPr>
            <a:lvl6pPr lvl="5" algn="l">
              <a:lnSpc>
                <a:spcPct val="100000"/>
              </a:lnSpc>
              <a:spcBef>
                <a:spcPts val="0"/>
              </a:spcBef>
              <a:spcAft>
                <a:spcPts val="0"/>
              </a:spcAft>
              <a:buSzPts val="3200"/>
              <a:buNone/>
              <a:defRPr/>
            </a:lvl6pPr>
            <a:lvl7pPr lvl="6" algn="l">
              <a:lnSpc>
                <a:spcPct val="100000"/>
              </a:lnSpc>
              <a:spcBef>
                <a:spcPts val="0"/>
              </a:spcBef>
              <a:spcAft>
                <a:spcPts val="0"/>
              </a:spcAft>
              <a:buSzPts val="3200"/>
              <a:buNone/>
              <a:defRPr/>
            </a:lvl7pPr>
            <a:lvl8pPr lvl="7" algn="l">
              <a:lnSpc>
                <a:spcPct val="100000"/>
              </a:lnSpc>
              <a:spcBef>
                <a:spcPts val="0"/>
              </a:spcBef>
              <a:spcAft>
                <a:spcPts val="0"/>
              </a:spcAft>
              <a:buSzPts val="3200"/>
              <a:buNone/>
              <a:defRPr/>
            </a:lvl8pPr>
            <a:lvl9pPr lvl="8" algn="l">
              <a:lnSpc>
                <a:spcPct val="100000"/>
              </a:lnSpc>
              <a:spcBef>
                <a:spcPts val="0"/>
              </a:spcBef>
              <a:spcAft>
                <a:spcPts val="0"/>
              </a:spcAft>
              <a:buSzPts val="3200"/>
              <a:buNone/>
              <a:defRPr/>
            </a:lvl9pPr>
          </a:lstStyle>
          <a:p>
            <a:endParaRPr/>
          </a:p>
        </p:txBody>
      </p:sp>
      <p:sp>
        <p:nvSpPr>
          <p:cNvPr id="19" name="Google Shape;19;p14"/>
          <p:cNvSpPr txBox="1">
            <a:spLocks noGrp="1"/>
          </p:cNvSpPr>
          <p:nvPr>
            <p:ph type="body" idx="1"/>
          </p:nvPr>
        </p:nvSpPr>
        <p:spPr>
          <a:xfrm>
            <a:off x="629200" y="2558767"/>
            <a:ext cx="5333200" cy="3613600"/>
          </a:xfrm>
          <a:prstGeom prst="rect">
            <a:avLst/>
          </a:prstGeom>
          <a:noFill/>
          <a:ln>
            <a:noFill/>
          </a:ln>
        </p:spPr>
        <p:txBody>
          <a:bodyPr spcFirstLastPara="1" wrap="square" lIns="91425" tIns="91425" rIns="91425" bIns="91425" anchor="t" anchorCtr="0">
            <a:noAutofit/>
          </a:bodyPr>
          <a:lstStyle>
            <a:lvl1pPr marL="609585" lvl="0" indent="-423323" algn="l">
              <a:lnSpc>
                <a:spcPct val="115000"/>
              </a:lnSpc>
              <a:spcBef>
                <a:spcPts val="0"/>
              </a:spcBef>
              <a:spcAft>
                <a:spcPts val="0"/>
              </a:spcAft>
              <a:buSzPts val="1400"/>
              <a:buChar char="●"/>
              <a:defRPr sz="1867"/>
            </a:lvl1pPr>
            <a:lvl2pPr marL="1219170" lvl="1" indent="-406390" algn="l">
              <a:lnSpc>
                <a:spcPct val="115000"/>
              </a:lnSpc>
              <a:spcBef>
                <a:spcPts val="2133"/>
              </a:spcBef>
              <a:spcAft>
                <a:spcPts val="0"/>
              </a:spcAft>
              <a:buSzPts val="1200"/>
              <a:buChar char="○"/>
              <a:defRPr sz="1600"/>
            </a:lvl2pPr>
            <a:lvl3pPr marL="1828754" lvl="2" indent="-406390" algn="l">
              <a:lnSpc>
                <a:spcPct val="115000"/>
              </a:lnSpc>
              <a:spcBef>
                <a:spcPts val="2133"/>
              </a:spcBef>
              <a:spcAft>
                <a:spcPts val="0"/>
              </a:spcAft>
              <a:buSzPts val="1200"/>
              <a:buChar char="■"/>
              <a:defRPr sz="1600"/>
            </a:lvl3pPr>
            <a:lvl4pPr marL="2438339" lvl="3" indent="-406390" algn="l">
              <a:lnSpc>
                <a:spcPct val="115000"/>
              </a:lnSpc>
              <a:spcBef>
                <a:spcPts val="2133"/>
              </a:spcBef>
              <a:spcAft>
                <a:spcPts val="0"/>
              </a:spcAft>
              <a:buSzPts val="1200"/>
              <a:buChar char="●"/>
              <a:defRPr sz="1600"/>
            </a:lvl4pPr>
            <a:lvl5pPr marL="3047924" lvl="4" indent="-406390" algn="l">
              <a:lnSpc>
                <a:spcPct val="115000"/>
              </a:lnSpc>
              <a:spcBef>
                <a:spcPts val="2133"/>
              </a:spcBef>
              <a:spcAft>
                <a:spcPts val="0"/>
              </a:spcAft>
              <a:buSzPts val="1200"/>
              <a:buChar char="○"/>
              <a:defRPr sz="1600"/>
            </a:lvl5pPr>
            <a:lvl6pPr marL="3657509" lvl="5" indent="-406390" algn="l">
              <a:lnSpc>
                <a:spcPct val="115000"/>
              </a:lnSpc>
              <a:spcBef>
                <a:spcPts val="2133"/>
              </a:spcBef>
              <a:spcAft>
                <a:spcPts val="0"/>
              </a:spcAft>
              <a:buSzPts val="1200"/>
              <a:buChar char="■"/>
              <a:defRPr sz="1600"/>
            </a:lvl6pPr>
            <a:lvl7pPr marL="4267093" lvl="6" indent="-406390" algn="l">
              <a:lnSpc>
                <a:spcPct val="115000"/>
              </a:lnSpc>
              <a:spcBef>
                <a:spcPts val="2133"/>
              </a:spcBef>
              <a:spcAft>
                <a:spcPts val="0"/>
              </a:spcAft>
              <a:buSzPts val="1200"/>
              <a:buChar char="●"/>
              <a:defRPr sz="1600"/>
            </a:lvl7pPr>
            <a:lvl8pPr marL="4876678" lvl="7" indent="-406390" algn="l">
              <a:lnSpc>
                <a:spcPct val="115000"/>
              </a:lnSpc>
              <a:spcBef>
                <a:spcPts val="2133"/>
              </a:spcBef>
              <a:spcAft>
                <a:spcPts val="0"/>
              </a:spcAft>
              <a:buSzPts val="1200"/>
              <a:buChar char="○"/>
              <a:defRPr sz="1600"/>
            </a:lvl8pPr>
            <a:lvl9pPr marL="5486263" lvl="8" indent="-406390" algn="l">
              <a:lnSpc>
                <a:spcPct val="115000"/>
              </a:lnSpc>
              <a:spcBef>
                <a:spcPts val="2133"/>
              </a:spcBef>
              <a:spcAft>
                <a:spcPts val="2133"/>
              </a:spcAft>
              <a:buSzPts val="1200"/>
              <a:buChar char="■"/>
              <a:defRPr sz="1600"/>
            </a:lvl9pPr>
          </a:lstStyle>
          <a:p>
            <a:endParaRPr/>
          </a:p>
        </p:txBody>
      </p:sp>
      <p:sp>
        <p:nvSpPr>
          <p:cNvPr id="20" name="Google Shape;20;p14"/>
          <p:cNvSpPr txBox="1">
            <a:spLocks noGrp="1"/>
          </p:cNvSpPr>
          <p:nvPr>
            <p:ph type="body" idx="2"/>
          </p:nvPr>
        </p:nvSpPr>
        <p:spPr>
          <a:xfrm>
            <a:off x="6259000" y="2558767"/>
            <a:ext cx="5333200" cy="3613600"/>
          </a:xfrm>
          <a:prstGeom prst="rect">
            <a:avLst/>
          </a:prstGeom>
          <a:noFill/>
          <a:ln>
            <a:noFill/>
          </a:ln>
        </p:spPr>
        <p:txBody>
          <a:bodyPr spcFirstLastPara="1" wrap="square" lIns="91425" tIns="91425" rIns="91425" bIns="91425" anchor="t" anchorCtr="0">
            <a:noAutofit/>
          </a:bodyPr>
          <a:lstStyle>
            <a:lvl1pPr marL="609585" lvl="0" indent="-423323" algn="l">
              <a:lnSpc>
                <a:spcPct val="115000"/>
              </a:lnSpc>
              <a:spcBef>
                <a:spcPts val="0"/>
              </a:spcBef>
              <a:spcAft>
                <a:spcPts val="0"/>
              </a:spcAft>
              <a:buSzPts val="1400"/>
              <a:buChar char="●"/>
              <a:defRPr sz="1867"/>
            </a:lvl1pPr>
            <a:lvl2pPr marL="1219170" lvl="1" indent="-406390" algn="l">
              <a:lnSpc>
                <a:spcPct val="115000"/>
              </a:lnSpc>
              <a:spcBef>
                <a:spcPts val="2133"/>
              </a:spcBef>
              <a:spcAft>
                <a:spcPts val="0"/>
              </a:spcAft>
              <a:buSzPts val="1200"/>
              <a:buChar char="○"/>
              <a:defRPr sz="1600"/>
            </a:lvl2pPr>
            <a:lvl3pPr marL="1828754" lvl="2" indent="-406390" algn="l">
              <a:lnSpc>
                <a:spcPct val="115000"/>
              </a:lnSpc>
              <a:spcBef>
                <a:spcPts val="2133"/>
              </a:spcBef>
              <a:spcAft>
                <a:spcPts val="0"/>
              </a:spcAft>
              <a:buSzPts val="1200"/>
              <a:buChar char="■"/>
              <a:defRPr sz="1600"/>
            </a:lvl3pPr>
            <a:lvl4pPr marL="2438339" lvl="3" indent="-406390" algn="l">
              <a:lnSpc>
                <a:spcPct val="115000"/>
              </a:lnSpc>
              <a:spcBef>
                <a:spcPts val="2133"/>
              </a:spcBef>
              <a:spcAft>
                <a:spcPts val="0"/>
              </a:spcAft>
              <a:buSzPts val="1200"/>
              <a:buChar char="●"/>
              <a:defRPr sz="1600"/>
            </a:lvl4pPr>
            <a:lvl5pPr marL="3047924" lvl="4" indent="-406390" algn="l">
              <a:lnSpc>
                <a:spcPct val="115000"/>
              </a:lnSpc>
              <a:spcBef>
                <a:spcPts val="2133"/>
              </a:spcBef>
              <a:spcAft>
                <a:spcPts val="0"/>
              </a:spcAft>
              <a:buSzPts val="1200"/>
              <a:buChar char="○"/>
              <a:defRPr sz="1600"/>
            </a:lvl5pPr>
            <a:lvl6pPr marL="3657509" lvl="5" indent="-406390" algn="l">
              <a:lnSpc>
                <a:spcPct val="115000"/>
              </a:lnSpc>
              <a:spcBef>
                <a:spcPts val="2133"/>
              </a:spcBef>
              <a:spcAft>
                <a:spcPts val="0"/>
              </a:spcAft>
              <a:buSzPts val="1200"/>
              <a:buChar char="■"/>
              <a:defRPr sz="1600"/>
            </a:lvl6pPr>
            <a:lvl7pPr marL="4267093" lvl="6" indent="-406390" algn="l">
              <a:lnSpc>
                <a:spcPct val="115000"/>
              </a:lnSpc>
              <a:spcBef>
                <a:spcPts val="2133"/>
              </a:spcBef>
              <a:spcAft>
                <a:spcPts val="0"/>
              </a:spcAft>
              <a:buSzPts val="1200"/>
              <a:buChar char="●"/>
              <a:defRPr sz="1600"/>
            </a:lvl7pPr>
            <a:lvl8pPr marL="4876678" lvl="7" indent="-406390" algn="l">
              <a:lnSpc>
                <a:spcPct val="115000"/>
              </a:lnSpc>
              <a:spcBef>
                <a:spcPts val="2133"/>
              </a:spcBef>
              <a:spcAft>
                <a:spcPts val="0"/>
              </a:spcAft>
              <a:buSzPts val="1200"/>
              <a:buChar char="○"/>
              <a:defRPr sz="1600"/>
            </a:lvl8pPr>
            <a:lvl9pPr marL="5486263" lvl="8" indent="-406390" algn="l">
              <a:lnSpc>
                <a:spcPct val="115000"/>
              </a:lnSpc>
              <a:spcBef>
                <a:spcPts val="2133"/>
              </a:spcBef>
              <a:spcAft>
                <a:spcPts val="2133"/>
              </a:spcAft>
              <a:buSzPts val="1200"/>
              <a:buChar char="■"/>
              <a:defRPr sz="1600"/>
            </a:lvl9pPr>
          </a:lstStyle>
          <a:p>
            <a:endParaRPr/>
          </a:p>
        </p:txBody>
      </p:sp>
      <p:sp>
        <p:nvSpPr>
          <p:cNvPr id="21" name="Google Shape;21;p14"/>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100878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22"/>
        <p:cNvGrpSpPr/>
        <p:nvPr/>
      </p:nvGrpSpPr>
      <p:grpSpPr>
        <a:xfrm>
          <a:off x="0" y="0"/>
          <a:ext cx="0" cy="0"/>
          <a:chOff x="0" y="0"/>
          <a:chExt cx="0" cy="0"/>
        </a:xfrm>
      </p:grpSpPr>
      <p:sp>
        <p:nvSpPr>
          <p:cNvPr id="23" name="Google Shape;23;p15"/>
          <p:cNvSpPr/>
          <p:nvPr/>
        </p:nvSpPr>
        <p:spPr>
          <a:xfrm rot="10800000" flipH="1">
            <a:off x="0" y="2248000"/>
            <a:ext cx="12192000" cy="4610000"/>
          </a:xfrm>
          <a:prstGeom prst="rect">
            <a:avLst/>
          </a:prstGeom>
          <a:solidFill>
            <a:schemeClr val="accent4"/>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24" name="Google Shape;24;p15"/>
          <p:cNvSpPr/>
          <p:nvPr/>
        </p:nvSpPr>
        <p:spPr>
          <a:xfrm>
            <a:off x="0" y="2248000"/>
            <a:ext cx="12192000" cy="1448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25" name="Google Shape;25;p15"/>
          <p:cNvSpPr txBox="1">
            <a:spLocks noGrp="1"/>
          </p:cNvSpPr>
          <p:nvPr>
            <p:ph type="title"/>
          </p:nvPr>
        </p:nvSpPr>
        <p:spPr>
          <a:xfrm>
            <a:off x="629200" y="984967"/>
            <a:ext cx="10962800" cy="10236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3200"/>
              <a:buNone/>
              <a:defRPr/>
            </a:lvl1pPr>
            <a:lvl2pPr lvl="1" algn="l">
              <a:lnSpc>
                <a:spcPct val="100000"/>
              </a:lnSpc>
              <a:spcBef>
                <a:spcPts val="0"/>
              </a:spcBef>
              <a:spcAft>
                <a:spcPts val="0"/>
              </a:spcAft>
              <a:buSzPts val="3200"/>
              <a:buNone/>
              <a:defRPr/>
            </a:lvl2pPr>
            <a:lvl3pPr lvl="2" algn="l">
              <a:lnSpc>
                <a:spcPct val="100000"/>
              </a:lnSpc>
              <a:spcBef>
                <a:spcPts val="0"/>
              </a:spcBef>
              <a:spcAft>
                <a:spcPts val="0"/>
              </a:spcAft>
              <a:buSzPts val="3200"/>
              <a:buNone/>
              <a:defRPr/>
            </a:lvl3pPr>
            <a:lvl4pPr lvl="3" algn="l">
              <a:lnSpc>
                <a:spcPct val="100000"/>
              </a:lnSpc>
              <a:spcBef>
                <a:spcPts val="0"/>
              </a:spcBef>
              <a:spcAft>
                <a:spcPts val="0"/>
              </a:spcAft>
              <a:buSzPts val="3200"/>
              <a:buNone/>
              <a:defRPr/>
            </a:lvl4pPr>
            <a:lvl5pPr lvl="4" algn="l">
              <a:lnSpc>
                <a:spcPct val="100000"/>
              </a:lnSpc>
              <a:spcBef>
                <a:spcPts val="0"/>
              </a:spcBef>
              <a:spcAft>
                <a:spcPts val="0"/>
              </a:spcAft>
              <a:buSzPts val="3200"/>
              <a:buNone/>
              <a:defRPr/>
            </a:lvl5pPr>
            <a:lvl6pPr lvl="5" algn="l">
              <a:lnSpc>
                <a:spcPct val="100000"/>
              </a:lnSpc>
              <a:spcBef>
                <a:spcPts val="0"/>
              </a:spcBef>
              <a:spcAft>
                <a:spcPts val="0"/>
              </a:spcAft>
              <a:buSzPts val="3200"/>
              <a:buNone/>
              <a:defRPr/>
            </a:lvl6pPr>
            <a:lvl7pPr lvl="6" algn="l">
              <a:lnSpc>
                <a:spcPct val="100000"/>
              </a:lnSpc>
              <a:spcBef>
                <a:spcPts val="0"/>
              </a:spcBef>
              <a:spcAft>
                <a:spcPts val="0"/>
              </a:spcAft>
              <a:buSzPts val="3200"/>
              <a:buNone/>
              <a:defRPr/>
            </a:lvl7pPr>
            <a:lvl8pPr lvl="7" algn="l">
              <a:lnSpc>
                <a:spcPct val="100000"/>
              </a:lnSpc>
              <a:spcBef>
                <a:spcPts val="0"/>
              </a:spcBef>
              <a:spcAft>
                <a:spcPts val="0"/>
              </a:spcAft>
              <a:buSzPts val="3200"/>
              <a:buNone/>
              <a:defRPr/>
            </a:lvl8pPr>
            <a:lvl9pPr lvl="8" algn="l">
              <a:lnSpc>
                <a:spcPct val="100000"/>
              </a:lnSpc>
              <a:spcBef>
                <a:spcPts val="0"/>
              </a:spcBef>
              <a:spcAft>
                <a:spcPts val="0"/>
              </a:spcAft>
              <a:buSzPts val="3200"/>
              <a:buNone/>
              <a:defRPr/>
            </a:lvl9pPr>
          </a:lstStyle>
          <a:p>
            <a:endParaRPr/>
          </a:p>
        </p:txBody>
      </p:sp>
      <p:sp>
        <p:nvSpPr>
          <p:cNvPr id="26" name="Google Shape;26;p15"/>
          <p:cNvSpPr txBox="1">
            <a:spLocks noGrp="1"/>
          </p:cNvSpPr>
          <p:nvPr>
            <p:ph type="body" idx="1"/>
          </p:nvPr>
        </p:nvSpPr>
        <p:spPr>
          <a:xfrm>
            <a:off x="629200" y="2558767"/>
            <a:ext cx="10962800" cy="3613600"/>
          </a:xfrm>
          <a:prstGeom prst="rect">
            <a:avLst/>
          </a:prstGeom>
          <a:noFill/>
          <a:ln>
            <a:noFill/>
          </a:ln>
        </p:spPr>
        <p:txBody>
          <a:bodyPr spcFirstLastPara="1" wrap="square" lIns="91425" tIns="91425" rIns="91425" bIns="91425" anchor="t" anchorCtr="0">
            <a:noAutofit/>
          </a:bodyPr>
          <a:lstStyle>
            <a:lvl1pPr marL="609585" lvl="0" indent="-457189" algn="l">
              <a:lnSpc>
                <a:spcPct val="115000"/>
              </a:lnSpc>
              <a:spcBef>
                <a:spcPts val="0"/>
              </a:spcBef>
              <a:spcAft>
                <a:spcPts val="0"/>
              </a:spcAft>
              <a:buSzPts val="1800"/>
              <a:buChar char="●"/>
              <a:defRPr/>
            </a:lvl1pPr>
            <a:lvl2pPr marL="1219170" lvl="1" indent="-423323" algn="l">
              <a:lnSpc>
                <a:spcPct val="115000"/>
              </a:lnSpc>
              <a:spcBef>
                <a:spcPts val="2133"/>
              </a:spcBef>
              <a:spcAft>
                <a:spcPts val="0"/>
              </a:spcAft>
              <a:buSzPts val="1400"/>
              <a:buChar char="○"/>
              <a:defRPr/>
            </a:lvl2pPr>
            <a:lvl3pPr marL="1828754" lvl="2" indent="-423323" algn="l">
              <a:lnSpc>
                <a:spcPct val="115000"/>
              </a:lnSpc>
              <a:spcBef>
                <a:spcPts val="2133"/>
              </a:spcBef>
              <a:spcAft>
                <a:spcPts val="0"/>
              </a:spcAft>
              <a:buSzPts val="1400"/>
              <a:buChar char="■"/>
              <a:defRPr/>
            </a:lvl3pPr>
            <a:lvl4pPr marL="2438339" lvl="3" indent="-423323" algn="l">
              <a:lnSpc>
                <a:spcPct val="115000"/>
              </a:lnSpc>
              <a:spcBef>
                <a:spcPts val="2133"/>
              </a:spcBef>
              <a:spcAft>
                <a:spcPts val="0"/>
              </a:spcAft>
              <a:buSzPts val="1400"/>
              <a:buChar char="●"/>
              <a:defRPr/>
            </a:lvl4pPr>
            <a:lvl5pPr marL="3047924" lvl="4" indent="-423323" algn="l">
              <a:lnSpc>
                <a:spcPct val="115000"/>
              </a:lnSpc>
              <a:spcBef>
                <a:spcPts val="2133"/>
              </a:spcBef>
              <a:spcAft>
                <a:spcPts val="0"/>
              </a:spcAft>
              <a:buSzPts val="1400"/>
              <a:buChar char="○"/>
              <a:defRPr/>
            </a:lvl5pPr>
            <a:lvl6pPr marL="3657509" lvl="5" indent="-423323" algn="l">
              <a:lnSpc>
                <a:spcPct val="115000"/>
              </a:lnSpc>
              <a:spcBef>
                <a:spcPts val="2133"/>
              </a:spcBef>
              <a:spcAft>
                <a:spcPts val="0"/>
              </a:spcAft>
              <a:buSzPts val="1400"/>
              <a:buChar char="■"/>
              <a:defRPr/>
            </a:lvl6pPr>
            <a:lvl7pPr marL="4267093" lvl="6" indent="-423323" algn="l">
              <a:lnSpc>
                <a:spcPct val="115000"/>
              </a:lnSpc>
              <a:spcBef>
                <a:spcPts val="2133"/>
              </a:spcBef>
              <a:spcAft>
                <a:spcPts val="0"/>
              </a:spcAft>
              <a:buSzPts val="1400"/>
              <a:buChar char="●"/>
              <a:defRPr/>
            </a:lvl7pPr>
            <a:lvl8pPr marL="4876678" lvl="7" indent="-423323" algn="l">
              <a:lnSpc>
                <a:spcPct val="115000"/>
              </a:lnSpc>
              <a:spcBef>
                <a:spcPts val="2133"/>
              </a:spcBef>
              <a:spcAft>
                <a:spcPts val="0"/>
              </a:spcAft>
              <a:buSzPts val="1400"/>
              <a:buChar char="○"/>
              <a:defRPr/>
            </a:lvl8pPr>
            <a:lvl9pPr marL="5486263" lvl="8" indent="-423323" algn="l">
              <a:lnSpc>
                <a:spcPct val="115000"/>
              </a:lnSpc>
              <a:spcBef>
                <a:spcPts val="2133"/>
              </a:spcBef>
              <a:spcAft>
                <a:spcPts val="2133"/>
              </a:spcAft>
              <a:buSzPts val="1400"/>
              <a:buChar char="■"/>
              <a:defRPr/>
            </a:lvl9pPr>
          </a:lstStyle>
          <a:p>
            <a:endParaRPr/>
          </a:p>
        </p:txBody>
      </p:sp>
      <p:sp>
        <p:nvSpPr>
          <p:cNvPr id="27" name="Google Shape;27;p15"/>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20942435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9"/>
        <p:cNvGrpSpPr/>
        <p:nvPr/>
      </p:nvGrpSpPr>
      <p:grpSpPr>
        <a:xfrm>
          <a:off x="0" y="0"/>
          <a:ext cx="0" cy="0"/>
          <a:chOff x="0" y="0"/>
          <a:chExt cx="0" cy="0"/>
        </a:xfrm>
      </p:grpSpPr>
      <p:sp>
        <p:nvSpPr>
          <p:cNvPr id="10" name="Google Shape;10;p13"/>
          <p:cNvSpPr/>
          <p:nvPr/>
        </p:nvSpPr>
        <p:spPr>
          <a:xfrm flipH="1">
            <a:off x="10995200" y="5661233"/>
            <a:ext cx="1196800" cy="1196800"/>
          </a:xfrm>
          <a:prstGeom prst="rtTriangle">
            <a:avLst/>
          </a:prstGeom>
          <a:solidFill>
            <a:schemeClr val="lt1"/>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1" name="Google Shape;11;p13"/>
          <p:cNvSpPr/>
          <p:nvPr/>
        </p:nvSpPr>
        <p:spPr>
          <a:xfrm flipH="1">
            <a:off x="10995200" y="5661167"/>
            <a:ext cx="1196800" cy="1196800"/>
          </a:xfrm>
          <a:prstGeom prst="round1Rect">
            <a:avLst>
              <a:gd name="adj" fmla="val 16667"/>
            </a:avLst>
          </a:prstGeom>
          <a:solidFill>
            <a:schemeClr val="lt1">
              <a:alpha val="66666"/>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2" name="Google Shape;12;p13"/>
          <p:cNvSpPr txBox="1">
            <a:spLocks noGrp="1"/>
          </p:cNvSpPr>
          <p:nvPr>
            <p:ph type="ctrTitle"/>
          </p:nvPr>
        </p:nvSpPr>
        <p:spPr>
          <a:xfrm>
            <a:off x="520700" y="2425700"/>
            <a:ext cx="10962800" cy="12448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4800"/>
              <a:buNone/>
              <a:defRPr sz="6400"/>
            </a:lvl1pPr>
            <a:lvl2pPr lvl="1" algn="l">
              <a:lnSpc>
                <a:spcPct val="100000"/>
              </a:lnSpc>
              <a:spcBef>
                <a:spcPts val="0"/>
              </a:spcBef>
              <a:spcAft>
                <a:spcPts val="0"/>
              </a:spcAft>
              <a:buSzPts val="4800"/>
              <a:buNone/>
              <a:defRPr sz="6400"/>
            </a:lvl2pPr>
            <a:lvl3pPr lvl="2" algn="l">
              <a:lnSpc>
                <a:spcPct val="100000"/>
              </a:lnSpc>
              <a:spcBef>
                <a:spcPts val="0"/>
              </a:spcBef>
              <a:spcAft>
                <a:spcPts val="0"/>
              </a:spcAft>
              <a:buSzPts val="4800"/>
              <a:buNone/>
              <a:defRPr sz="6400"/>
            </a:lvl3pPr>
            <a:lvl4pPr lvl="3" algn="l">
              <a:lnSpc>
                <a:spcPct val="100000"/>
              </a:lnSpc>
              <a:spcBef>
                <a:spcPts val="0"/>
              </a:spcBef>
              <a:spcAft>
                <a:spcPts val="0"/>
              </a:spcAft>
              <a:buSzPts val="4800"/>
              <a:buNone/>
              <a:defRPr sz="6400"/>
            </a:lvl4pPr>
            <a:lvl5pPr lvl="4" algn="l">
              <a:lnSpc>
                <a:spcPct val="100000"/>
              </a:lnSpc>
              <a:spcBef>
                <a:spcPts val="0"/>
              </a:spcBef>
              <a:spcAft>
                <a:spcPts val="0"/>
              </a:spcAft>
              <a:buSzPts val="4800"/>
              <a:buNone/>
              <a:defRPr sz="6400"/>
            </a:lvl5pPr>
            <a:lvl6pPr lvl="5" algn="l">
              <a:lnSpc>
                <a:spcPct val="100000"/>
              </a:lnSpc>
              <a:spcBef>
                <a:spcPts val="0"/>
              </a:spcBef>
              <a:spcAft>
                <a:spcPts val="0"/>
              </a:spcAft>
              <a:buSzPts val="4800"/>
              <a:buNone/>
              <a:defRPr sz="6400"/>
            </a:lvl6pPr>
            <a:lvl7pPr lvl="6" algn="l">
              <a:lnSpc>
                <a:spcPct val="100000"/>
              </a:lnSpc>
              <a:spcBef>
                <a:spcPts val="0"/>
              </a:spcBef>
              <a:spcAft>
                <a:spcPts val="0"/>
              </a:spcAft>
              <a:buSzPts val="4800"/>
              <a:buNone/>
              <a:defRPr sz="6400"/>
            </a:lvl7pPr>
            <a:lvl8pPr lvl="7" algn="l">
              <a:lnSpc>
                <a:spcPct val="100000"/>
              </a:lnSpc>
              <a:spcBef>
                <a:spcPts val="0"/>
              </a:spcBef>
              <a:spcAft>
                <a:spcPts val="0"/>
              </a:spcAft>
              <a:buSzPts val="4800"/>
              <a:buNone/>
              <a:defRPr sz="6400"/>
            </a:lvl8pPr>
            <a:lvl9pPr lvl="8" algn="l">
              <a:lnSpc>
                <a:spcPct val="100000"/>
              </a:lnSpc>
              <a:spcBef>
                <a:spcPts val="0"/>
              </a:spcBef>
              <a:spcAft>
                <a:spcPts val="0"/>
              </a:spcAft>
              <a:buSzPts val="4800"/>
              <a:buNone/>
              <a:defRPr sz="6400"/>
            </a:lvl9pPr>
          </a:lstStyle>
          <a:p>
            <a:endParaRPr/>
          </a:p>
        </p:txBody>
      </p:sp>
      <p:sp>
        <p:nvSpPr>
          <p:cNvPr id="13" name="Google Shape;13;p13"/>
          <p:cNvSpPr txBox="1">
            <a:spLocks noGrp="1"/>
          </p:cNvSpPr>
          <p:nvPr>
            <p:ph type="subTitle" idx="1"/>
          </p:nvPr>
        </p:nvSpPr>
        <p:spPr>
          <a:xfrm>
            <a:off x="520700" y="3718840"/>
            <a:ext cx="10962800" cy="5772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Clr>
                <a:schemeClr val="lt1"/>
              </a:buClr>
              <a:buSzPts val="1800"/>
              <a:buNone/>
              <a:defRPr>
                <a:solidFill>
                  <a:schemeClr val="lt1"/>
                </a:solidFill>
              </a:defRPr>
            </a:lvl1pPr>
            <a:lvl2pPr lvl="1" algn="l">
              <a:lnSpc>
                <a:spcPct val="100000"/>
              </a:lnSpc>
              <a:spcBef>
                <a:spcPts val="0"/>
              </a:spcBef>
              <a:spcAft>
                <a:spcPts val="0"/>
              </a:spcAft>
              <a:buClr>
                <a:schemeClr val="lt1"/>
              </a:buClr>
              <a:buSzPts val="1800"/>
              <a:buNone/>
              <a:defRPr sz="2400">
                <a:solidFill>
                  <a:schemeClr val="lt1"/>
                </a:solidFill>
              </a:defRPr>
            </a:lvl2pPr>
            <a:lvl3pPr lvl="2" algn="l">
              <a:lnSpc>
                <a:spcPct val="100000"/>
              </a:lnSpc>
              <a:spcBef>
                <a:spcPts val="0"/>
              </a:spcBef>
              <a:spcAft>
                <a:spcPts val="0"/>
              </a:spcAft>
              <a:buClr>
                <a:schemeClr val="lt1"/>
              </a:buClr>
              <a:buSzPts val="1800"/>
              <a:buNone/>
              <a:defRPr sz="2400">
                <a:solidFill>
                  <a:schemeClr val="lt1"/>
                </a:solidFill>
              </a:defRPr>
            </a:lvl3pPr>
            <a:lvl4pPr lvl="3" algn="l">
              <a:lnSpc>
                <a:spcPct val="100000"/>
              </a:lnSpc>
              <a:spcBef>
                <a:spcPts val="0"/>
              </a:spcBef>
              <a:spcAft>
                <a:spcPts val="0"/>
              </a:spcAft>
              <a:buClr>
                <a:schemeClr val="lt1"/>
              </a:buClr>
              <a:buSzPts val="1800"/>
              <a:buNone/>
              <a:defRPr sz="2400">
                <a:solidFill>
                  <a:schemeClr val="lt1"/>
                </a:solidFill>
              </a:defRPr>
            </a:lvl4pPr>
            <a:lvl5pPr lvl="4" algn="l">
              <a:lnSpc>
                <a:spcPct val="100000"/>
              </a:lnSpc>
              <a:spcBef>
                <a:spcPts val="0"/>
              </a:spcBef>
              <a:spcAft>
                <a:spcPts val="0"/>
              </a:spcAft>
              <a:buClr>
                <a:schemeClr val="lt1"/>
              </a:buClr>
              <a:buSzPts val="1800"/>
              <a:buNone/>
              <a:defRPr sz="2400">
                <a:solidFill>
                  <a:schemeClr val="lt1"/>
                </a:solidFill>
              </a:defRPr>
            </a:lvl5pPr>
            <a:lvl6pPr lvl="5" algn="l">
              <a:lnSpc>
                <a:spcPct val="100000"/>
              </a:lnSpc>
              <a:spcBef>
                <a:spcPts val="0"/>
              </a:spcBef>
              <a:spcAft>
                <a:spcPts val="0"/>
              </a:spcAft>
              <a:buClr>
                <a:schemeClr val="lt1"/>
              </a:buClr>
              <a:buSzPts val="1800"/>
              <a:buNone/>
              <a:defRPr sz="2400">
                <a:solidFill>
                  <a:schemeClr val="lt1"/>
                </a:solidFill>
              </a:defRPr>
            </a:lvl6pPr>
            <a:lvl7pPr lvl="6" algn="l">
              <a:lnSpc>
                <a:spcPct val="100000"/>
              </a:lnSpc>
              <a:spcBef>
                <a:spcPts val="0"/>
              </a:spcBef>
              <a:spcAft>
                <a:spcPts val="0"/>
              </a:spcAft>
              <a:buClr>
                <a:schemeClr val="lt1"/>
              </a:buClr>
              <a:buSzPts val="1800"/>
              <a:buNone/>
              <a:defRPr sz="2400">
                <a:solidFill>
                  <a:schemeClr val="lt1"/>
                </a:solidFill>
              </a:defRPr>
            </a:lvl7pPr>
            <a:lvl8pPr lvl="7" algn="l">
              <a:lnSpc>
                <a:spcPct val="100000"/>
              </a:lnSpc>
              <a:spcBef>
                <a:spcPts val="0"/>
              </a:spcBef>
              <a:spcAft>
                <a:spcPts val="0"/>
              </a:spcAft>
              <a:buClr>
                <a:schemeClr val="lt1"/>
              </a:buClr>
              <a:buSzPts val="1800"/>
              <a:buNone/>
              <a:defRPr sz="2400">
                <a:solidFill>
                  <a:schemeClr val="lt1"/>
                </a:solidFill>
              </a:defRPr>
            </a:lvl8pPr>
            <a:lvl9pPr lvl="8" algn="l">
              <a:lnSpc>
                <a:spcPct val="100000"/>
              </a:lnSpc>
              <a:spcBef>
                <a:spcPts val="0"/>
              </a:spcBef>
              <a:spcAft>
                <a:spcPts val="0"/>
              </a:spcAft>
              <a:buClr>
                <a:schemeClr val="lt1"/>
              </a:buClr>
              <a:buSzPts val="1800"/>
              <a:buNone/>
              <a:defRPr sz="2400">
                <a:solidFill>
                  <a:schemeClr val="lt1"/>
                </a:solidFill>
              </a:defRPr>
            </a:lvl9pPr>
          </a:lstStyle>
          <a:p>
            <a:endParaRPr/>
          </a:p>
        </p:txBody>
      </p:sp>
      <p:sp>
        <p:nvSpPr>
          <p:cNvPr id="14" name="Google Shape;14;p13"/>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39229071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15"/>
        <p:cNvGrpSpPr/>
        <p:nvPr/>
      </p:nvGrpSpPr>
      <p:grpSpPr>
        <a:xfrm>
          <a:off x="0" y="0"/>
          <a:ext cx="0" cy="0"/>
          <a:chOff x="0" y="0"/>
          <a:chExt cx="0" cy="0"/>
        </a:xfrm>
      </p:grpSpPr>
      <p:sp>
        <p:nvSpPr>
          <p:cNvPr id="16" name="Google Shape;16;p14"/>
          <p:cNvSpPr/>
          <p:nvPr/>
        </p:nvSpPr>
        <p:spPr>
          <a:xfrm rot="10800000" flipH="1">
            <a:off x="0" y="2248000"/>
            <a:ext cx="12192000" cy="4610000"/>
          </a:xfrm>
          <a:prstGeom prst="rect">
            <a:avLst/>
          </a:prstGeom>
          <a:solidFill>
            <a:schemeClr val="accent4"/>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7" name="Google Shape;17;p14"/>
          <p:cNvSpPr/>
          <p:nvPr/>
        </p:nvSpPr>
        <p:spPr>
          <a:xfrm>
            <a:off x="0" y="2248000"/>
            <a:ext cx="12192000" cy="1448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8" name="Google Shape;18;p14"/>
          <p:cNvSpPr txBox="1">
            <a:spLocks noGrp="1"/>
          </p:cNvSpPr>
          <p:nvPr>
            <p:ph type="title"/>
          </p:nvPr>
        </p:nvSpPr>
        <p:spPr>
          <a:xfrm>
            <a:off x="629200" y="984967"/>
            <a:ext cx="10962800" cy="10236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3200"/>
              <a:buNone/>
              <a:defRPr/>
            </a:lvl1pPr>
            <a:lvl2pPr lvl="1" algn="l">
              <a:lnSpc>
                <a:spcPct val="100000"/>
              </a:lnSpc>
              <a:spcBef>
                <a:spcPts val="0"/>
              </a:spcBef>
              <a:spcAft>
                <a:spcPts val="0"/>
              </a:spcAft>
              <a:buSzPts val="3200"/>
              <a:buNone/>
              <a:defRPr/>
            </a:lvl2pPr>
            <a:lvl3pPr lvl="2" algn="l">
              <a:lnSpc>
                <a:spcPct val="100000"/>
              </a:lnSpc>
              <a:spcBef>
                <a:spcPts val="0"/>
              </a:spcBef>
              <a:spcAft>
                <a:spcPts val="0"/>
              </a:spcAft>
              <a:buSzPts val="3200"/>
              <a:buNone/>
              <a:defRPr/>
            </a:lvl3pPr>
            <a:lvl4pPr lvl="3" algn="l">
              <a:lnSpc>
                <a:spcPct val="100000"/>
              </a:lnSpc>
              <a:spcBef>
                <a:spcPts val="0"/>
              </a:spcBef>
              <a:spcAft>
                <a:spcPts val="0"/>
              </a:spcAft>
              <a:buSzPts val="3200"/>
              <a:buNone/>
              <a:defRPr/>
            </a:lvl4pPr>
            <a:lvl5pPr lvl="4" algn="l">
              <a:lnSpc>
                <a:spcPct val="100000"/>
              </a:lnSpc>
              <a:spcBef>
                <a:spcPts val="0"/>
              </a:spcBef>
              <a:spcAft>
                <a:spcPts val="0"/>
              </a:spcAft>
              <a:buSzPts val="3200"/>
              <a:buNone/>
              <a:defRPr/>
            </a:lvl5pPr>
            <a:lvl6pPr lvl="5" algn="l">
              <a:lnSpc>
                <a:spcPct val="100000"/>
              </a:lnSpc>
              <a:spcBef>
                <a:spcPts val="0"/>
              </a:spcBef>
              <a:spcAft>
                <a:spcPts val="0"/>
              </a:spcAft>
              <a:buSzPts val="3200"/>
              <a:buNone/>
              <a:defRPr/>
            </a:lvl6pPr>
            <a:lvl7pPr lvl="6" algn="l">
              <a:lnSpc>
                <a:spcPct val="100000"/>
              </a:lnSpc>
              <a:spcBef>
                <a:spcPts val="0"/>
              </a:spcBef>
              <a:spcAft>
                <a:spcPts val="0"/>
              </a:spcAft>
              <a:buSzPts val="3200"/>
              <a:buNone/>
              <a:defRPr/>
            </a:lvl7pPr>
            <a:lvl8pPr lvl="7" algn="l">
              <a:lnSpc>
                <a:spcPct val="100000"/>
              </a:lnSpc>
              <a:spcBef>
                <a:spcPts val="0"/>
              </a:spcBef>
              <a:spcAft>
                <a:spcPts val="0"/>
              </a:spcAft>
              <a:buSzPts val="3200"/>
              <a:buNone/>
              <a:defRPr/>
            </a:lvl8pPr>
            <a:lvl9pPr lvl="8" algn="l">
              <a:lnSpc>
                <a:spcPct val="100000"/>
              </a:lnSpc>
              <a:spcBef>
                <a:spcPts val="0"/>
              </a:spcBef>
              <a:spcAft>
                <a:spcPts val="0"/>
              </a:spcAft>
              <a:buSzPts val="3200"/>
              <a:buNone/>
              <a:defRPr/>
            </a:lvl9pPr>
          </a:lstStyle>
          <a:p>
            <a:endParaRPr/>
          </a:p>
        </p:txBody>
      </p:sp>
      <p:sp>
        <p:nvSpPr>
          <p:cNvPr id="19" name="Google Shape;19;p14"/>
          <p:cNvSpPr txBox="1">
            <a:spLocks noGrp="1"/>
          </p:cNvSpPr>
          <p:nvPr>
            <p:ph type="body" idx="1"/>
          </p:nvPr>
        </p:nvSpPr>
        <p:spPr>
          <a:xfrm>
            <a:off x="629200" y="2558767"/>
            <a:ext cx="5333200" cy="3613600"/>
          </a:xfrm>
          <a:prstGeom prst="rect">
            <a:avLst/>
          </a:prstGeom>
          <a:noFill/>
          <a:ln>
            <a:noFill/>
          </a:ln>
        </p:spPr>
        <p:txBody>
          <a:bodyPr spcFirstLastPara="1" wrap="square" lIns="91425" tIns="91425" rIns="91425" bIns="91425" anchor="t" anchorCtr="0">
            <a:noAutofit/>
          </a:bodyPr>
          <a:lstStyle>
            <a:lvl1pPr marL="609585" lvl="0" indent="-423323" algn="l">
              <a:lnSpc>
                <a:spcPct val="115000"/>
              </a:lnSpc>
              <a:spcBef>
                <a:spcPts val="0"/>
              </a:spcBef>
              <a:spcAft>
                <a:spcPts val="0"/>
              </a:spcAft>
              <a:buSzPts val="1400"/>
              <a:buChar char="●"/>
              <a:defRPr sz="1867"/>
            </a:lvl1pPr>
            <a:lvl2pPr marL="1219170" lvl="1" indent="-406390" algn="l">
              <a:lnSpc>
                <a:spcPct val="115000"/>
              </a:lnSpc>
              <a:spcBef>
                <a:spcPts val="2133"/>
              </a:spcBef>
              <a:spcAft>
                <a:spcPts val="0"/>
              </a:spcAft>
              <a:buSzPts val="1200"/>
              <a:buChar char="○"/>
              <a:defRPr sz="1600"/>
            </a:lvl2pPr>
            <a:lvl3pPr marL="1828754" lvl="2" indent="-406390" algn="l">
              <a:lnSpc>
                <a:spcPct val="115000"/>
              </a:lnSpc>
              <a:spcBef>
                <a:spcPts val="2133"/>
              </a:spcBef>
              <a:spcAft>
                <a:spcPts val="0"/>
              </a:spcAft>
              <a:buSzPts val="1200"/>
              <a:buChar char="■"/>
              <a:defRPr sz="1600"/>
            </a:lvl3pPr>
            <a:lvl4pPr marL="2438339" lvl="3" indent="-406390" algn="l">
              <a:lnSpc>
                <a:spcPct val="115000"/>
              </a:lnSpc>
              <a:spcBef>
                <a:spcPts val="2133"/>
              </a:spcBef>
              <a:spcAft>
                <a:spcPts val="0"/>
              </a:spcAft>
              <a:buSzPts val="1200"/>
              <a:buChar char="●"/>
              <a:defRPr sz="1600"/>
            </a:lvl4pPr>
            <a:lvl5pPr marL="3047924" lvl="4" indent="-406390" algn="l">
              <a:lnSpc>
                <a:spcPct val="115000"/>
              </a:lnSpc>
              <a:spcBef>
                <a:spcPts val="2133"/>
              </a:spcBef>
              <a:spcAft>
                <a:spcPts val="0"/>
              </a:spcAft>
              <a:buSzPts val="1200"/>
              <a:buChar char="○"/>
              <a:defRPr sz="1600"/>
            </a:lvl5pPr>
            <a:lvl6pPr marL="3657509" lvl="5" indent="-406390" algn="l">
              <a:lnSpc>
                <a:spcPct val="115000"/>
              </a:lnSpc>
              <a:spcBef>
                <a:spcPts val="2133"/>
              </a:spcBef>
              <a:spcAft>
                <a:spcPts val="0"/>
              </a:spcAft>
              <a:buSzPts val="1200"/>
              <a:buChar char="■"/>
              <a:defRPr sz="1600"/>
            </a:lvl6pPr>
            <a:lvl7pPr marL="4267093" lvl="6" indent="-406390" algn="l">
              <a:lnSpc>
                <a:spcPct val="115000"/>
              </a:lnSpc>
              <a:spcBef>
                <a:spcPts val="2133"/>
              </a:spcBef>
              <a:spcAft>
                <a:spcPts val="0"/>
              </a:spcAft>
              <a:buSzPts val="1200"/>
              <a:buChar char="●"/>
              <a:defRPr sz="1600"/>
            </a:lvl7pPr>
            <a:lvl8pPr marL="4876678" lvl="7" indent="-406390" algn="l">
              <a:lnSpc>
                <a:spcPct val="115000"/>
              </a:lnSpc>
              <a:spcBef>
                <a:spcPts val="2133"/>
              </a:spcBef>
              <a:spcAft>
                <a:spcPts val="0"/>
              </a:spcAft>
              <a:buSzPts val="1200"/>
              <a:buChar char="○"/>
              <a:defRPr sz="1600"/>
            </a:lvl8pPr>
            <a:lvl9pPr marL="5486263" lvl="8" indent="-406390" algn="l">
              <a:lnSpc>
                <a:spcPct val="115000"/>
              </a:lnSpc>
              <a:spcBef>
                <a:spcPts val="2133"/>
              </a:spcBef>
              <a:spcAft>
                <a:spcPts val="2133"/>
              </a:spcAft>
              <a:buSzPts val="1200"/>
              <a:buChar char="■"/>
              <a:defRPr sz="1600"/>
            </a:lvl9pPr>
          </a:lstStyle>
          <a:p>
            <a:endParaRPr/>
          </a:p>
        </p:txBody>
      </p:sp>
      <p:sp>
        <p:nvSpPr>
          <p:cNvPr id="20" name="Google Shape;20;p14"/>
          <p:cNvSpPr txBox="1">
            <a:spLocks noGrp="1"/>
          </p:cNvSpPr>
          <p:nvPr>
            <p:ph type="body" idx="2"/>
          </p:nvPr>
        </p:nvSpPr>
        <p:spPr>
          <a:xfrm>
            <a:off x="6259000" y="2558767"/>
            <a:ext cx="5333200" cy="3613600"/>
          </a:xfrm>
          <a:prstGeom prst="rect">
            <a:avLst/>
          </a:prstGeom>
          <a:noFill/>
          <a:ln>
            <a:noFill/>
          </a:ln>
        </p:spPr>
        <p:txBody>
          <a:bodyPr spcFirstLastPara="1" wrap="square" lIns="91425" tIns="91425" rIns="91425" bIns="91425" anchor="t" anchorCtr="0">
            <a:noAutofit/>
          </a:bodyPr>
          <a:lstStyle>
            <a:lvl1pPr marL="609585" lvl="0" indent="-423323" algn="l">
              <a:lnSpc>
                <a:spcPct val="115000"/>
              </a:lnSpc>
              <a:spcBef>
                <a:spcPts val="0"/>
              </a:spcBef>
              <a:spcAft>
                <a:spcPts val="0"/>
              </a:spcAft>
              <a:buSzPts val="1400"/>
              <a:buChar char="●"/>
              <a:defRPr sz="1867"/>
            </a:lvl1pPr>
            <a:lvl2pPr marL="1219170" lvl="1" indent="-406390" algn="l">
              <a:lnSpc>
                <a:spcPct val="115000"/>
              </a:lnSpc>
              <a:spcBef>
                <a:spcPts val="2133"/>
              </a:spcBef>
              <a:spcAft>
                <a:spcPts val="0"/>
              </a:spcAft>
              <a:buSzPts val="1200"/>
              <a:buChar char="○"/>
              <a:defRPr sz="1600"/>
            </a:lvl2pPr>
            <a:lvl3pPr marL="1828754" lvl="2" indent="-406390" algn="l">
              <a:lnSpc>
                <a:spcPct val="115000"/>
              </a:lnSpc>
              <a:spcBef>
                <a:spcPts val="2133"/>
              </a:spcBef>
              <a:spcAft>
                <a:spcPts val="0"/>
              </a:spcAft>
              <a:buSzPts val="1200"/>
              <a:buChar char="■"/>
              <a:defRPr sz="1600"/>
            </a:lvl3pPr>
            <a:lvl4pPr marL="2438339" lvl="3" indent="-406390" algn="l">
              <a:lnSpc>
                <a:spcPct val="115000"/>
              </a:lnSpc>
              <a:spcBef>
                <a:spcPts val="2133"/>
              </a:spcBef>
              <a:spcAft>
                <a:spcPts val="0"/>
              </a:spcAft>
              <a:buSzPts val="1200"/>
              <a:buChar char="●"/>
              <a:defRPr sz="1600"/>
            </a:lvl4pPr>
            <a:lvl5pPr marL="3047924" lvl="4" indent="-406390" algn="l">
              <a:lnSpc>
                <a:spcPct val="115000"/>
              </a:lnSpc>
              <a:spcBef>
                <a:spcPts val="2133"/>
              </a:spcBef>
              <a:spcAft>
                <a:spcPts val="0"/>
              </a:spcAft>
              <a:buSzPts val="1200"/>
              <a:buChar char="○"/>
              <a:defRPr sz="1600"/>
            </a:lvl5pPr>
            <a:lvl6pPr marL="3657509" lvl="5" indent="-406390" algn="l">
              <a:lnSpc>
                <a:spcPct val="115000"/>
              </a:lnSpc>
              <a:spcBef>
                <a:spcPts val="2133"/>
              </a:spcBef>
              <a:spcAft>
                <a:spcPts val="0"/>
              </a:spcAft>
              <a:buSzPts val="1200"/>
              <a:buChar char="■"/>
              <a:defRPr sz="1600"/>
            </a:lvl6pPr>
            <a:lvl7pPr marL="4267093" lvl="6" indent="-406390" algn="l">
              <a:lnSpc>
                <a:spcPct val="115000"/>
              </a:lnSpc>
              <a:spcBef>
                <a:spcPts val="2133"/>
              </a:spcBef>
              <a:spcAft>
                <a:spcPts val="0"/>
              </a:spcAft>
              <a:buSzPts val="1200"/>
              <a:buChar char="●"/>
              <a:defRPr sz="1600"/>
            </a:lvl7pPr>
            <a:lvl8pPr marL="4876678" lvl="7" indent="-406390" algn="l">
              <a:lnSpc>
                <a:spcPct val="115000"/>
              </a:lnSpc>
              <a:spcBef>
                <a:spcPts val="2133"/>
              </a:spcBef>
              <a:spcAft>
                <a:spcPts val="0"/>
              </a:spcAft>
              <a:buSzPts val="1200"/>
              <a:buChar char="○"/>
              <a:defRPr sz="1600"/>
            </a:lvl8pPr>
            <a:lvl9pPr marL="5486263" lvl="8" indent="-406390" algn="l">
              <a:lnSpc>
                <a:spcPct val="115000"/>
              </a:lnSpc>
              <a:spcBef>
                <a:spcPts val="2133"/>
              </a:spcBef>
              <a:spcAft>
                <a:spcPts val="2133"/>
              </a:spcAft>
              <a:buSzPts val="1200"/>
              <a:buChar char="■"/>
              <a:defRPr sz="1600"/>
            </a:lvl9pPr>
          </a:lstStyle>
          <a:p>
            <a:endParaRPr/>
          </a:p>
        </p:txBody>
      </p:sp>
      <p:sp>
        <p:nvSpPr>
          <p:cNvPr id="21" name="Google Shape;21;p14"/>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10655166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22"/>
        <p:cNvGrpSpPr/>
        <p:nvPr/>
      </p:nvGrpSpPr>
      <p:grpSpPr>
        <a:xfrm>
          <a:off x="0" y="0"/>
          <a:ext cx="0" cy="0"/>
          <a:chOff x="0" y="0"/>
          <a:chExt cx="0" cy="0"/>
        </a:xfrm>
      </p:grpSpPr>
      <p:sp>
        <p:nvSpPr>
          <p:cNvPr id="23" name="Google Shape;23;p15"/>
          <p:cNvSpPr/>
          <p:nvPr/>
        </p:nvSpPr>
        <p:spPr>
          <a:xfrm rot="10800000" flipH="1">
            <a:off x="0" y="2248000"/>
            <a:ext cx="12192000" cy="4610000"/>
          </a:xfrm>
          <a:prstGeom prst="rect">
            <a:avLst/>
          </a:prstGeom>
          <a:solidFill>
            <a:schemeClr val="accent4"/>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24" name="Google Shape;24;p15"/>
          <p:cNvSpPr/>
          <p:nvPr/>
        </p:nvSpPr>
        <p:spPr>
          <a:xfrm>
            <a:off x="0" y="2248000"/>
            <a:ext cx="12192000" cy="1448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25" name="Google Shape;25;p15"/>
          <p:cNvSpPr txBox="1">
            <a:spLocks noGrp="1"/>
          </p:cNvSpPr>
          <p:nvPr>
            <p:ph type="title"/>
          </p:nvPr>
        </p:nvSpPr>
        <p:spPr>
          <a:xfrm>
            <a:off x="629200" y="984967"/>
            <a:ext cx="10962800" cy="10236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3200"/>
              <a:buNone/>
              <a:defRPr/>
            </a:lvl1pPr>
            <a:lvl2pPr lvl="1" algn="l">
              <a:lnSpc>
                <a:spcPct val="100000"/>
              </a:lnSpc>
              <a:spcBef>
                <a:spcPts val="0"/>
              </a:spcBef>
              <a:spcAft>
                <a:spcPts val="0"/>
              </a:spcAft>
              <a:buSzPts val="3200"/>
              <a:buNone/>
              <a:defRPr/>
            </a:lvl2pPr>
            <a:lvl3pPr lvl="2" algn="l">
              <a:lnSpc>
                <a:spcPct val="100000"/>
              </a:lnSpc>
              <a:spcBef>
                <a:spcPts val="0"/>
              </a:spcBef>
              <a:spcAft>
                <a:spcPts val="0"/>
              </a:spcAft>
              <a:buSzPts val="3200"/>
              <a:buNone/>
              <a:defRPr/>
            </a:lvl3pPr>
            <a:lvl4pPr lvl="3" algn="l">
              <a:lnSpc>
                <a:spcPct val="100000"/>
              </a:lnSpc>
              <a:spcBef>
                <a:spcPts val="0"/>
              </a:spcBef>
              <a:spcAft>
                <a:spcPts val="0"/>
              </a:spcAft>
              <a:buSzPts val="3200"/>
              <a:buNone/>
              <a:defRPr/>
            </a:lvl4pPr>
            <a:lvl5pPr lvl="4" algn="l">
              <a:lnSpc>
                <a:spcPct val="100000"/>
              </a:lnSpc>
              <a:spcBef>
                <a:spcPts val="0"/>
              </a:spcBef>
              <a:spcAft>
                <a:spcPts val="0"/>
              </a:spcAft>
              <a:buSzPts val="3200"/>
              <a:buNone/>
              <a:defRPr/>
            </a:lvl5pPr>
            <a:lvl6pPr lvl="5" algn="l">
              <a:lnSpc>
                <a:spcPct val="100000"/>
              </a:lnSpc>
              <a:spcBef>
                <a:spcPts val="0"/>
              </a:spcBef>
              <a:spcAft>
                <a:spcPts val="0"/>
              </a:spcAft>
              <a:buSzPts val="3200"/>
              <a:buNone/>
              <a:defRPr/>
            </a:lvl6pPr>
            <a:lvl7pPr lvl="6" algn="l">
              <a:lnSpc>
                <a:spcPct val="100000"/>
              </a:lnSpc>
              <a:spcBef>
                <a:spcPts val="0"/>
              </a:spcBef>
              <a:spcAft>
                <a:spcPts val="0"/>
              </a:spcAft>
              <a:buSzPts val="3200"/>
              <a:buNone/>
              <a:defRPr/>
            </a:lvl7pPr>
            <a:lvl8pPr lvl="7" algn="l">
              <a:lnSpc>
                <a:spcPct val="100000"/>
              </a:lnSpc>
              <a:spcBef>
                <a:spcPts val="0"/>
              </a:spcBef>
              <a:spcAft>
                <a:spcPts val="0"/>
              </a:spcAft>
              <a:buSzPts val="3200"/>
              <a:buNone/>
              <a:defRPr/>
            </a:lvl8pPr>
            <a:lvl9pPr lvl="8" algn="l">
              <a:lnSpc>
                <a:spcPct val="100000"/>
              </a:lnSpc>
              <a:spcBef>
                <a:spcPts val="0"/>
              </a:spcBef>
              <a:spcAft>
                <a:spcPts val="0"/>
              </a:spcAft>
              <a:buSzPts val="3200"/>
              <a:buNone/>
              <a:defRPr/>
            </a:lvl9pPr>
          </a:lstStyle>
          <a:p>
            <a:endParaRPr/>
          </a:p>
        </p:txBody>
      </p:sp>
      <p:sp>
        <p:nvSpPr>
          <p:cNvPr id="26" name="Google Shape;26;p15"/>
          <p:cNvSpPr txBox="1">
            <a:spLocks noGrp="1"/>
          </p:cNvSpPr>
          <p:nvPr>
            <p:ph type="body" idx="1"/>
          </p:nvPr>
        </p:nvSpPr>
        <p:spPr>
          <a:xfrm>
            <a:off x="629200" y="2558767"/>
            <a:ext cx="10962800" cy="3613600"/>
          </a:xfrm>
          <a:prstGeom prst="rect">
            <a:avLst/>
          </a:prstGeom>
          <a:noFill/>
          <a:ln>
            <a:noFill/>
          </a:ln>
        </p:spPr>
        <p:txBody>
          <a:bodyPr spcFirstLastPara="1" wrap="square" lIns="91425" tIns="91425" rIns="91425" bIns="91425" anchor="t" anchorCtr="0">
            <a:noAutofit/>
          </a:bodyPr>
          <a:lstStyle>
            <a:lvl1pPr marL="609585" lvl="0" indent="-457189" algn="l">
              <a:lnSpc>
                <a:spcPct val="115000"/>
              </a:lnSpc>
              <a:spcBef>
                <a:spcPts val="0"/>
              </a:spcBef>
              <a:spcAft>
                <a:spcPts val="0"/>
              </a:spcAft>
              <a:buSzPts val="1800"/>
              <a:buChar char="●"/>
              <a:defRPr/>
            </a:lvl1pPr>
            <a:lvl2pPr marL="1219170" lvl="1" indent="-423323" algn="l">
              <a:lnSpc>
                <a:spcPct val="115000"/>
              </a:lnSpc>
              <a:spcBef>
                <a:spcPts val="2133"/>
              </a:spcBef>
              <a:spcAft>
                <a:spcPts val="0"/>
              </a:spcAft>
              <a:buSzPts val="1400"/>
              <a:buChar char="○"/>
              <a:defRPr/>
            </a:lvl2pPr>
            <a:lvl3pPr marL="1828754" lvl="2" indent="-423323" algn="l">
              <a:lnSpc>
                <a:spcPct val="115000"/>
              </a:lnSpc>
              <a:spcBef>
                <a:spcPts val="2133"/>
              </a:spcBef>
              <a:spcAft>
                <a:spcPts val="0"/>
              </a:spcAft>
              <a:buSzPts val="1400"/>
              <a:buChar char="■"/>
              <a:defRPr/>
            </a:lvl3pPr>
            <a:lvl4pPr marL="2438339" lvl="3" indent="-423323" algn="l">
              <a:lnSpc>
                <a:spcPct val="115000"/>
              </a:lnSpc>
              <a:spcBef>
                <a:spcPts val="2133"/>
              </a:spcBef>
              <a:spcAft>
                <a:spcPts val="0"/>
              </a:spcAft>
              <a:buSzPts val="1400"/>
              <a:buChar char="●"/>
              <a:defRPr/>
            </a:lvl4pPr>
            <a:lvl5pPr marL="3047924" lvl="4" indent="-423323" algn="l">
              <a:lnSpc>
                <a:spcPct val="115000"/>
              </a:lnSpc>
              <a:spcBef>
                <a:spcPts val="2133"/>
              </a:spcBef>
              <a:spcAft>
                <a:spcPts val="0"/>
              </a:spcAft>
              <a:buSzPts val="1400"/>
              <a:buChar char="○"/>
              <a:defRPr/>
            </a:lvl5pPr>
            <a:lvl6pPr marL="3657509" lvl="5" indent="-423323" algn="l">
              <a:lnSpc>
                <a:spcPct val="115000"/>
              </a:lnSpc>
              <a:spcBef>
                <a:spcPts val="2133"/>
              </a:spcBef>
              <a:spcAft>
                <a:spcPts val="0"/>
              </a:spcAft>
              <a:buSzPts val="1400"/>
              <a:buChar char="■"/>
              <a:defRPr/>
            </a:lvl6pPr>
            <a:lvl7pPr marL="4267093" lvl="6" indent="-423323" algn="l">
              <a:lnSpc>
                <a:spcPct val="115000"/>
              </a:lnSpc>
              <a:spcBef>
                <a:spcPts val="2133"/>
              </a:spcBef>
              <a:spcAft>
                <a:spcPts val="0"/>
              </a:spcAft>
              <a:buSzPts val="1400"/>
              <a:buChar char="●"/>
              <a:defRPr/>
            </a:lvl7pPr>
            <a:lvl8pPr marL="4876678" lvl="7" indent="-423323" algn="l">
              <a:lnSpc>
                <a:spcPct val="115000"/>
              </a:lnSpc>
              <a:spcBef>
                <a:spcPts val="2133"/>
              </a:spcBef>
              <a:spcAft>
                <a:spcPts val="0"/>
              </a:spcAft>
              <a:buSzPts val="1400"/>
              <a:buChar char="○"/>
              <a:defRPr/>
            </a:lvl8pPr>
            <a:lvl9pPr marL="5486263" lvl="8" indent="-423323" algn="l">
              <a:lnSpc>
                <a:spcPct val="115000"/>
              </a:lnSpc>
              <a:spcBef>
                <a:spcPts val="2133"/>
              </a:spcBef>
              <a:spcAft>
                <a:spcPts val="2133"/>
              </a:spcAft>
              <a:buSzPts val="1400"/>
              <a:buChar char="■"/>
              <a:defRPr/>
            </a:lvl9pPr>
          </a:lstStyle>
          <a:p>
            <a:endParaRPr/>
          </a:p>
        </p:txBody>
      </p:sp>
      <p:sp>
        <p:nvSpPr>
          <p:cNvPr id="27" name="Google Shape;27;p15"/>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178132285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One column text">
  <p:cSld name="One column text">
    <p:spTree>
      <p:nvGrpSpPr>
        <p:cNvPr id="1" name="Shape 28"/>
        <p:cNvGrpSpPr/>
        <p:nvPr/>
      </p:nvGrpSpPr>
      <p:grpSpPr>
        <a:xfrm>
          <a:off x="0" y="0"/>
          <a:ext cx="0" cy="0"/>
          <a:chOff x="0" y="0"/>
          <a:chExt cx="0" cy="0"/>
        </a:xfrm>
      </p:grpSpPr>
      <p:sp>
        <p:nvSpPr>
          <p:cNvPr id="29" name="Google Shape;29;p16"/>
          <p:cNvSpPr txBox="1"/>
          <p:nvPr/>
        </p:nvSpPr>
        <p:spPr>
          <a:xfrm rot="10800000" flipH="1">
            <a:off x="4368800" y="33"/>
            <a:ext cx="7823200" cy="6858000"/>
          </a:xfrm>
          <a:prstGeom prst="rect">
            <a:avLst/>
          </a:prstGeom>
          <a:solidFill>
            <a:schemeClr val="accent4"/>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30" name="Google Shape;30;p16"/>
          <p:cNvSpPr/>
          <p:nvPr/>
        </p:nvSpPr>
        <p:spPr>
          <a:xfrm rot="-5400000">
            <a:off x="1012200" y="3356600"/>
            <a:ext cx="6858000" cy="1448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31" name="Google Shape;31;p16"/>
          <p:cNvSpPr txBox="1">
            <a:spLocks noGrp="1"/>
          </p:cNvSpPr>
          <p:nvPr>
            <p:ph type="title"/>
          </p:nvPr>
        </p:nvSpPr>
        <p:spPr>
          <a:xfrm>
            <a:off x="301437" y="477067"/>
            <a:ext cx="3744000" cy="12712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2400"/>
              <a:buNone/>
              <a:defRPr sz="3200"/>
            </a:lvl1pPr>
            <a:lvl2pPr lvl="1" algn="l">
              <a:lnSpc>
                <a:spcPct val="100000"/>
              </a:lnSpc>
              <a:spcBef>
                <a:spcPts val="0"/>
              </a:spcBef>
              <a:spcAft>
                <a:spcPts val="0"/>
              </a:spcAft>
              <a:buSzPts val="2400"/>
              <a:buNone/>
              <a:defRPr sz="3200"/>
            </a:lvl2pPr>
            <a:lvl3pPr lvl="2" algn="l">
              <a:lnSpc>
                <a:spcPct val="100000"/>
              </a:lnSpc>
              <a:spcBef>
                <a:spcPts val="0"/>
              </a:spcBef>
              <a:spcAft>
                <a:spcPts val="0"/>
              </a:spcAft>
              <a:buSzPts val="2400"/>
              <a:buNone/>
              <a:defRPr sz="3200"/>
            </a:lvl3pPr>
            <a:lvl4pPr lvl="3" algn="l">
              <a:lnSpc>
                <a:spcPct val="100000"/>
              </a:lnSpc>
              <a:spcBef>
                <a:spcPts val="0"/>
              </a:spcBef>
              <a:spcAft>
                <a:spcPts val="0"/>
              </a:spcAft>
              <a:buSzPts val="2400"/>
              <a:buNone/>
              <a:defRPr sz="3200"/>
            </a:lvl4pPr>
            <a:lvl5pPr lvl="4" algn="l">
              <a:lnSpc>
                <a:spcPct val="100000"/>
              </a:lnSpc>
              <a:spcBef>
                <a:spcPts val="0"/>
              </a:spcBef>
              <a:spcAft>
                <a:spcPts val="0"/>
              </a:spcAft>
              <a:buSzPts val="2400"/>
              <a:buNone/>
              <a:defRPr sz="3200"/>
            </a:lvl5pPr>
            <a:lvl6pPr lvl="5" algn="l">
              <a:lnSpc>
                <a:spcPct val="100000"/>
              </a:lnSpc>
              <a:spcBef>
                <a:spcPts val="0"/>
              </a:spcBef>
              <a:spcAft>
                <a:spcPts val="0"/>
              </a:spcAft>
              <a:buSzPts val="2400"/>
              <a:buNone/>
              <a:defRPr sz="3200"/>
            </a:lvl6pPr>
            <a:lvl7pPr lvl="6" algn="l">
              <a:lnSpc>
                <a:spcPct val="100000"/>
              </a:lnSpc>
              <a:spcBef>
                <a:spcPts val="0"/>
              </a:spcBef>
              <a:spcAft>
                <a:spcPts val="0"/>
              </a:spcAft>
              <a:buSzPts val="2400"/>
              <a:buNone/>
              <a:defRPr sz="3200"/>
            </a:lvl7pPr>
            <a:lvl8pPr lvl="7" algn="l">
              <a:lnSpc>
                <a:spcPct val="100000"/>
              </a:lnSpc>
              <a:spcBef>
                <a:spcPts val="0"/>
              </a:spcBef>
              <a:spcAft>
                <a:spcPts val="0"/>
              </a:spcAft>
              <a:buSzPts val="2400"/>
              <a:buNone/>
              <a:defRPr sz="3200"/>
            </a:lvl8pPr>
            <a:lvl9pPr lvl="8" algn="l">
              <a:lnSpc>
                <a:spcPct val="100000"/>
              </a:lnSpc>
              <a:spcBef>
                <a:spcPts val="0"/>
              </a:spcBef>
              <a:spcAft>
                <a:spcPts val="0"/>
              </a:spcAft>
              <a:buSzPts val="2400"/>
              <a:buNone/>
              <a:defRPr sz="3200"/>
            </a:lvl9pPr>
          </a:lstStyle>
          <a:p>
            <a:endParaRPr/>
          </a:p>
        </p:txBody>
      </p:sp>
      <p:sp>
        <p:nvSpPr>
          <p:cNvPr id="32" name="Google Shape;32;p16"/>
          <p:cNvSpPr txBox="1">
            <a:spLocks noGrp="1"/>
          </p:cNvSpPr>
          <p:nvPr>
            <p:ph type="body" idx="1"/>
          </p:nvPr>
        </p:nvSpPr>
        <p:spPr>
          <a:xfrm>
            <a:off x="301433" y="1954400"/>
            <a:ext cx="3744000" cy="4218000"/>
          </a:xfrm>
          <a:prstGeom prst="rect">
            <a:avLst/>
          </a:prstGeom>
          <a:noFill/>
          <a:ln>
            <a:noFill/>
          </a:ln>
        </p:spPr>
        <p:txBody>
          <a:bodyPr spcFirstLastPara="1" wrap="square" lIns="91425" tIns="91425" rIns="91425" bIns="91425" anchor="t" anchorCtr="0">
            <a:noAutofit/>
          </a:bodyPr>
          <a:lstStyle>
            <a:lvl1pPr marL="609585" lvl="0" indent="-406390" algn="l">
              <a:lnSpc>
                <a:spcPct val="115000"/>
              </a:lnSpc>
              <a:spcBef>
                <a:spcPts val="0"/>
              </a:spcBef>
              <a:spcAft>
                <a:spcPts val="0"/>
              </a:spcAft>
              <a:buClr>
                <a:schemeClr val="lt1"/>
              </a:buClr>
              <a:buSzPts val="1200"/>
              <a:buChar char="●"/>
              <a:defRPr sz="1600">
                <a:solidFill>
                  <a:schemeClr val="lt1"/>
                </a:solidFill>
              </a:defRPr>
            </a:lvl1pPr>
            <a:lvl2pPr marL="1219170" lvl="1" indent="-406390" algn="l">
              <a:lnSpc>
                <a:spcPct val="115000"/>
              </a:lnSpc>
              <a:spcBef>
                <a:spcPts val="2133"/>
              </a:spcBef>
              <a:spcAft>
                <a:spcPts val="0"/>
              </a:spcAft>
              <a:buClr>
                <a:schemeClr val="lt1"/>
              </a:buClr>
              <a:buSzPts val="1200"/>
              <a:buChar char="○"/>
              <a:defRPr sz="1600">
                <a:solidFill>
                  <a:schemeClr val="lt1"/>
                </a:solidFill>
              </a:defRPr>
            </a:lvl2pPr>
            <a:lvl3pPr marL="1828754" lvl="2" indent="-406390" algn="l">
              <a:lnSpc>
                <a:spcPct val="115000"/>
              </a:lnSpc>
              <a:spcBef>
                <a:spcPts val="2133"/>
              </a:spcBef>
              <a:spcAft>
                <a:spcPts val="0"/>
              </a:spcAft>
              <a:buClr>
                <a:schemeClr val="lt1"/>
              </a:buClr>
              <a:buSzPts val="1200"/>
              <a:buChar char="■"/>
              <a:defRPr sz="1600">
                <a:solidFill>
                  <a:schemeClr val="lt1"/>
                </a:solidFill>
              </a:defRPr>
            </a:lvl3pPr>
            <a:lvl4pPr marL="2438339" lvl="3" indent="-406390" algn="l">
              <a:lnSpc>
                <a:spcPct val="115000"/>
              </a:lnSpc>
              <a:spcBef>
                <a:spcPts val="2133"/>
              </a:spcBef>
              <a:spcAft>
                <a:spcPts val="0"/>
              </a:spcAft>
              <a:buClr>
                <a:schemeClr val="lt1"/>
              </a:buClr>
              <a:buSzPts val="1200"/>
              <a:buChar char="●"/>
              <a:defRPr sz="1600">
                <a:solidFill>
                  <a:schemeClr val="lt1"/>
                </a:solidFill>
              </a:defRPr>
            </a:lvl4pPr>
            <a:lvl5pPr marL="3047924" lvl="4" indent="-406390" algn="l">
              <a:lnSpc>
                <a:spcPct val="115000"/>
              </a:lnSpc>
              <a:spcBef>
                <a:spcPts val="2133"/>
              </a:spcBef>
              <a:spcAft>
                <a:spcPts val="0"/>
              </a:spcAft>
              <a:buClr>
                <a:schemeClr val="lt1"/>
              </a:buClr>
              <a:buSzPts val="1200"/>
              <a:buChar char="○"/>
              <a:defRPr sz="1600">
                <a:solidFill>
                  <a:schemeClr val="lt1"/>
                </a:solidFill>
              </a:defRPr>
            </a:lvl5pPr>
            <a:lvl6pPr marL="3657509" lvl="5" indent="-406390" algn="l">
              <a:lnSpc>
                <a:spcPct val="115000"/>
              </a:lnSpc>
              <a:spcBef>
                <a:spcPts val="2133"/>
              </a:spcBef>
              <a:spcAft>
                <a:spcPts val="0"/>
              </a:spcAft>
              <a:buClr>
                <a:schemeClr val="lt1"/>
              </a:buClr>
              <a:buSzPts val="1200"/>
              <a:buChar char="■"/>
              <a:defRPr sz="1600">
                <a:solidFill>
                  <a:schemeClr val="lt1"/>
                </a:solidFill>
              </a:defRPr>
            </a:lvl6pPr>
            <a:lvl7pPr marL="4267093" lvl="6" indent="-406390" algn="l">
              <a:lnSpc>
                <a:spcPct val="115000"/>
              </a:lnSpc>
              <a:spcBef>
                <a:spcPts val="2133"/>
              </a:spcBef>
              <a:spcAft>
                <a:spcPts val="0"/>
              </a:spcAft>
              <a:buClr>
                <a:schemeClr val="lt1"/>
              </a:buClr>
              <a:buSzPts val="1200"/>
              <a:buChar char="●"/>
              <a:defRPr sz="1600">
                <a:solidFill>
                  <a:schemeClr val="lt1"/>
                </a:solidFill>
              </a:defRPr>
            </a:lvl7pPr>
            <a:lvl8pPr marL="4876678" lvl="7" indent="-406390" algn="l">
              <a:lnSpc>
                <a:spcPct val="115000"/>
              </a:lnSpc>
              <a:spcBef>
                <a:spcPts val="2133"/>
              </a:spcBef>
              <a:spcAft>
                <a:spcPts val="0"/>
              </a:spcAft>
              <a:buClr>
                <a:schemeClr val="lt1"/>
              </a:buClr>
              <a:buSzPts val="1200"/>
              <a:buChar char="○"/>
              <a:defRPr sz="1600">
                <a:solidFill>
                  <a:schemeClr val="lt1"/>
                </a:solidFill>
              </a:defRPr>
            </a:lvl8pPr>
            <a:lvl9pPr marL="5486263" lvl="8" indent="-406390" algn="l">
              <a:lnSpc>
                <a:spcPct val="115000"/>
              </a:lnSpc>
              <a:spcBef>
                <a:spcPts val="2133"/>
              </a:spcBef>
              <a:spcAft>
                <a:spcPts val="2133"/>
              </a:spcAft>
              <a:buClr>
                <a:schemeClr val="lt1"/>
              </a:buClr>
              <a:buSzPts val="1200"/>
              <a:buChar char="■"/>
              <a:defRPr sz="1600">
                <a:solidFill>
                  <a:schemeClr val="lt1"/>
                </a:solidFill>
              </a:defRPr>
            </a:lvl9pPr>
          </a:lstStyle>
          <a:p>
            <a:endParaRPr/>
          </a:p>
        </p:txBody>
      </p:sp>
      <p:sp>
        <p:nvSpPr>
          <p:cNvPr id="33" name="Google Shape;33;p16"/>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285607743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spTree>
      <p:nvGrpSpPr>
        <p:cNvPr id="1" name="Shape 34"/>
        <p:cNvGrpSpPr/>
        <p:nvPr/>
      </p:nvGrpSpPr>
      <p:grpSpPr>
        <a:xfrm>
          <a:off x="0" y="0"/>
          <a:ext cx="0" cy="0"/>
          <a:chOff x="0" y="0"/>
          <a:chExt cx="0" cy="0"/>
        </a:xfrm>
      </p:grpSpPr>
      <p:sp>
        <p:nvSpPr>
          <p:cNvPr id="35" name="Google Shape;35;p17"/>
          <p:cNvSpPr txBox="1">
            <a:spLocks noGrp="1"/>
          </p:cNvSpPr>
          <p:nvPr>
            <p:ph type="title"/>
          </p:nvPr>
        </p:nvSpPr>
        <p:spPr>
          <a:xfrm>
            <a:off x="614600" y="2753800"/>
            <a:ext cx="10962800" cy="13504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4200"/>
              <a:buNone/>
              <a:defRPr sz="5600"/>
            </a:lvl1pPr>
            <a:lvl2pPr lvl="1" algn="l">
              <a:lnSpc>
                <a:spcPct val="100000"/>
              </a:lnSpc>
              <a:spcBef>
                <a:spcPts val="0"/>
              </a:spcBef>
              <a:spcAft>
                <a:spcPts val="0"/>
              </a:spcAft>
              <a:buSzPts val="4200"/>
              <a:buNone/>
              <a:defRPr sz="5600"/>
            </a:lvl2pPr>
            <a:lvl3pPr lvl="2" algn="l">
              <a:lnSpc>
                <a:spcPct val="100000"/>
              </a:lnSpc>
              <a:spcBef>
                <a:spcPts val="0"/>
              </a:spcBef>
              <a:spcAft>
                <a:spcPts val="0"/>
              </a:spcAft>
              <a:buSzPts val="4200"/>
              <a:buNone/>
              <a:defRPr sz="5600"/>
            </a:lvl3pPr>
            <a:lvl4pPr lvl="3" algn="l">
              <a:lnSpc>
                <a:spcPct val="100000"/>
              </a:lnSpc>
              <a:spcBef>
                <a:spcPts val="0"/>
              </a:spcBef>
              <a:spcAft>
                <a:spcPts val="0"/>
              </a:spcAft>
              <a:buSzPts val="4200"/>
              <a:buNone/>
              <a:defRPr sz="5600"/>
            </a:lvl4pPr>
            <a:lvl5pPr lvl="4" algn="l">
              <a:lnSpc>
                <a:spcPct val="100000"/>
              </a:lnSpc>
              <a:spcBef>
                <a:spcPts val="0"/>
              </a:spcBef>
              <a:spcAft>
                <a:spcPts val="0"/>
              </a:spcAft>
              <a:buSzPts val="4200"/>
              <a:buNone/>
              <a:defRPr sz="5600"/>
            </a:lvl5pPr>
            <a:lvl6pPr lvl="5" algn="l">
              <a:lnSpc>
                <a:spcPct val="100000"/>
              </a:lnSpc>
              <a:spcBef>
                <a:spcPts val="0"/>
              </a:spcBef>
              <a:spcAft>
                <a:spcPts val="0"/>
              </a:spcAft>
              <a:buSzPts val="4200"/>
              <a:buNone/>
              <a:defRPr sz="5600"/>
            </a:lvl6pPr>
            <a:lvl7pPr lvl="6" algn="l">
              <a:lnSpc>
                <a:spcPct val="100000"/>
              </a:lnSpc>
              <a:spcBef>
                <a:spcPts val="0"/>
              </a:spcBef>
              <a:spcAft>
                <a:spcPts val="0"/>
              </a:spcAft>
              <a:buSzPts val="4200"/>
              <a:buNone/>
              <a:defRPr sz="5600"/>
            </a:lvl7pPr>
            <a:lvl8pPr lvl="7" algn="l">
              <a:lnSpc>
                <a:spcPct val="100000"/>
              </a:lnSpc>
              <a:spcBef>
                <a:spcPts val="0"/>
              </a:spcBef>
              <a:spcAft>
                <a:spcPts val="0"/>
              </a:spcAft>
              <a:buSzPts val="4200"/>
              <a:buNone/>
              <a:defRPr sz="5600"/>
            </a:lvl8pPr>
            <a:lvl9pPr lvl="8" algn="l">
              <a:lnSpc>
                <a:spcPct val="100000"/>
              </a:lnSpc>
              <a:spcBef>
                <a:spcPts val="0"/>
              </a:spcBef>
              <a:spcAft>
                <a:spcPts val="0"/>
              </a:spcAft>
              <a:buSzPts val="4200"/>
              <a:buNone/>
              <a:defRPr sz="5600"/>
            </a:lvl9pPr>
          </a:lstStyle>
          <a:p>
            <a:endParaRPr/>
          </a:p>
        </p:txBody>
      </p:sp>
      <p:sp>
        <p:nvSpPr>
          <p:cNvPr id="36" name="Google Shape;36;p17"/>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229561320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37"/>
        <p:cNvGrpSpPr/>
        <p:nvPr/>
      </p:nvGrpSpPr>
      <p:grpSpPr>
        <a:xfrm>
          <a:off x="0" y="0"/>
          <a:ext cx="0" cy="0"/>
          <a:chOff x="0" y="0"/>
          <a:chExt cx="0" cy="0"/>
        </a:xfrm>
      </p:grpSpPr>
      <p:sp>
        <p:nvSpPr>
          <p:cNvPr id="38" name="Google Shape;38;p18"/>
          <p:cNvSpPr/>
          <p:nvPr/>
        </p:nvSpPr>
        <p:spPr>
          <a:xfrm rot="10800000" flipH="1">
            <a:off x="0" y="875200"/>
            <a:ext cx="12192000" cy="5982800"/>
          </a:xfrm>
          <a:prstGeom prst="rect">
            <a:avLst/>
          </a:prstGeom>
          <a:solidFill>
            <a:schemeClr val="accent4"/>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39" name="Google Shape;39;p18"/>
          <p:cNvSpPr/>
          <p:nvPr/>
        </p:nvSpPr>
        <p:spPr>
          <a:xfrm>
            <a:off x="0" y="875133"/>
            <a:ext cx="12192000" cy="1448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40" name="Google Shape;40;p18"/>
          <p:cNvSpPr txBox="1">
            <a:spLocks noGrp="1"/>
          </p:cNvSpPr>
          <p:nvPr>
            <p:ph type="title"/>
          </p:nvPr>
        </p:nvSpPr>
        <p:spPr>
          <a:xfrm>
            <a:off x="131000" y="21800"/>
            <a:ext cx="11768800" cy="8036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1800"/>
              <a:buNone/>
              <a:defRPr sz="2400"/>
            </a:lvl1pPr>
            <a:lvl2pPr lvl="1" algn="l">
              <a:lnSpc>
                <a:spcPct val="100000"/>
              </a:lnSpc>
              <a:spcBef>
                <a:spcPts val="0"/>
              </a:spcBef>
              <a:spcAft>
                <a:spcPts val="0"/>
              </a:spcAft>
              <a:buSzPts val="1800"/>
              <a:buNone/>
              <a:defRPr sz="2400"/>
            </a:lvl2pPr>
            <a:lvl3pPr lvl="2" algn="l">
              <a:lnSpc>
                <a:spcPct val="100000"/>
              </a:lnSpc>
              <a:spcBef>
                <a:spcPts val="0"/>
              </a:spcBef>
              <a:spcAft>
                <a:spcPts val="0"/>
              </a:spcAft>
              <a:buSzPts val="1800"/>
              <a:buNone/>
              <a:defRPr sz="2400"/>
            </a:lvl3pPr>
            <a:lvl4pPr lvl="3" algn="l">
              <a:lnSpc>
                <a:spcPct val="100000"/>
              </a:lnSpc>
              <a:spcBef>
                <a:spcPts val="0"/>
              </a:spcBef>
              <a:spcAft>
                <a:spcPts val="0"/>
              </a:spcAft>
              <a:buSzPts val="1800"/>
              <a:buNone/>
              <a:defRPr sz="2400"/>
            </a:lvl4pPr>
            <a:lvl5pPr lvl="4" algn="l">
              <a:lnSpc>
                <a:spcPct val="100000"/>
              </a:lnSpc>
              <a:spcBef>
                <a:spcPts val="0"/>
              </a:spcBef>
              <a:spcAft>
                <a:spcPts val="0"/>
              </a:spcAft>
              <a:buSzPts val="1800"/>
              <a:buNone/>
              <a:defRPr sz="2400"/>
            </a:lvl5pPr>
            <a:lvl6pPr lvl="5" algn="l">
              <a:lnSpc>
                <a:spcPct val="100000"/>
              </a:lnSpc>
              <a:spcBef>
                <a:spcPts val="0"/>
              </a:spcBef>
              <a:spcAft>
                <a:spcPts val="0"/>
              </a:spcAft>
              <a:buSzPts val="1800"/>
              <a:buNone/>
              <a:defRPr sz="2400"/>
            </a:lvl6pPr>
            <a:lvl7pPr lvl="6" algn="l">
              <a:lnSpc>
                <a:spcPct val="100000"/>
              </a:lnSpc>
              <a:spcBef>
                <a:spcPts val="0"/>
              </a:spcBef>
              <a:spcAft>
                <a:spcPts val="0"/>
              </a:spcAft>
              <a:buSzPts val="1800"/>
              <a:buNone/>
              <a:defRPr sz="2400"/>
            </a:lvl7pPr>
            <a:lvl8pPr lvl="7" algn="l">
              <a:lnSpc>
                <a:spcPct val="100000"/>
              </a:lnSpc>
              <a:spcBef>
                <a:spcPts val="0"/>
              </a:spcBef>
              <a:spcAft>
                <a:spcPts val="0"/>
              </a:spcAft>
              <a:buSzPts val="1800"/>
              <a:buNone/>
              <a:defRPr sz="2400"/>
            </a:lvl8pPr>
            <a:lvl9pPr lvl="8" algn="l">
              <a:lnSpc>
                <a:spcPct val="100000"/>
              </a:lnSpc>
              <a:spcBef>
                <a:spcPts val="0"/>
              </a:spcBef>
              <a:spcAft>
                <a:spcPts val="0"/>
              </a:spcAft>
              <a:buSzPts val="1800"/>
              <a:buNone/>
              <a:defRPr sz="2400"/>
            </a:lvl9pPr>
          </a:lstStyle>
          <a:p>
            <a:endParaRPr/>
          </a:p>
        </p:txBody>
      </p:sp>
      <p:sp>
        <p:nvSpPr>
          <p:cNvPr id="41" name="Google Shape;41;p18"/>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30796301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0997A4-7ECA-47F1-84A9-B5B1D1BECCE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BA769B6-DA21-4E90-BB25-B98718AE506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269561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Main point">
  <p:cSld name="Main point">
    <p:spTree>
      <p:nvGrpSpPr>
        <p:cNvPr id="1" name="Shape 42"/>
        <p:cNvGrpSpPr/>
        <p:nvPr/>
      </p:nvGrpSpPr>
      <p:grpSpPr>
        <a:xfrm>
          <a:off x="0" y="0"/>
          <a:ext cx="0" cy="0"/>
          <a:chOff x="0" y="0"/>
          <a:chExt cx="0" cy="0"/>
        </a:xfrm>
      </p:grpSpPr>
      <p:sp>
        <p:nvSpPr>
          <p:cNvPr id="43" name="Google Shape;43;p19"/>
          <p:cNvSpPr txBox="1">
            <a:spLocks noGrp="1"/>
          </p:cNvSpPr>
          <p:nvPr>
            <p:ph type="title"/>
          </p:nvPr>
        </p:nvSpPr>
        <p:spPr>
          <a:xfrm>
            <a:off x="653667" y="651000"/>
            <a:ext cx="8302800" cy="54544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6000"/>
              <a:buNone/>
              <a:defRPr sz="8000"/>
            </a:lvl1pPr>
            <a:lvl2pPr lvl="1" algn="l">
              <a:lnSpc>
                <a:spcPct val="100000"/>
              </a:lnSpc>
              <a:spcBef>
                <a:spcPts val="0"/>
              </a:spcBef>
              <a:spcAft>
                <a:spcPts val="0"/>
              </a:spcAft>
              <a:buSzPts val="6000"/>
              <a:buNone/>
              <a:defRPr sz="8000"/>
            </a:lvl2pPr>
            <a:lvl3pPr lvl="2" algn="l">
              <a:lnSpc>
                <a:spcPct val="100000"/>
              </a:lnSpc>
              <a:spcBef>
                <a:spcPts val="0"/>
              </a:spcBef>
              <a:spcAft>
                <a:spcPts val="0"/>
              </a:spcAft>
              <a:buSzPts val="6000"/>
              <a:buNone/>
              <a:defRPr sz="8000"/>
            </a:lvl3pPr>
            <a:lvl4pPr lvl="3" algn="l">
              <a:lnSpc>
                <a:spcPct val="100000"/>
              </a:lnSpc>
              <a:spcBef>
                <a:spcPts val="0"/>
              </a:spcBef>
              <a:spcAft>
                <a:spcPts val="0"/>
              </a:spcAft>
              <a:buSzPts val="6000"/>
              <a:buNone/>
              <a:defRPr sz="8000"/>
            </a:lvl4pPr>
            <a:lvl5pPr lvl="4" algn="l">
              <a:lnSpc>
                <a:spcPct val="100000"/>
              </a:lnSpc>
              <a:spcBef>
                <a:spcPts val="0"/>
              </a:spcBef>
              <a:spcAft>
                <a:spcPts val="0"/>
              </a:spcAft>
              <a:buSzPts val="6000"/>
              <a:buNone/>
              <a:defRPr sz="8000"/>
            </a:lvl5pPr>
            <a:lvl6pPr lvl="5" algn="l">
              <a:lnSpc>
                <a:spcPct val="100000"/>
              </a:lnSpc>
              <a:spcBef>
                <a:spcPts val="0"/>
              </a:spcBef>
              <a:spcAft>
                <a:spcPts val="0"/>
              </a:spcAft>
              <a:buSzPts val="6000"/>
              <a:buNone/>
              <a:defRPr sz="8000"/>
            </a:lvl6pPr>
            <a:lvl7pPr lvl="6" algn="l">
              <a:lnSpc>
                <a:spcPct val="100000"/>
              </a:lnSpc>
              <a:spcBef>
                <a:spcPts val="0"/>
              </a:spcBef>
              <a:spcAft>
                <a:spcPts val="0"/>
              </a:spcAft>
              <a:buSzPts val="6000"/>
              <a:buNone/>
              <a:defRPr sz="8000"/>
            </a:lvl7pPr>
            <a:lvl8pPr lvl="7" algn="l">
              <a:lnSpc>
                <a:spcPct val="100000"/>
              </a:lnSpc>
              <a:spcBef>
                <a:spcPts val="0"/>
              </a:spcBef>
              <a:spcAft>
                <a:spcPts val="0"/>
              </a:spcAft>
              <a:buSzPts val="6000"/>
              <a:buNone/>
              <a:defRPr sz="8000"/>
            </a:lvl8pPr>
            <a:lvl9pPr lvl="8" algn="l">
              <a:lnSpc>
                <a:spcPct val="100000"/>
              </a:lnSpc>
              <a:spcBef>
                <a:spcPts val="0"/>
              </a:spcBef>
              <a:spcAft>
                <a:spcPts val="0"/>
              </a:spcAft>
              <a:buSzPts val="6000"/>
              <a:buNone/>
              <a:defRPr sz="8000"/>
            </a:lvl9pPr>
          </a:lstStyle>
          <a:p>
            <a:endParaRPr/>
          </a:p>
        </p:txBody>
      </p:sp>
      <p:sp>
        <p:nvSpPr>
          <p:cNvPr id="44" name="Google Shape;44;p19"/>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381344103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Section title and description">
  <p:cSld name="Section title and description">
    <p:spTree>
      <p:nvGrpSpPr>
        <p:cNvPr id="1" name="Shape 45"/>
        <p:cNvGrpSpPr/>
        <p:nvPr/>
      </p:nvGrpSpPr>
      <p:grpSpPr>
        <a:xfrm>
          <a:off x="0" y="0"/>
          <a:ext cx="0" cy="0"/>
          <a:chOff x="0" y="0"/>
          <a:chExt cx="0" cy="0"/>
        </a:xfrm>
      </p:grpSpPr>
      <p:sp>
        <p:nvSpPr>
          <p:cNvPr id="46" name="Google Shape;46;p20"/>
          <p:cNvSpPr/>
          <p:nvPr/>
        </p:nvSpPr>
        <p:spPr>
          <a:xfrm flipH="1">
            <a:off x="0" y="0"/>
            <a:ext cx="6096000" cy="6858000"/>
          </a:xfrm>
          <a:prstGeom prst="rect">
            <a:avLst/>
          </a:prstGeom>
          <a:solidFill>
            <a:schemeClr val="accent4"/>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47" name="Google Shape;47;p20"/>
          <p:cNvSpPr/>
          <p:nvPr/>
        </p:nvSpPr>
        <p:spPr>
          <a:xfrm rot="5400000">
            <a:off x="2595233" y="3357000"/>
            <a:ext cx="6857200" cy="1448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48" name="Google Shape;48;p20"/>
          <p:cNvSpPr txBox="1">
            <a:spLocks noGrp="1"/>
          </p:cNvSpPr>
          <p:nvPr>
            <p:ph type="title"/>
          </p:nvPr>
        </p:nvSpPr>
        <p:spPr>
          <a:xfrm>
            <a:off x="354000" y="1644233"/>
            <a:ext cx="5393600" cy="19764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Clr>
                <a:schemeClr val="dk2"/>
              </a:buClr>
              <a:buSzPts val="4200"/>
              <a:buNone/>
              <a:defRPr sz="5600">
                <a:solidFill>
                  <a:schemeClr val="dk2"/>
                </a:solidFill>
              </a:defRPr>
            </a:lvl1pPr>
            <a:lvl2pPr lvl="1" algn="ctr">
              <a:lnSpc>
                <a:spcPct val="100000"/>
              </a:lnSpc>
              <a:spcBef>
                <a:spcPts val="0"/>
              </a:spcBef>
              <a:spcAft>
                <a:spcPts val="0"/>
              </a:spcAft>
              <a:buClr>
                <a:schemeClr val="dk2"/>
              </a:buClr>
              <a:buSzPts val="4200"/>
              <a:buNone/>
              <a:defRPr sz="5600">
                <a:solidFill>
                  <a:schemeClr val="dk2"/>
                </a:solidFill>
              </a:defRPr>
            </a:lvl2pPr>
            <a:lvl3pPr lvl="2" algn="ctr">
              <a:lnSpc>
                <a:spcPct val="100000"/>
              </a:lnSpc>
              <a:spcBef>
                <a:spcPts val="0"/>
              </a:spcBef>
              <a:spcAft>
                <a:spcPts val="0"/>
              </a:spcAft>
              <a:buClr>
                <a:schemeClr val="dk2"/>
              </a:buClr>
              <a:buSzPts val="4200"/>
              <a:buNone/>
              <a:defRPr sz="5600">
                <a:solidFill>
                  <a:schemeClr val="dk2"/>
                </a:solidFill>
              </a:defRPr>
            </a:lvl3pPr>
            <a:lvl4pPr lvl="3" algn="ctr">
              <a:lnSpc>
                <a:spcPct val="100000"/>
              </a:lnSpc>
              <a:spcBef>
                <a:spcPts val="0"/>
              </a:spcBef>
              <a:spcAft>
                <a:spcPts val="0"/>
              </a:spcAft>
              <a:buClr>
                <a:schemeClr val="dk2"/>
              </a:buClr>
              <a:buSzPts val="4200"/>
              <a:buNone/>
              <a:defRPr sz="5600">
                <a:solidFill>
                  <a:schemeClr val="dk2"/>
                </a:solidFill>
              </a:defRPr>
            </a:lvl4pPr>
            <a:lvl5pPr lvl="4" algn="ctr">
              <a:lnSpc>
                <a:spcPct val="100000"/>
              </a:lnSpc>
              <a:spcBef>
                <a:spcPts val="0"/>
              </a:spcBef>
              <a:spcAft>
                <a:spcPts val="0"/>
              </a:spcAft>
              <a:buClr>
                <a:schemeClr val="dk2"/>
              </a:buClr>
              <a:buSzPts val="4200"/>
              <a:buNone/>
              <a:defRPr sz="5600">
                <a:solidFill>
                  <a:schemeClr val="dk2"/>
                </a:solidFill>
              </a:defRPr>
            </a:lvl5pPr>
            <a:lvl6pPr lvl="5" algn="ctr">
              <a:lnSpc>
                <a:spcPct val="100000"/>
              </a:lnSpc>
              <a:spcBef>
                <a:spcPts val="0"/>
              </a:spcBef>
              <a:spcAft>
                <a:spcPts val="0"/>
              </a:spcAft>
              <a:buClr>
                <a:schemeClr val="dk2"/>
              </a:buClr>
              <a:buSzPts val="4200"/>
              <a:buNone/>
              <a:defRPr sz="5600">
                <a:solidFill>
                  <a:schemeClr val="dk2"/>
                </a:solidFill>
              </a:defRPr>
            </a:lvl6pPr>
            <a:lvl7pPr lvl="6" algn="ctr">
              <a:lnSpc>
                <a:spcPct val="100000"/>
              </a:lnSpc>
              <a:spcBef>
                <a:spcPts val="0"/>
              </a:spcBef>
              <a:spcAft>
                <a:spcPts val="0"/>
              </a:spcAft>
              <a:buClr>
                <a:schemeClr val="dk2"/>
              </a:buClr>
              <a:buSzPts val="4200"/>
              <a:buNone/>
              <a:defRPr sz="5600">
                <a:solidFill>
                  <a:schemeClr val="dk2"/>
                </a:solidFill>
              </a:defRPr>
            </a:lvl7pPr>
            <a:lvl8pPr lvl="7" algn="ctr">
              <a:lnSpc>
                <a:spcPct val="100000"/>
              </a:lnSpc>
              <a:spcBef>
                <a:spcPts val="0"/>
              </a:spcBef>
              <a:spcAft>
                <a:spcPts val="0"/>
              </a:spcAft>
              <a:buClr>
                <a:schemeClr val="dk2"/>
              </a:buClr>
              <a:buSzPts val="4200"/>
              <a:buNone/>
              <a:defRPr sz="5600">
                <a:solidFill>
                  <a:schemeClr val="dk2"/>
                </a:solidFill>
              </a:defRPr>
            </a:lvl8pPr>
            <a:lvl9pPr lvl="8" algn="ctr">
              <a:lnSpc>
                <a:spcPct val="100000"/>
              </a:lnSpc>
              <a:spcBef>
                <a:spcPts val="0"/>
              </a:spcBef>
              <a:spcAft>
                <a:spcPts val="0"/>
              </a:spcAft>
              <a:buClr>
                <a:schemeClr val="dk2"/>
              </a:buClr>
              <a:buSzPts val="4200"/>
              <a:buNone/>
              <a:defRPr sz="5600">
                <a:solidFill>
                  <a:schemeClr val="dk2"/>
                </a:solidFill>
              </a:defRPr>
            </a:lvl9pPr>
          </a:lstStyle>
          <a:p>
            <a:endParaRPr/>
          </a:p>
        </p:txBody>
      </p:sp>
      <p:sp>
        <p:nvSpPr>
          <p:cNvPr id="49" name="Google Shape;49;p20"/>
          <p:cNvSpPr txBox="1">
            <a:spLocks noGrp="1"/>
          </p:cNvSpPr>
          <p:nvPr>
            <p:ph type="subTitle" idx="1"/>
          </p:nvPr>
        </p:nvSpPr>
        <p:spPr>
          <a:xfrm>
            <a:off x="354000" y="3705956"/>
            <a:ext cx="5393600" cy="16468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800"/>
            </a:lvl1pPr>
            <a:lvl2pPr lvl="1" algn="ctr">
              <a:lnSpc>
                <a:spcPct val="100000"/>
              </a:lnSpc>
              <a:spcBef>
                <a:spcPts val="0"/>
              </a:spcBef>
              <a:spcAft>
                <a:spcPts val="0"/>
              </a:spcAft>
              <a:buSzPts val="2100"/>
              <a:buNone/>
              <a:defRPr sz="2800"/>
            </a:lvl2pPr>
            <a:lvl3pPr lvl="2" algn="ctr">
              <a:lnSpc>
                <a:spcPct val="100000"/>
              </a:lnSpc>
              <a:spcBef>
                <a:spcPts val="0"/>
              </a:spcBef>
              <a:spcAft>
                <a:spcPts val="0"/>
              </a:spcAft>
              <a:buSzPts val="2100"/>
              <a:buNone/>
              <a:defRPr sz="2800"/>
            </a:lvl3pPr>
            <a:lvl4pPr lvl="3" algn="ctr">
              <a:lnSpc>
                <a:spcPct val="100000"/>
              </a:lnSpc>
              <a:spcBef>
                <a:spcPts val="0"/>
              </a:spcBef>
              <a:spcAft>
                <a:spcPts val="0"/>
              </a:spcAft>
              <a:buSzPts val="2100"/>
              <a:buNone/>
              <a:defRPr sz="2800"/>
            </a:lvl4pPr>
            <a:lvl5pPr lvl="4" algn="ctr">
              <a:lnSpc>
                <a:spcPct val="100000"/>
              </a:lnSpc>
              <a:spcBef>
                <a:spcPts val="0"/>
              </a:spcBef>
              <a:spcAft>
                <a:spcPts val="0"/>
              </a:spcAft>
              <a:buSzPts val="2100"/>
              <a:buNone/>
              <a:defRPr sz="2800"/>
            </a:lvl5pPr>
            <a:lvl6pPr lvl="5" algn="ctr">
              <a:lnSpc>
                <a:spcPct val="100000"/>
              </a:lnSpc>
              <a:spcBef>
                <a:spcPts val="0"/>
              </a:spcBef>
              <a:spcAft>
                <a:spcPts val="0"/>
              </a:spcAft>
              <a:buSzPts val="2100"/>
              <a:buNone/>
              <a:defRPr sz="2800"/>
            </a:lvl6pPr>
            <a:lvl7pPr lvl="6" algn="ctr">
              <a:lnSpc>
                <a:spcPct val="100000"/>
              </a:lnSpc>
              <a:spcBef>
                <a:spcPts val="0"/>
              </a:spcBef>
              <a:spcAft>
                <a:spcPts val="0"/>
              </a:spcAft>
              <a:buSzPts val="2100"/>
              <a:buNone/>
              <a:defRPr sz="2800"/>
            </a:lvl7pPr>
            <a:lvl8pPr lvl="7" algn="ctr">
              <a:lnSpc>
                <a:spcPct val="100000"/>
              </a:lnSpc>
              <a:spcBef>
                <a:spcPts val="0"/>
              </a:spcBef>
              <a:spcAft>
                <a:spcPts val="0"/>
              </a:spcAft>
              <a:buSzPts val="2100"/>
              <a:buNone/>
              <a:defRPr sz="2800"/>
            </a:lvl8pPr>
            <a:lvl9pPr lvl="8" algn="ctr">
              <a:lnSpc>
                <a:spcPct val="100000"/>
              </a:lnSpc>
              <a:spcBef>
                <a:spcPts val="0"/>
              </a:spcBef>
              <a:spcAft>
                <a:spcPts val="0"/>
              </a:spcAft>
              <a:buSzPts val="2100"/>
              <a:buNone/>
              <a:defRPr sz="2800"/>
            </a:lvl9pPr>
          </a:lstStyle>
          <a:p>
            <a:endParaRPr/>
          </a:p>
        </p:txBody>
      </p:sp>
      <p:sp>
        <p:nvSpPr>
          <p:cNvPr id="50" name="Google Shape;50;p20"/>
          <p:cNvSpPr txBox="1">
            <a:spLocks noGrp="1"/>
          </p:cNvSpPr>
          <p:nvPr>
            <p:ph type="body" idx="2"/>
          </p:nvPr>
        </p:nvSpPr>
        <p:spPr>
          <a:xfrm>
            <a:off x="6586000" y="965600"/>
            <a:ext cx="5116000" cy="4926800"/>
          </a:xfrm>
          <a:prstGeom prst="rect">
            <a:avLst/>
          </a:prstGeom>
          <a:noFill/>
          <a:ln>
            <a:noFill/>
          </a:ln>
        </p:spPr>
        <p:txBody>
          <a:bodyPr spcFirstLastPara="1" wrap="square" lIns="91425" tIns="91425" rIns="91425" bIns="91425" anchor="ctr" anchorCtr="0">
            <a:noAutofit/>
          </a:bodyPr>
          <a:lstStyle>
            <a:lvl1pPr marL="609585" lvl="0" indent="-457189" algn="l">
              <a:lnSpc>
                <a:spcPct val="115000"/>
              </a:lnSpc>
              <a:spcBef>
                <a:spcPts val="0"/>
              </a:spcBef>
              <a:spcAft>
                <a:spcPts val="0"/>
              </a:spcAft>
              <a:buClr>
                <a:schemeClr val="lt1"/>
              </a:buClr>
              <a:buSzPts val="1800"/>
              <a:buChar char="●"/>
              <a:defRPr>
                <a:solidFill>
                  <a:schemeClr val="lt1"/>
                </a:solidFill>
              </a:defRPr>
            </a:lvl1pPr>
            <a:lvl2pPr marL="1219170" lvl="1" indent="-423323" algn="l">
              <a:lnSpc>
                <a:spcPct val="115000"/>
              </a:lnSpc>
              <a:spcBef>
                <a:spcPts val="2133"/>
              </a:spcBef>
              <a:spcAft>
                <a:spcPts val="0"/>
              </a:spcAft>
              <a:buClr>
                <a:schemeClr val="lt1"/>
              </a:buClr>
              <a:buSzPts val="1400"/>
              <a:buChar char="○"/>
              <a:defRPr>
                <a:solidFill>
                  <a:schemeClr val="lt1"/>
                </a:solidFill>
              </a:defRPr>
            </a:lvl2pPr>
            <a:lvl3pPr marL="1828754" lvl="2" indent="-423323" algn="l">
              <a:lnSpc>
                <a:spcPct val="115000"/>
              </a:lnSpc>
              <a:spcBef>
                <a:spcPts val="2133"/>
              </a:spcBef>
              <a:spcAft>
                <a:spcPts val="0"/>
              </a:spcAft>
              <a:buClr>
                <a:schemeClr val="lt1"/>
              </a:buClr>
              <a:buSzPts val="1400"/>
              <a:buChar char="■"/>
              <a:defRPr>
                <a:solidFill>
                  <a:schemeClr val="lt1"/>
                </a:solidFill>
              </a:defRPr>
            </a:lvl3pPr>
            <a:lvl4pPr marL="2438339" lvl="3" indent="-423323" algn="l">
              <a:lnSpc>
                <a:spcPct val="115000"/>
              </a:lnSpc>
              <a:spcBef>
                <a:spcPts val="2133"/>
              </a:spcBef>
              <a:spcAft>
                <a:spcPts val="0"/>
              </a:spcAft>
              <a:buClr>
                <a:schemeClr val="lt1"/>
              </a:buClr>
              <a:buSzPts val="1400"/>
              <a:buChar char="●"/>
              <a:defRPr>
                <a:solidFill>
                  <a:schemeClr val="lt1"/>
                </a:solidFill>
              </a:defRPr>
            </a:lvl4pPr>
            <a:lvl5pPr marL="3047924" lvl="4" indent="-423323" algn="l">
              <a:lnSpc>
                <a:spcPct val="115000"/>
              </a:lnSpc>
              <a:spcBef>
                <a:spcPts val="2133"/>
              </a:spcBef>
              <a:spcAft>
                <a:spcPts val="0"/>
              </a:spcAft>
              <a:buClr>
                <a:schemeClr val="lt1"/>
              </a:buClr>
              <a:buSzPts val="1400"/>
              <a:buChar char="○"/>
              <a:defRPr>
                <a:solidFill>
                  <a:schemeClr val="lt1"/>
                </a:solidFill>
              </a:defRPr>
            </a:lvl5pPr>
            <a:lvl6pPr marL="3657509" lvl="5" indent="-423323" algn="l">
              <a:lnSpc>
                <a:spcPct val="115000"/>
              </a:lnSpc>
              <a:spcBef>
                <a:spcPts val="2133"/>
              </a:spcBef>
              <a:spcAft>
                <a:spcPts val="0"/>
              </a:spcAft>
              <a:buClr>
                <a:schemeClr val="lt1"/>
              </a:buClr>
              <a:buSzPts val="1400"/>
              <a:buChar char="■"/>
              <a:defRPr>
                <a:solidFill>
                  <a:schemeClr val="lt1"/>
                </a:solidFill>
              </a:defRPr>
            </a:lvl6pPr>
            <a:lvl7pPr marL="4267093" lvl="6" indent="-423323" algn="l">
              <a:lnSpc>
                <a:spcPct val="115000"/>
              </a:lnSpc>
              <a:spcBef>
                <a:spcPts val="2133"/>
              </a:spcBef>
              <a:spcAft>
                <a:spcPts val="0"/>
              </a:spcAft>
              <a:buClr>
                <a:schemeClr val="lt1"/>
              </a:buClr>
              <a:buSzPts val="1400"/>
              <a:buChar char="●"/>
              <a:defRPr>
                <a:solidFill>
                  <a:schemeClr val="lt1"/>
                </a:solidFill>
              </a:defRPr>
            </a:lvl7pPr>
            <a:lvl8pPr marL="4876678" lvl="7" indent="-423323" algn="l">
              <a:lnSpc>
                <a:spcPct val="115000"/>
              </a:lnSpc>
              <a:spcBef>
                <a:spcPts val="2133"/>
              </a:spcBef>
              <a:spcAft>
                <a:spcPts val="0"/>
              </a:spcAft>
              <a:buClr>
                <a:schemeClr val="lt1"/>
              </a:buClr>
              <a:buSzPts val="1400"/>
              <a:buChar char="○"/>
              <a:defRPr>
                <a:solidFill>
                  <a:schemeClr val="lt1"/>
                </a:solidFill>
              </a:defRPr>
            </a:lvl8pPr>
            <a:lvl9pPr marL="5486263" lvl="8" indent="-423323" algn="l">
              <a:lnSpc>
                <a:spcPct val="115000"/>
              </a:lnSpc>
              <a:spcBef>
                <a:spcPts val="2133"/>
              </a:spcBef>
              <a:spcAft>
                <a:spcPts val="2133"/>
              </a:spcAft>
              <a:buClr>
                <a:schemeClr val="lt1"/>
              </a:buClr>
              <a:buSzPts val="1400"/>
              <a:buChar char="■"/>
              <a:defRPr>
                <a:solidFill>
                  <a:schemeClr val="lt1"/>
                </a:solidFill>
              </a:defRPr>
            </a:lvl9pPr>
          </a:lstStyle>
          <a:p>
            <a:endParaRPr/>
          </a:p>
        </p:txBody>
      </p:sp>
      <p:sp>
        <p:nvSpPr>
          <p:cNvPr id="51" name="Google Shape;51;p20"/>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116385815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Caption">
  <p:cSld name="Caption">
    <p:spTree>
      <p:nvGrpSpPr>
        <p:cNvPr id="1" name="Shape 52"/>
        <p:cNvGrpSpPr/>
        <p:nvPr/>
      </p:nvGrpSpPr>
      <p:grpSpPr>
        <a:xfrm>
          <a:off x="0" y="0"/>
          <a:ext cx="0" cy="0"/>
          <a:chOff x="0" y="0"/>
          <a:chExt cx="0" cy="0"/>
        </a:xfrm>
      </p:grpSpPr>
      <p:sp>
        <p:nvSpPr>
          <p:cNvPr id="53" name="Google Shape;53;p21"/>
          <p:cNvSpPr txBox="1"/>
          <p:nvPr/>
        </p:nvSpPr>
        <p:spPr>
          <a:xfrm rot="10800000" flipH="1">
            <a:off x="0" y="0"/>
            <a:ext cx="12192000" cy="6261200"/>
          </a:xfrm>
          <a:prstGeom prst="rect">
            <a:avLst/>
          </a:prstGeom>
          <a:solidFill>
            <a:schemeClr val="accent4"/>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54" name="Google Shape;54;p21"/>
          <p:cNvSpPr/>
          <p:nvPr/>
        </p:nvSpPr>
        <p:spPr>
          <a:xfrm rot="10800000" flipH="1">
            <a:off x="0" y="6163633"/>
            <a:ext cx="12192000" cy="988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55" name="Google Shape;55;p21"/>
          <p:cNvSpPr txBox="1">
            <a:spLocks noGrp="1"/>
          </p:cNvSpPr>
          <p:nvPr>
            <p:ph type="body" idx="1"/>
          </p:nvPr>
        </p:nvSpPr>
        <p:spPr>
          <a:xfrm>
            <a:off x="76200" y="6262433"/>
            <a:ext cx="11176000" cy="595600"/>
          </a:xfrm>
          <a:prstGeom prst="rect">
            <a:avLst/>
          </a:prstGeom>
          <a:noFill/>
          <a:ln>
            <a:noFill/>
          </a:ln>
        </p:spPr>
        <p:txBody>
          <a:bodyPr spcFirstLastPara="1" wrap="square" lIns="91425" tIns="91425" rIns="91425" bIns="91425" anchor="ctr" anchorCtr="0">
            <a:noAutofit/>
          </a:bodyPr>
          <a:lstStyle>
            <a:lvl1pPr marL="609585" lvl="0" indent="-304792" algn="l">
              <a:lnSpc>
                <a:spcPct val="100000"/>
              </a:lnSpc>
              <a:spcBef>
                <a:spcPts val="0"/>
              </a:spcBef>
              <a:spcAft>
                <a:spcPts val="0"/>
              </a:spcAft>
              <a:buClr>
                <a:schemeClr val="lt1"/>
              </a:buClr>
              <a:buSzPts val="1200"/>
              <a:buNone/>
              <a:defRPr sz="1600">
                <a:solidFill>
                  <a:schemeClr val="lt1"/>
                </a:solidFill>
              </a:defRPr>
            </a:lvl1pPr>
          </a:lstStyle>
          <a:p>
            <a:endParaRPr/>
          </a:p>
        </p:txBody>
      </p:sp>
      <p:sp>
        <p:nvSpPr>
          <p:cNvPr id="56" name="Google Shape;56;p21"/>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305260694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Big number">
  <p:cSld name="Big number">
    <p:bg>
      <p:bgPr>
        <a:solidFill>
          <a:schemeClr val="accent4"/>
        </a:solidFill>
        <a:effectLst/>
      </p:bgPr>
    </p:bg>
    <p:spTree>
      <p:nvGrpSpPr>
        <p:cNvPr id="1" name="Shape 57"/>
        <p:cNvGrpSpPr/>
        <p:nvPr/>
      </p:nvGrpSpPr>
      <p:grpSpPr>
        <a:xfrm>
          <a:off x="0" y="0"/>
          <a:ext cx="0" cy="0"/>
          <a:chOff x="0" y="0"/>
          <a:chExt cx="0" cy="0"/>
        </a:xfrm>
      </p:grpSpPr>
      <p:sp>
        <p:nvSpPr>
          <p:cNvPr id="58" name="Google Shape;58;p22"/>
          <p:cNvSpPr txBox="1">
            <a:spLocks noGrp="1"/>
          </p:cNvSpPr>
          <p:nvPr>
            <p:ph type="title" hasCustomPrompt="1"/>
          </p:nvPr>
        </p:nvSpPr>
        <p:spPr>
          <a:xfrm>
            <a:off x="634000" y="1678033"/>
            <a:ext cx="10962800" cy="26180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Clr>
                <a:schemeClr val="dk2"/>
              </a:buClr>
              <a:buSzPts val="12000"/>
              <a:buNone/>
              <a:defRPr sz="16000">
                <a:solidFill>
                  <a:schemeClr val="dk2"/>
                </a:solidFill>
              </a:defRPr>
            </a:lvl1pPr>
            <a:lvl2pPr lvl="1" algn="ctr">
              <a:lnSpc>
                <a:spcPct val="100000"/>
              </a:lnSpc>
              <a:spcBef>
                <a:spcPts val="0"/>
              </a:spcBef>
              <a:spcAft>
                <a:spcPts val="0"/>
              </a:spcAft>
              <a:buClr>
                <a:schemeClr val="dk2"/>
              </a:buClr>
              <a:buSzPts val="12000"/>
              <a:buNone/>
              <a:defRPr sz="16000">
                <a:solidFill>
                  <a:schemeClr val="dk2"/>
                </a:solidFill>
              </a:defRPr>
            </a:lvl2pPr>
            <a:lvl3pPr lvl="2" algn="ctr">
              <a:lnSpc>
                <a:spcPct val="100000"/>
              </a:lnSpc>
              <a:spcBef>
                <a:spcPts val="0"/>
              </a:spcBef>
              <a:spcAft>
                <a:spcPts val="0"/>
              </a:spcAft>
              <a:buClr>
                <a:schemeClr val="dk2"/>
              </a:buClr>
              <a:buSzPts val="12000"/>
              <a:buNone/>
              <a:defRPr sz="16000">
                <a:solidFill>
                  <a:schemeClr val="dk2"/>
                </a:solidFill>
              </a:defRPr>
            </a:lvl3pPr>
            <a:lvl4pPr lvl="3" algn="ctr">
              <a:lnSpc>
                <a:spcPct val="100000"/>
              </a:lnSpc>
              <a:spcBef>
                <a:spcPts val="0"/>
              </a:spcBef>
              <a:spcAft>
                <a:spcPts val="0"/>
              </a:spcAft>
              <a:buClr>
                <a:schemeClr val="dk2"/>
              </a:buClr>
              <a:buSzPts val="12000"/>
              <a:buNone/>
              <a:defRPr sz="16000">
                <a:solidFill>
                  <a:schemeClr val="dk2"/>
                </a:solidFill>
              </a:defRPr>
            </a:lvl4pPr>
            <a:lvl5pPr lvl="4" algn="ctr">
              <a:lnSpc>
                <a:spcPct val="100000"/>
              </a:lnSpc>
              <a:spcBef>
                <a:spcPts val="0"/>
              </a:spcBef>
              <a:spcAft>
                <a:spcPts val="0"/>
              </a:spcAft>
              <a:buClr>
                <a:schemeClr val="dk2"/>
              </a:buClr>
              <a:buSzPts val="12000"/>
              <a:buNone/>
              <a:defRPr sz="16000">
                <a:solidFill>
                  <a:schemeClr val="dk2"/>
                </a:solidFill>
              </a:defRPr>
            </a:lvl5pPr>
            <a:lvl6pPr lvl="5" algn="ctr">
              <a:lnSpc>
                <a:spcPct val="100000"/>
              </a:lnSpc>
              <a:spcBef>
                <a:spcPts val="0"/>
              </a:spcBef>
              <a:spcAft>
                <a:spcPts val="0"/>
              </a:spcAft>
              <a:buClr>
                <a:schemeClr val="dk2"/>
              </a:buClr>
              <a:buSzPts val="12000"/>
              <a:buNone/>
              <a:defRPr sz="16000">
                <a:solidFill>
                  <a:schemeClr val="dk2"/>
                </a:solidFill>
              </a:defRPr>
            </a:lvl6pPr>
            <a:lvl7pPr lvl="6" algn="ctr">
              <a:lnSpc>
                <a:spcPct val="100000"/>
              </a:lnSpc>
              <a:spcBef>
                <a:spcPts val="0"/>
              </a:spcBef>
              <a:spcAft>
                <a:spcPts val="0"/>
              </a:spcAft>
              <a:buClr>
                <a:schemeClr val="dk2"/>
              </a:buClr>
              <a:buSzPts val="12000"/>
              <a:buNone/>
              <a:defRPr sz="16000">
                <a:solidFill>
                  <a:schemeClr val="dk2"/>
                </a:solidFill>
              </a:defRPr>
            </a:lvl7pPr>
            <a:lvl8pPr lvl="7" algn="ctr">
              <a:lnSpc>
                <a:spcPct val="100000"/>
              </a:lnSpc>
              <a:spcBef>
                <a:spcPts val="0"/>
              </a:spcBef>
              <a:spcAft>
                <a:spcPts val="0"/>
              </a:spcAft>
              <a:buClr>
                <a:schemeClr val="dk2"/>
              </a:buClr>
              <a:buSzPts val="12000"/>
              <a:buNone/>
              <a:defRPr sz="16000">
                <a:solidFill>
                  <a:schemeClr val="dk2"/>
                </a:solidFill>
              </a:defRPr>
            </a:lvl8pPr>
            <a:lvl9pPr lvl="8" algn="ctr">
              <a:lnSpc>
                <a:spcPct val="100000"/>
              </a:lnSpc>
              <a:spcBef>
                <a:spcPts val="0"/>
              </a:spcBef>
              <a:spcAft>
                <a:spcPts val="0"/>
              </a:spcAft>
              <a:buClr>
                <a:schemeClr val="dk2"/>
              </a:buClr>
              <a:buSzPts val="12000"/>
              <a:buNone/>
              <a:defRPr sz="16000">
                <a:solidFill>
                  <a:schemeClr val="dk2"/>
                </a:solidFill>
              </a:defRPr>
            </a:lvl9pPr>
          </a:lstStyle>
          <a:p>
            <a:r>
              <a:t>xx%</a:t>
            </a:r>
          </a:p>
        </p:txBody>
      </p:sp>
      <p:sp>
        <p:nvSpPr>
          <p:cNvPr id="59" name="Google Shape;59;p22"/>
          <p:cNvSpPr txBox="1">
            <a:spLocks noGrp="1"/>
          </p:cNvSpPr>
          <p:nvPr>
            <p:ph type="body" idx="1"/>
          </p:nvPr>
        </p:nvSpPr>
        <p:spPr>
          <a:xfrm>
            <a:off x="634000" y="4406167"/>
            <a:ext cx="10962800" cy="1734400"/>
          </a:xfrm>
          <a:prstGeom prst="rect">
            <a:avLst/>
          </a:prstGeom>
          <a:noFill/>
          <a:ln>
            <a:noFill/>
          </a:ln>
        </p:spPr>
        <p:txBody>
          <a:bodyPr spcFirstLastPara="1" wrap="square" lIns="91425" tIns="91425" rIns="91425" bIns="91425" anchor="t" anchorCtr="0">
            <a:noAutofit/>
          </a:bodyPr>
          <a:lstStyle>
            <a:lvl1pPr marL="609585" lvl="0" indent="-457189" algn="ctr">
              <a:lnSpc>
                <a:spcPct val="115000"/>
              </a:lnSpc>
              <a:spcBef>
                <a:spcPts val="0"/>
              </a:spcBef>
              <a:spcAft>
                <a:spcPts val="0"/>
              </a:spcAft>
              <a:buSzPts val="1800"/>
              <a:buChar char="●"/>
              <a:defRPr/>
            </a:lvl1pPr>
            <a:lvl2pPr marL="1219170" lvl="1" indent="-423323" algn="ctr">
              <a:lnSpc>
                <a:spcPct val="115000"/>
              </a:lnSpc>
              <a:spcBef>
                <a:spcPts val="2133"/>
              </a:spcBef>
              <a:spcAft>
                <a:spcPts val="0"/>
              </a:spcAft>
              <a:buSzPts val="1400"/>
              <a:buChar char="○"/>
              <a:defRPr/>
            </a:lvl2pPr>
            <a:lvl3pPr marL="1828754" lvl="2" indent="-423323" algn="ctr">
              <a:lnSpc>
                <a:spcPct val="115000"/>
              </a:lnSpc>
              <a:spcBef>
                <a:spcPts val="2133"/>
              </a:spcBef>
              <a:spcAft>
                <a:spcPts val="0"/>
              </a:spcAft>
              <a:buSzPts val="1400"/>
              <a:buChar char="■"/>
              <a:defRPr/>
            </a:lvl3pPr>
            <a:lvl4pPr marL="2438339" lvl="3" indent="-423323" algn="ctr">
              <a:lnSpc>
                <a:spcPct val="115000"/>
              </a:lnSpc>
              <a:spcBef>
                <a:spcPts val="2133"/>
              </a:spcBef>
              <a:spcAft>
                <a:spcPts val="0"/>
              </a:spcAft>
              <a:buSzPts val="1400"/>
              <a:buChar char="●"/>
              <a:defRPr/>
            </a:lvl4pPr>
            <a:lvl5pPr marL="3047924" lvl="4" indent="-423323" algn="ctr">
              <a:lnSpc>
                <a:spcPct val="115000"/>
              </a:lnSpc>
              <a:spcBef>
                <a:spcPts val="2133"/>
              </a:spcBef>
              <a:spcAft>
                <a:spcPts val="0"/>
              </a:spcAft>
              <a:buSzPts val="1400"/>
              <a:buChar char="○"/>
              <a:defRPr/>
            </a:lvl5pPr>
            <a:lvl6pPr marL="3657509" lvl="5" indent="-423323" algn="ctr">
              <a:lnSpc>
                <a:spcPct val="115000"/>
              </a:lnSpc>
              <a:spcBef>
                <a:spcPts val="2133"/>
              </a:spcBef>
              <a:spcAft>
                <a:spcPts val="0"/>
              </a:spcAft>
              <a:buSzPts val="1400"/>
              <a:buChar char="■"/>
              <a:defRPr/>
            </a:lvl6pPr>
            <a:lvl7pPr marL="4267093" lvl="6" indent="-423323" algn="ctr">
              <a:lnSpc>
                <a:spcPct val="115000"/>
              </a:lnSpc>
              <a:spcBef>
                <a:spcPts val="2133"/>
              </a:spcBef>
              <a:spcAft>
                <a:spcPts val="0"/>
              </a:spcAft>
              <a:buSzPts val="1400"/>
              <a:buChar char="●"/>
              <a:defRPr/>
            </a:lvl7pPr>
            <a:lvl8pPr marL="4876678" lvl="7" indent="-423323" algn="ctr">
              <a:lnSpc>
                <a:spcPct val="115000"/>
              </a:lnSpc>
              <a:spcBef>
                <a:spcPts val="2133"/>
              </a:spcBef>
              <a:spcAft>
                <a:spcPts val="0"/>
              </a:spcAft>
              <a:buSzPts val="1400"/>
              <a:buChar char="○"/>
              <a:defRPr/>
            </a:lvl8pPr>
            <a:lvl9pPr marL="5486263" lvl="8" indent="-423323" algn="ctr">
              <a:lnSpc>
                <a:spcPct val="115000"/>
              </a:lnSpc>
              <a:spcBef>
                <a:spcPts val="2133"/>
              </a:spcBef>
              <a:spcAft>
                <a:spcPts val="2133"/>
              </a:spcAft>
              <a:buSzPts val="1400"/>
              <a:buChar char="■"/>
              <a:defRPr/>
            </a:lvl9pPr>
          </a:lstStyle>
          <a:p>
            <a:endParaRPr/>
          </a:p>
        </p:txBody>
      </p:sp>
      <p:sp>
        <p:nvSpPr>
          <p:cNvPr id="60" name="Google Shape;60;p22"/>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244814116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chemeClr val="accent4"/>
        </a:solidFill>
        <a:effectLst/>
      </p:bgPr>
    </p:bg>
    <p:spTree>
      <p:nvGrpSpPr>
        <p:cNvPr id="1" name="Shape 61"/>
        <p:cNvGrpSpPr/>
        <p:nvPr/>
      </p:nvGrpSpPr>
      <p:grpSpPr>
        <a:xfrm>
          <a:off x="0" y="0"/>
          <a:ext cx="0" cy="0"/>
          <a:chOff x="0" y="0"/>
          <a:chExt cx="0" cy="0"/>
        </a:xfrm>
      </p:grpSpPr>
      <p:sp>
        <p:nvSpPr>
          <p:cNvPr id="62" name="Google Shape;62;p23"/>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42257946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A5675D-7433-46D1-9CC2-E2BB294E77E3}"/>
              </a:ext>
            </a:extLst>
          </p:cNvPr>
          <p:cNvSpPr>
            <a:spLocks noGrp="1"/>
          </p:cNvSpPr>
          <p:nvPr>
            <p:ph type="title"/>
          </p:nvPr>
        </p:nvSpPr>
        <p:spPr>
          <a:xfrm>
            <a:off x="831851" y="1709741"/>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76BB1EE-E545-48A5-9729-C524B5652A56}"/>
              </a:ext>
            </a:extLst>
          </p:cNvPr>
          <p:cNvSpPr>
            <a:spLocks noGrp="1"/>
          </p:cNvSpPr>
          <p:nvPr>
            <p:ph type="body" idx="1"/>
          </p:nvPr>
        </p:nvSpPr>
        <p:spPr>
          <a:xfrm>
            <a:off x="831851" y="4589466"/>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Tree>
    <p:extLst>
      <p:ext uri="{BB962C8B-B14F-4D97-AF65-F5344CB8AC3E}">
        <p14:creationId xmlns:p14="http://schemas.microsoft.com/office/powerpoint/2010/main" val="21655478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0953C4-9EFB-4CD3-9610-F5A3C0D50D7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C24E3AC-CCBF-4809-8A90-7F71D3461E2D}"/>
              </a:ext>
            </a:extLst>
          </p:cNvPr>
          <p:cNvSpPr>
            <a:spLocks noGrp="1"/>
          </p:cNvSpPr>
          <p:nvPr>
            <p:ph sz="half" idx="1"/>
          </p:nvPr>
        </p:nvSpPr>
        <p:spPr>
          <a:xfrm>
            <a:off x="334433" y="1341438"/>
            <a:ext cx="53848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E046390-8D18-4BAF-A469-26B9CB3377D9}"/>
              </a:ext>
            </a:extLst>
          </p:cNvPr>
          <p:cNvSpPr>
            <a:spLocks noGrp="1"/>
          </p:cNvSpPr>
          <p:nvPr>
            <p:ph sz="half" idx="2"/>
          </p:nvPr>
        </p:nvSpPr>
        <p:spPr>
          <a:xfrm>
            <a:off x="5922433" y="1341438"/>
            <a:ext cx="53848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947575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B57977-1713-403A-8F15-B07D109A559C}"/>
              </a:ext>
            </a:extLst>
          </p:cNvPr>
          <p:cNvSpPr>
            <a:spLocks noGrp="1"/>
          </p:cNvSpPr>
          <p:nvPr>
            <p:ph type="title"/>
          </p:nvPr>
        </p:nvSpPr>
        <p:spPr>
          <a:xfrm>
            <a:off x="840317" y="365128"/>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395DDBB-EE1F-474D-B583-4868530294E0}"/>
              </a:ext>
            </a:extLst>
          </p:cNvPr>
          <p:cNvSpPr>
            <a:spLocks noGrp="1"/>
          </p:cNvSpPr>
          <p:nvPr>
            <p:ph type="body" idx="1"/>
          </p:nvPr>
        </p:nvSpPr>
        <p:spPr>
          <a:xfrm>
            <a:off x="840319"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B980EAD-1CCC-43D5-BAC2-C8E85A7C6415}"/>
              </a:ext>
            </a:extLst>
          </p:cNvPr>
          <p:cNvSpPr>
            <a:spLocks noGrp="1"/>
          </p:cNvSpPr>
          <p:nvPr>
            <p:ph sz="half" idx="2"/>
          </p:nvPr>
        </p:nvSpPr>
        <p:spPr>
          <a:xfrm>
            <a:off x="840319" y="2505075"/>
            <a:ext cx="515831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67D1348-611E-4262-932E-317C1E73F5A7}"/>
              </a:ext>
            </a:extLst>
          </p:cNvPr>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D3A1949-54F8-4B7F-8547-1B0F8E2890A2}"/>
              </a:ext>
            </a:extLst>
          </p:cNvPr>
          <p:cNvSpPr>
            <a:spLocks noGrp="1"/>
          </p:cNvSpPr>
          <p:nvPr>
            <p:ph sz="quarter" idx="4"/>
          </p:nvPr>
        </p:nvSpPr>
        <p:spPr>
          <a:xfrm>
            <a:off x="6172200" y="2505075"/>
            <a:ext cx="518371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1885050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018FEC-4181-4D3C-9297-4C1CFBC87500}"/>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4093243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8811818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98C9EA-34CD-4482-BE01-412826CA9E0E}"/>
              </a:ext>
            </a:extLst>
          </p:cNvPr>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C4B8B9E-A908-4EF2-80DF-70DE4AF009A9}"/>
              </a:ext>
            </a:extLst>
          </p:cNvPr>
          <p:cNvSpPr>
            <a:spLocks noGrp="1"/>
          </p:cNvSpPr>
          <p:nvPr>
            <p:ph idx="1"/>
          </p:nvPr>
        </p:nvSpPr>
        <p:spPr>
          <a:xfrm>
            <a:off x="5183717" y="987428"/>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9560AA4-C8C0-4724-95C2-29296EFF40EB}"/>
              </a:ext>
            </a:extLst>
          </p:cNvPr>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24513894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AA6E2C-1027-4DD1-B70F-AB291B378D09}"/>
              </a:ext>
            </a:extLst>
          </p:cNvPr>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B825638-D223-47B8-BB02-17BC35F0985F}"/>
              </a:ext>
            </a:extLst>
          </p:cNvPr>
          <p:cNvSpPr>
            <a:spLocks noGrp="1"/>
          </p:cNvSpPr>
          <p:nvPr>
            <p:ph type="pic" idx="1"/>
          </p:nvPr>
        </p:nvSpPr>
        <p:spPr>
          <a:xfrm>
            <a:off x="5183717" y="987428"/>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3D589DCC-A8C4-4EB5-9EB7-B9DE029C065E}"/>
              </a:ext>
            </a:extLst>
          </p:cNvPr>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14897123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29730" name="Rectangle 2">
            <a:extLst>
              <a:ext uri="{FF2B5EF4-FFF2-40B4-BE49-F238E27FC236}">
                <a16:creationId xmlns:a16="http://schemas.microsoft.com/office/drawing/2014/main" id="{ACF72588-8CCA-484B-BB57-75115034C07A}"/>
              </a:ext>
            </a:extLst>
          </p:cNvPr>
          <p:cNvSpPr>
            <a:spLocks noChangeArrowheads="1"/>
          </p:cNvSpPr>
          <p:nvPr/>
        </p:nvSpPr>
        <p:spPr bwMode="auto">
          <a:xfrm>
            <a:off x="1" y="6604000"/>
            <a:ext cx="12185651" cy="260350"/>
          </a:xfrm>
          <a:prstGeom prst="rect">
            <a:avLst/>
          </a:prstGeom>
          <a:solidFill>
            <a:srgbClr val="2FB1DF"/>
          </a:solidFill>
          <a:ln w="9525">
            <a:solidFill>
              <a:srgbClr val="2FB1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29731" name="Rectangle 3">
            <a:extLst>
              <a:ext uri="{FF2B5EF4-FFF2-40B4-BE49-F238E27FC236}">
                <a16:creationId xmlns:a16="http://schemas.microsoft.com/office/drawing/2014/main" id="{F63C43A1-4887-493E-8A14-BF150B517FDB}"/>
              </a:ext>
            </a:extLst>
          </p:cNvPr>
          <p:cNvSpPr>
            <a:spLocks noChangeArrowheads="1"/>
          </p:cNvSpPr>
          <p:nvPr/>
        </p:nvSpPr>
        <p:spPr bwMode="auto">
          <a:xfrm>
            <a:off x="4236" y="3175"/>
            <a:ext cx="12181417" cy="260350"/>
          </a:xfrm>
          <a:prstGeom prst="rect">
            <a:avLst/>
          </a:prstGeom>
          <a:solidFill>
            <a:srgbClr val="2FB1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29732" name="Rectangle 4">
            <a:extLst>
              <a:ext uri="{FF2B5EF4-FFF2-40B4-BE49-F238E27FC236}">
                <a16:creationId xmlns:a16="http://schemas.microsoft.com/office/drawing/2014/main" id="{2B5A83E3-00AF-4F64-A572-E3132996D43A}"/>
              </a:ext>
            </a:extLst>
          </p:cNvPr>
          <p:cNvSpPr>
            <a:spLocks noGrp="1" noChangeArrowheads="1"/>
          </p:cNvSpPr>
          <p:nvPr>
            <p:ph type="title"/>
          </p:nvPr>
        </p:nvSpPr>
        <p:spPr bwMode="auto">
          <a:xfrm>
            <a:off x="609600" y="404813"/>
            <a:ext cx="109728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29733" name="Rectangle 5">
            <a:extLst>
              <a:ext uri="{FF2B5EF4-FFF2-40B4-BE49-F238E27FC236}">
                <a16:creationId xmlns:a16="http://schemas.microsoft.com/office/drawing/2014/main" id="{4236F236-A3B9-41B4-B7F9-DFF89D758FA2}"/>
              </a:ext>
            </a:extLst>
          </p:cNvPr>
          <p:cNvSpPr>
            <a:spLocks noGrp="1" noChangeArrowheads="1"/>
          </p:cNvSpPr>
          <p:nvPr>
            <p:ph type="body" idx="1"/>
          </p:nvPr>
        </p:nvSpPr>
        <p:spPr bwMode="auto">
          <a:xfrm>
            <a:off x="334433" y="1341438"/>
            <a:ext cx="109728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329734" name="Line 6">
            <a:extLst>
              <a:ext uri="{FF2B5EF4-FFF2-40B4-BE49-F238E27FC236}">
                <a16:creationId xmlns:a16="http://schemas.microsoft.com/office/drawing/2014/main" id="{01EEDA4F-A3DE-4FD9-BF4F-3E83D2D8991E}"/>
              </a:ext>
            </a:extLst>
          </p:cNvPr>
          <p:cNvSpPr>
            <a:spLocks noChangeShapeType="1"/>
          </p:cNvSpPr>
          <p:nvPr/>
        </p:nvSpPr>
        <p:spPr bwMode="auto">
          <a:xfrm>
            <a:off x="527051" y="1268413"/>
            <a:ext cx="11137900"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29735" name="Text Box 7">
            <a:extLst>
              <a:ext uri="{FF2B5EF4-FFF2-40B4-BE49-F238E27FC236}">
                <a16:creationId xmlns:a16="http://schemas.microsoft.com/office/drawing/2014/main" id="{DD447C82-1692-4452-8D0C-48E5A094D7A0}"/>
              </a:ext>
            </a:extLst>
          </p:cNvPr>
          <p:cNvSpPr txBox="1">
            <a:spLocks noChangeArrowheads="1"/>
          </p:cNvSpPr>
          <p:nvPr/>
        </p:nvSpPr>
        <p:spPr bwMode="auto">
          <a:xfrm>
            <a:off x="10610853" y="6589716"/>
            <a:ext cx="15345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pPr>
            <a:r>
              <a:rPr lang="en-US" altLang="en-US" sz="1200">
                <a:solidFill>
                  <a:schemeClr val="bg1"/>
                </a:solidFill>
              </a:rPr>
              <a:t>Page </a:t>
            </a:r>
            <a:fld id="{78C6580E-8574-448A-B696-FE3CE2803A05}" type="slidenum">
              <a:rPr lang="en-US" altLang="en-US" sz="1200">
                <a:solidFill>
                  <a:schemeClr val="bg1"/>
                </a:solidFill>
              </a:rPr>
              <a:pPr algn="r" eaLnBrk="1" hangingPunct="1">
                <a:spcBef>
                  <a:spcPct val="50000"/>
                </a:spcBef>
              </a:pPr>
              <a:t>‹#›</a:t>
            </a:fld>
            <a:endParaRPr lang="en-US" altLang="en-US" sz="1200">
              <a:solidFill>
                <a:schemeClr val="bg1"/>
              </a:solidFill>
            </a:endParaRPr>
          </a:p>
        </p:txBody>
      </p:sp>
      <p:sp>
        <p:nvSpPr>
          <p:cNvPr id="329737" name="Text Box 9">
            <a:extLst>
              <a:ext uri="{FF2B5EF4-FFF2-40B4-BE49-F238E27FC236}">
                <a16:creationId xmlns:a16="http://schemas.microsoft.com/office/drawing/2014/main" id="{B6922251-FEB2-42BE-A274-06E32B974A01}"/>
              </a:ext>
            </a:extLst>
          </p:cNvPr>
          <p:cNvSpPr txBox="1">
            <a:spLocks noChangeArrowheads="1"/>
          </p:cNvSpPr>
          <p:nvPr/>
        </p:nvSpPr>
        <p:spPr bwMode="auto">
          <a:xfrm>
            <a:off x="0" y="6604000"/>
            <a:ext cx="12192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r>
              <a:rPr lang="en-US" altLang="en-US" sz="1200" dirty="0">
                <a:solidFill>
                  <a:schemeClr val="bg1"/>
                </a:solidFill>
              </a:rPr>
              <a:t>2023 March IEEE 802 Mixed Mode Plenary</a:t>
            </a:r>
          </a:p>
        </p:txBody>
      </p:sp>
      <p:grpSp>
        <p:nvGrpSpPr>
          <p:cNvPr id="329748" name="Group 20">
            <a:extLst>
              <a:ext uri="{FF2B5EF4-FFF2-40B4-BE49-F238E27FC236}">
                <a16:creationId xmlns:a16="http://schemas.microsoft.com/office/drawing/2014/main" id="{9C8BEB29-6C1C-4F78-BE84-ABA3613CF38A}"/>
              </a:ext>
            </a:extLst>
          </p:cNvPr>
          <p:cNvGrpSpPr>
            <a:grpSpLocks/>
          </p:cNvGrpSpPr>
          <p:nvPr/>
        </p:nvGrpSpPr>
        <p:grpSpPr bwMode="auto">
          <a:xfrm>
            <a:off x="11089219" y="5876928"/>
            <a:ext cx="1058333" cy="709613"/>
            <a:chOff x="3288" y="3482"/>
            <a:chExt cx="500" cy="447"/>
          </a:xfrm>
        </p:grpSpPr>
        <p:sp>
          <p:nvSpPr>
            <p:cNvPr id="329746" name="Rectangle 18">
              <a:extLst>
                <a:ext uri="{FF2B5EF4-FFF2-40B4-BE49-F238E27FC236}">
                  <a16:creationId xmlns:a16="http://schemas.microsoft.com/office/drawing/2014/main" id="{30E25C0F-A518-43E4-9FFE-534FED150AFC}"/>
                </a:ext>
              </a:extLst>
            </p:cNvPr>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29743" name="Text Box 15">
              <a:extLst>
                <a:ext uri="{FF2B5EF4-FFF2-40B4-BE49-F238E27FC236}">
                  <a16:creationId xmlns:a16="http://schemas.microsoft.com/office/drawing/2014/main" id="{58BBC676-CFEE-41B6-AD57-8CEF720C6324}"/>
                </a:ext>
              </a:extLst>
            </p:cNvPr>
            <p:cNvSpPr txBox="1">
              <a:spLocks noChangeArrowheads="1"/>
            </p:cNvSpPr>
            <p:nvPr userDrawn="1"/>
          </p:nvSpPr>
          <p:spPr bwMode="auto">
            <a:xfrm>
              <a:off x="3297" y="3482"/>
              <a:ext cx="367" cy="2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29745" name="Line 17">
              <a:extLst>
                <a:ext uri="{FF2B5EF4-FFF2-40B4-BE49-F238E27FC236}">
                  <a16:creationId xmlns:a16="http://schemas.microsoft.com/office/drawing/2014/main" id="{0F028796-F134-4F17-A928-B1CF7442DF57}"/>
                </a:ext>
              </a:extLst>
            </p:cNvPr>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29747" name="Text Box 19">
              <a:extLst>
                <a:ext uri="{FF2B5EF4-FFF2-40B4-BE49-F238E27FC236}">
                  <a16:creationId xmlns:a16="http://schemas.microsoft.com/office/drawing/2014/main" id="{28217FAA-CAD6-4509-87B3-40A895740AEA}"/>
                </a:ext>
              </a:extLst>
            </p:cNvPr>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sz="2400" b="1">
                  <a:solidFill>
                    <a:schemeClr val="bg1"/>
                  </a:solidFill>
                </a:rPr>
                <a:t>802</a:t>
              </a:r>
            </a:p>
          </p:txBody>
        </p:sp>
      </p:grpSp>
      <p:sp>
        <p:nvSpPr>
          <p:cNvPr id="2" name="TextBox 1">
            <a:extLst>
              <a:ext uri="{FF2B5EF4-FFF2-40B4-BE49-F238E27FC236}">
                <a16:creationId xmlns:a16="http://schemas.microsoft.com/office/drawing/2014/main" id="{92B304B0-FF60-41DC-9681-6067E5CBFFEE}"/>
              </a:ext>
            </a:extLst>
          </p:cNvPr>
          <p:cNvSpPr txBox="1"/>
          <p:nvPr userDrawn="1"/>
        </p:nvSpPr>
        <p:spPr>
          <a:xfrm>
            <a:off x="0" y="6604000"/>
            <a:ext cx="3048000" cy="261610"/>
          </a:xfrm>
          <a:prstGeom prst="rect">
            <a:avLst/>
          </a:prstGeom>
          <a:noFill/>
        </p:spPr>
        <p:txBody>
          <a:bodyPr wrap="square" rtlCol="0">
            <a:spAutoFit/>
          </a:bodyPr>
          <a:lstStyle/>
          <a:p>
            <a:r>
              <a:rPr lang="en-US" sz="1100" dirty="0"/>
              <a:t>doc: 802 </a:t>
            </a:r>
            <a:r>
              <a:rPr lang="en-US" sz="1000" b="1" i="0" dirty="0">
                <a:solidFill>
                  <a:srgbClr val="000000"/>
                </a:solidFill>
                <a:effectLst/>
                <a:latin typeface="Verdana" panose="020B0604030504040204" pitchFamily="34" charset="0"/>
              </a:rPr>
              <a:t>ec-23-0049-00-00EC</a:t>
            </a:r>
            <a:endParaRPr lang="en-US" sz="1100" dirty="0"/>
          </a:p>
        </p:txBody>
      </p:sp>
    </p:spTree>
  </p:cSld>
  <p:clrMap bg1="lt1" tx1="dk1" bg2="lt2" tx2="dk2" accent1="accent1" accent2="accent2" accent3="accent3" accent4="accent4" accent5="accent5" accent6="accent6" hlink="hlink" folHlink="folHlink"/>
  <p:sldLayoutIdLst>
    <p:sldLayoutId id="2147483658"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 id="2147483670" r:id="rId12"/>
    <p:sldLayoutId id="2147483671" r:id="rId13"/>
  </p:sldLayoutIdLst>
  <p:hf sldNum="0" hdr="0" ft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Arial" panose="020B0604020202020204" pitchFamily="34" charset="0"/>
        </a:defRPr>
      </a:lvl2pPr>
      <a:lvl3pPr algn="ctr" rtl="0" eaLnBrk="1" fontAlgn="base" hangingPunct="1">
        <a:spcBef>
          <a:spcPct val="0"/>
        </a:spcBef>
        <a:spcAft>
          <a:spcPct val="0"/>
        </a:spcAft>
        <a:defRPr sz="3600">
          <a:solidFill>
            <a:schemeClr val="tx2"/>
          </a:solidFill>
          <a:latin typeface="Arial" panose="020B0604020202020204" pitchFamily="34" charset="0"/>
        </a:defRPr>
      </a:lvl3pPr>
      <a:lvl4pPr algn="ctr" rtl="0" eaLnBrk="1" fontAlgn="base" hangingPunct="1">
        <a:spcBef>
          <a:spcPct val="0"/>
        </a:spcBef>
        <a:spcAft>
          <a:spcPct val="0"/>
        </a:spcAft>
        <a:defRPr sz="3600">
          <a:solidFill>
            <a:schemeClr val="tx2"/>
          </a:solidFill>
          <a:latin typeface="Arial" panose="020B0604020202020204" pitchFamily="34" charset="0"/>
        </a:defRPr>
      </a:lvl4pPr>
      <a:lvl5pPr algn="ctr" rtl="0" eaLnBrk="1" fontAlgn="base" hangingPunct="1">
        <a:spcBef>
          <a:spcPct val="0"/>
        </a:spcBef>
        <a:spcAft>
          <a:spcPct val="0"/>
        </a:spcAft>
        <a:defRPr sz="3600">
          <a:solidFill>
            <a:schemeClr val="tx2"/>
          </a:solidFill>
          <a:latin typeface="Arial" panose="020B0604020202020204" pitchFamily="34" charset="0"/>
        </a:defRPr>
      </a:lvl5pPr>
      <a:lvl6pPr marL="457200" algn="ctr" rtl="0" eaLnBrk="1" fontAlgn="base" hangingPunct="1">
        <a:spcBef>
          <a:spcPct val="0"/>
        </a:spcBef>
        <a:spcAft>
          <a:spcPct val="0"/>
        </a:spcAft>
        <a:defRPr sz="3600">
          <a:solidFill>
            <a:schemeClr val="tx2"/>
          </a:solidFill>
          <a:latin typeface="Arial" panose="020B0604020202020204" pitchFamily="34" charset="0"/>
        </a:defRPr>
      </a:lvl6pPr>
      <a:lvl7pPr marL="914400" algn="ctr" rtl="0" eaLnBrk="1" fontAlgn="base" hangingPunct="1">
        <a:spcBef>
          <a:spcPct val="0"/>
        </a:spcBef>
        <a:spcAft>
          <a:spcPct val="0"/>
        </a:spcAft>
        <a:defRPr sz="3600">
          <a:solidFill>
            <a:schemeClr val="tx2"/>
          </a:solidFill>
          <a:latin typeface="Arial" panose="020B0604020202020204" pitchFamily="34" charset="0"/>
        </a:defRPr>
      </a:lvl7pPr>
      <a:lvl8pPr marL="1371600" algn="ctr" rtl="0" eaLnBrk="1" fontAlgn="base" hangingPunct="1">
        <a:spcBef>
          <a:spcPct val="0"/>
        </a:spcBef>
        <a:spcAft>
          <a:spcPct val="0"/>
        </a:spcAft>
        <a:defRPr sz="3600">
          <a:solidFill>
            <a:schemeClr val="tx2"/>
          </a:solidFill>
          <a:latin typeface="Arial" panose="020B0604020202020204" pitchFamily="34" charset="0"/>
        </a:defRPr>
      </a:lvl8pPr>
      <a:lvl9pPr marL="1828800" algn="ctr" rtl="0" eaLnBrk="1" fontAlgn="base" hangingPunct="1">
        <a:spcBef>
          <a:spcPct val="0"/>
        </a:spcBef>
        <a:spcAft>
          <a:spcPct val="0"/>
        </a:spcAft>
        <a:defRPr sz="3600">
          <a:solidFill>
            <a:schemeClr val="tx2"/>
          </a:solidFill>
          <a:latin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5"/>
        <p:cNvGrpSpPr/>
        <p:nvPr/>
      </p:nvGrpSpPr>
      <p:grpSpPr>
        <a:xfrm>
          <a:off x="0" y="0"/>
          <a:ext cx="0" cy="0"/>
          <a:chOff x="0" y="0"/>
          <a:chExt cx="0" cy="0"/>
        </a:xfrm>
      </p:grpSpPr>
      <p:sp>
        <p:nvSpPr>
          <p:cNvPr id="6" name="Google Shape;6;p12"/>
          <p:cNvSpPr txBox="1">
            <a:spLocks noGrp="1"/>
          </p:cNvSpPr>
          <p:nvPr>
            <p:ph type="title"/>
          </p:nvPr>
        </p:nvSpPr>
        <p:spPr>
          <a:xfrm>
            <a:off x="629200" y="984967"/>
            <a:ext cx="10962800" cy="1023600"/>
          </a:xfrm>
          <a:prstGeom prst="rect">
            <a:avLst/>
          </a:prstGeom>
          <a:noFill/>
          <a:ln>
            <a:noFill/>
          </a:ln>
        </p:spPr>
        <p:txBody>
          <a:bodyPr spcFirstLastPara="1" wrap="square" lIns="91425" tIns="91425" rIns="91425" bIns="91425" anchor="b" anchorCtr="0">
            <a:noAutofit/>
          </a:bodyPr>
          <a:lstStyle>
            <a:lvl1pPr marR="0" lvl="0"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1pPr>
            <a:lvl2pPr marR="0" lvl="1"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2pPr>
            <a:lvl3pPr marR="0" lvl="2"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3pPr>
            <a:lvl4pPr marR="0" lvl="3"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4pPr>
            <a:lvl5pPr marR="0" lvl="4"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5pPr>
            <a:lvl6pPr marR="0" lvl="5"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6pPr>
            <a:lvl7pPr marR="0" lvl="6"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7pPr>
            <a:lvl8pPr marR="0" lvl="7"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8pPr>
            <a:lvl9pPr marR="0" lvl="8"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9pPr>
          </a:lstStyle>
          <a:p>
            <a:endParaRPr/>
          </a:p>
        </p:txBody>
      </p:sp>
      <p:sp>
        <p:nvSpPr>
          <p:cNvPr id="7" name="Google Shape;7;p12"/>
          <p:cNvSpPr txBox="1">
            <a:spLocks noGrp="1"/>
          </p:cNvSpPr>
          <p:nvPr>
            <p:ph type="body" idx="1"/>
          </p:nvPr>
        </p:nvSpPr>
        <p:spPr>
          <a:xfrm>
            <a:off x="629200" y="2558767"/>
            <a:ext cx="10962800" cy="3613600"/>
          </a:xfrm>
          <a:prstGeom prst="rect">
            <a:avLst/>
          </a:prstGeom>
          <a:noFill/>
          <a:ln>
            <a:noFill/>
          </a:ln>
        </p:spPr>
        <p:txBody>
          <a:bodyPr spcFirstLastPara="1" wrap="square" lIns="91425" tIns="91425" rIns="91425" bIns="91425" anchor="t" anchorCtr="0">
            <a:noAutofit/>
          </a:bodyPr>
          <a:lstStyle>
            <a:lvl1pPr marL="457200" marR="0" lvl="0" indent="-342900" algn="l" rtl="0">
              <a:lnSpc>
                <a:spcPct val="115000"/>
              </a:lnSpc>
              <a:spcBef>
                <a:spcPts val="0"/>
              </a:spcBef>
              <a:spcAft>
                <a:spcPts val="0"/>
              </a:spcAft>
              <a:buClr>
                <a:schemeClr val="lt2"/>
              </a:buClr>
              <a:buSzPts val="1800"/>
              <a:buFont typeface="Roboto"/>
              <a:buChar char="●"/>
              <a:defRPr sz="1800" b="0" i="0" u="none" strike="noStrike" cap="none">
                <a:solidFill>
                  <a:schemeClr val="lt2"/>
                </a:solidFill>
                <a:latin typeface="Roboto"/>
                <a:ea typeface="Roboto"/>
                <a:cs typeface="Roboto"/>
                <a:sym typeface="Roboto"/>
              </a:defRPr>
            </a:lvl1pPr>
            <a:lvl2pPr marL="914400" marR="0" lvl="1"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2pPr>
            <a:lvl3pPr marL="1371600" marR="0" lvl="2"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3pPr>
            <a:lvl4pPr marL="1828800" marR="0" lvl="3"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4pPr>
            <a:lvl5pPr marL="2286000" marR="0" lvl="4"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5pPr>
            <a:lvl6pPr marL="2743200" marR="0" lvl="5"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6pPr>
            <a:lvl7pPr marL="3200400" marR="0" lvl="6"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7pPr>
            <a:lvl8pPr marL="3657600" marR="0" lvl="7"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8pPr>
            <a:lvl9pPr marL="4114800" marR="0" lvl="8" indent="-317500" algn="l" rtl="0">
              <a:lnSpc>
                <a:spcPct val="115000"/>
              </a:lnSpc>
              <a:spcBef>
                <a:spcPts val="1600"/>
              </a:spcBef>
              <a:spcAft>
                <a:spcPts val="1600"/>
              </a:spcAft>
              <a:buClr>
                <a:schemeClr val="lt2"/>
              </a:buClr>
              <a:buSzPts val="1400"/>
              <a:buFont typeface="Roboto"/>
              <a:buChar char="■"/>
              <a:defRPr sz="1400" b="0" i="0" u="none" strike="noStrike" cap="none">
                <a:solidFill>
                  <a:schemeClr val="lt2"/>
                </a:solidFill>
                <a:latin typeface="Roboto"/>
                <a:ea typeface="Roboto"/>
                <a:cs typeface="Roboto"/>
                <a:sym typeface="Roboto"/>
              </a:defRPr>
            </a:lvl9pPr>
          </a:lstStyle>
          <a:p>
            <a:endParaRPr/>
          </a:p>
        </p:txBody>
      </p:sp>
      <p:sp>
        <p:nvSpPr>
          <p:cNvPr id="8" name="Google Shape;8;p12"/>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2395721870"/>
      </p:ext>
    </p:extLst>
  </p:cSld>
  <p:clrMap bg1="lt1" tx1="dk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6.xml"/></Relationships>
</file>

<file path=ppt/slides/_rels/slide11.xml.rels><?xml version="1.0" encoding="UTF-8" standalone="yes"?>
<Relationships xmlns="http://schemas.openxmlformats.org/package/2006/relationships"><Relationship Id="rId3" Type="http://schemas.openxmlformats.org/officeDocument/2006/relationships/hyperlink" Target="http://ieee802.linespeed.com/" TargetMode="External"/><Relationship Id="rId2" Type="http://schemas.openxmlformats.org/officeDocument/2006/relationships/notesSlide" Target="../notesSlides/notesSlide9.xml"/><Relationship Id="rId1" Type="http://schemas.openxmlformats.org/officeDocument/2006/relationships/slideLayout" Target="../slideLayouts/slideLayout16.xml"/></Relationships>
</file>

<file path=ppt/slides/_rels/slide12.xml.rels><?xml version="1.0" encoding="UTF-8" standalone="yes"?>
<Relationships xmlns="http://schemas.openxmlformats.org/package/2006/relationships"><Relationship Id="rId3" Type="http://schemas.openxmlformats.org/officeDocument/2006/relationships/hyperlink" Target="https://www.georgiaaquarium.org/" TargetMode="External"/><Relationship Id="rId2" Type="http://schemas.openxmlformats.org/officeDocument/2006/relationships/notesSlide" Target="../notesSlides/notesSlide10.xml"/><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6.xml"/></Relationships>
</file>

<file path=ppt/slides/_rels/slide15.xml.rels><?xml version="1.0" encoding="UTF-8" standalone="yes"?>
<Relationships xmlns="http://schemas.openxmlformats.org/package/2006/relationships"><Relationship Id="rId3" Type="http://schemas.openxmlformats.org/officeDocument/2006/relationships/hyperlink" Target="mailto:802info@facetoface-events.com" TargetMode="External"/><Relationship Id="rId2" Type="http://schemas.openxmlformats.org/officeDocument/2006/relationships/notesSlide" Target="../notesSlides/notesSlide13.xml"/><Relationship Id="rId1"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ec/dcn/20/ec-20-0001-05-00EC-802-plenary-future-venue-contract-status.xls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www.ieee802.org/Univ_Outreach.shtml"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ec/dcn/20/ec-20-0001-05-00EC-802-plenary-future-venue-contract-status.xlsx"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ec/dcn/20/ec-20-0001-05-00EC-802-plenary-future-venue-contract-status.xlsx"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hyperlink" Target="http://www.ieee802.org/802_tutorials/802_Tutorial_Request_Form.doc"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3" Type="http://schemas.openxmlformats.org/officeDocument/2006/relationships/hyperlink" Target="mailto:dawns@facetoface-events.com" TargetMode="External"/><Relationship Id="rId2" Type="http://schemas.openxmlformats.org/officeDocument/2006/relationships/notesSlide" Target="../notesSlides/notesSlide4.xml"/><Relationship Id="rId1" Type="http://schemas.openxmlformats.org/officeDocument/2006/relationships/slideLayout" Target="../slideLayouts/slideLayout15.xml"/><Relationship Id="rId5" Type="http://schemas.openxmlformats.org/officeDocument/2006/relationships/hyperlink" Target="mailto:rick@linespeed.com" TargetMode="External"/><Relationship Id="rId4" Type="http://schemas.openxmlformats.org/officeDocument/2006/relationships/hyperlink" Target="mailto:lisa@facetoface-events.com"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3" Type="http://schemas.openxmlformats.org/officeDocument/2006/relationships/hyperlink" Target="http://schedule.802world.com/schedule/schedule/show" TargetMode="External"/><Relationship Id="rId2" Type="http://schemas.openxmlformats.org/officeDocument/2006/relationships/notesSlide" Target="../notesSlides/notesSlide7.xml"/><Relationship Id="rId1" Type="http://schemas.openxmlformats.org/officeDocument/2006/relationships/slideLayout" Target="../slideLayouts/slideLayout16.xml"/><Relationship Id="rId6" Type="http://schemas.openxmlformats.org/officeDocument/2006/relationships/hyperlink" Target="https://cvent.me/AwPbAx" TargetMode="External"/><Relationship Id="rId5" Type="http://schemas.openxmlformats.org/officeDocument/2006/relationships/hyperlink" Target="https://imat.ieee.org/my-site/home" TargetMode="External"/><Relationship Id="rId4" Type="http://schemas.openxmlformats.org/officeDocument/2006/relationships/hyperlink" Target="https://ieee802.org/802tele_calendar.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20" name="Rectangle 4">
            <a:extLst>
              <a:ext uri="{FF2B5EF4-FFF2-40B4-BE49-F238E27FC236}">
                <a16:creationId xmlns:a16="http://schemas.microsoft.com/office/drawing/2014/main" id="{53B2155B-CFEF-47E6-921E-45594A6364EC}"/>
              </a:ext>
            </a:extLst>
          </p:cNvPr>
          <p:cNvSpPr>
            <a:spLocks noGrp="1" noChangeArrowheads="1"/>
          </p:cNvSpPr>
          <p:nvPr>
            <p:ph type="ctrTitle"/>
          </p:nvPr>
        </p:nvSpPr>
        <p:spPr/>
        <p:txBody>
          <a:bodyPr/>
          <a:lstStyle/>
          <a:p>
            <a:r>
              <a:rPr lang="en-US" altLang="en-US" dirty="0"/>
              <a:t>Executive Secretary Agenda Items </a:t>
            </a:r>
            <a:br>
              <a:rPr lang="en-US" altLang="en-US" dirty="0"/>
            </a:br>
            <a:r>
              <a:rPr lang="en-US" altLang="en-US" dirty="0"/>
              <a:t>2023 March Plenary</a:t>
            </a:r>
          </a:p>
        </p:txBody>
      </p:sp>
      <p:sp>
        <p:nvSpPr>
          <p:cNvPr id="111621" name="Rectangle 5">
            <a:extLst>
              <a:ext uri="{FF2B5EF4-FFF2-40B4-BE49-F238E27FC236}">
                <a16:creationId xmlns:a16="http://schemas.microsoft.com/office/drawing/2014/main" id="{55762D25-456E-4FCB-B057-8162CEEA2A48}"/>
              </a:ext>
            </a:extLst>
          </p:cNvPr>
          <p:cNvSpPr>
            <a:spLocks noGrp="1" noChangeArrowheads="1"/>
          </p:cNvSpPr>
          <p:nvPr>
            <p:ph type="subTitle" idx="1"/>
          </p:nvPr>
        </p:nvSpPr>
        <p:spPr/>
        <p:txBody>
          <a:bodyPr/>
          <a:lstStyle/>
          <a:p>
            <a:r>
              <a:rPr lang="en-US" altLang="en-US" dirty="0"/>
              <a:t>Jon Rosdahl</a:t>
            </a:r>
            <a:br>
              <a:rPr lang="en-US" altLang="en-US" dirty="0"/>
            </a:br>
            <a:r>
              <a:rPr lang="en-US" altLang="en-US" dirty="0"/>
              <a:t>IEEE 802 Executive Secretary</a:t>
            </a:r>
            <a:br>
              <a:rPr lang="en-US" altLang="en-US" dirty="0"/>
            </a:br>
            <a:r>
              <a:rPr lang="en-US" altLang="en-US" dirty="0"/>
              <a:t>jrosdahl@ieee.org</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p6"/>
          <p:cNvSpPr txBox="1">
            <a:spLocks noGrp="1"/>
          </p:cNvSpPr>
          <p:nvPr>
            <p:ph type="title"/>
          </p:nvPr>
        </p:nvSpPr>
        <p:spPr>
          <a:xfrm>
            <a:off x="629200" y="984967"/>
            <a:ext cx="10962800" cy="1023600"/>
          </a:xfrm>
          <a:prstGeom prst="rect">
            <a:avLst/>
          </a:prstGeom>
          <a:noFill/>
          <a:ln>
            <a:noFill/>
          </a:ln>
        </p:spPr>
        <p:txBody>
          <a:bodyPr spcFirstLastPara="1" wrap="square" lIns="121900" tIns="121900" rIns="121900" bIns="121900" anchor="b" anchorCtr="0">
            <a:noAutofit/>
          </a:bodyPr>
          <a:lstStyle/>
          <a:p>
            <a:r>
              <a:rPr lang="en"/>
              <a:t>Audio Visual Support - In Person Sessions </a:t>
            </a:r>
            <a:endParaRPr/>
          </a:p>
        </p:txBody>
      </p:sp>
      <p:sp>
        <p:nvSpPr>
          <p:cNvPr id="102" name="Google Shape;102;p6"/>
          <p:cNvSpPr txBox="1">
            <a:spLocks noGrp="1"/>
          </p:cNvSpPr>
          <p:nvPr>
            <p:ph type="body" idx="1"/>
          </p:nvPr>
        </p:nvSpPr>
        <p:spPr>
          <a:xfrm>
            <a:off x="629200" y="2384433"/>
            <a:ext cx="10776800" cy="4473600"/>
          </a:xfrm>
          <a:prstGeom prst="rect">
            <a:avLst/>
          </a:prstGeom>
          <a:noFill/>
          <a:ln>
            <a:noFill/>
          </a:ln>
        </p:spPr>
        <p:txBody>
          <a:bodyPr spcFirstLastPara="1" wrap="square" lIns="121900" tIns="121900" rIns="121900" bIns="121900" anchor="t" anchorCtr="0">
            <a:noAutofit/>
          </a:bodyPr>
          <a:lstStyle/>
          <a:p>
            <a:pPr marL="0" indent="0">
              <a:buNone/>
            </a:pPr>
            <a:r>
              <a:rPr lang="en" sz="1733" b="1"/>
              <a:t>WHO TO CONTACT IF AUDIO VISUAL EQUIPMENT ISN’T WORKING IN YOUR ONSITE MEETING ROOM</a:t>
            </a:r>
            <a:endParaRPr sz="1733" b="1"/>
          </a:p>
          <a:p>
            <a:pPr marL="0" indent="0">
              <a:spcBef>
                <a:spcPts val="1333"/>
              </a:spcBef>
              <a:buNone/>
            </a:pPr>
            <a:r>
              <a:rPr lang="en" sz="1733"/>
              <a:t>Please contact the Meeting Planner directly if you have any issues with the audio visual equipment in your meeting room. The Meeting Planner will contact support and  the appropriate technician will be sent to assist as soon as possible.</a:t>
            </a:r>
            <a:endParaRPr sz="1733"/>
          </a:p>
          <a:p>
            <a:pPr marL="0" indent="0">
              <a:spcBef>
                <a:spcPts val="1333"/>
              </a:spcBef>
              <a:buNone/>
            </a:pPr>
            <a:r>
              <a:rPr lang="en" sz="1733"/>
              <a:t>Meeting Planner can be reached at:</a:t>
            </a:r>
            <a:endParaRPr sz="1733"/>
          </a:p>
          <a:p>
            <a:pPr indent="-414856">
              <a:spcBef>
                <a:spcPts val="1333"/>
              </a:spcBef>
              <a:buSzPts val="1300"/>
            </a:pPr>
            <a:r>
              <a:rPr lang="en" sz="1733"/>
              <a:t>Registration and Information Desk: 2nd Floor - Near Escalators</a:t>
            </a:r>
            <a:endParaRPr sz="1733"/>
          </a:p>
          <a:p>
            <a:pPr indent="-414856">
              <a:buSzPts val="1300"/>
            </a:pPr>
            <a:r>
              <a:rPr lang="en" sz="1733"/>
              <a:t>Event Office: 201</a:t>
            </a:r>
            <a:endParaRPr sz="1733"/>
          </a:p>
          <a:p>
            <a:pPr indent="-414856">
              <a:buSzPts val="1300"/>
            </a:pPr>
            <a:r>
              <a:rPr lang="en" sz="1733"/>
              <a:t>Via Text or Call: Dawn Slykhouse: +1 (408) 594-1342 </a:t>
            </a:r>
            <a:endParaRPr sz="1733" b="1"/>
          </a:p>
          <a:p>
            <a:pPr marL="0" indent="0">
              <a:spcBef>
                <a:spcPts val="1333"/>
              </a:spcBef>
              <a:buNone/>
            </a:pPr>
            <a:r>
              <a:rPr lang="en" sz="1733" b="1"/>
              <a:t>WEBEX AUDIO IN THE ONSITE MEETING ROOM</a:t>
            </a:r>
            <a:endParaRPr sz="1733" b="1"/>
          </a:p>
          <a:p>
            <a:pPr marL="0" indent="0">
              <a:spcBef>
                <a:spcPts val="1333"/>
              </a:spcBef>
              <a:buNone/>
            </a:pPr>
            <a:r>
              <a:rPr lang="en" sz="1733"/>
              <a:t>If you are a local participant, PLEASE, select “Don’t connect to audio” when joining the WebEx session. Connecting to the audio, may cause an audio feedback loop that prevents the meeting from proceeding</a:t>
            </a:r>
            <a:endParaRPr sz="1733"/>
          </a:p>
          <a:p>
            <a:pPr marL="0" indent="0">
              <a:spcBef>
                <a:spcPts val="1333"/>
              </a:spcBef>
              <a:buNone/>
            </a:pPr>
            <a:endParaRPr sz="1733"/>
          </a:p>
          <a:p>
            <a:pPr indent="0" algn="ctr">
              <a:spcBef>
                <a:spcPts val="1333"/>
              </a:spcBef>
              <a:buNone/>
            </a:pPr>
            <a:endParaRPr sz="2267"/>
          </a:p>
          <a:p>
            <a:pPr marL="0" indent="0" algn="ctr">
              <a:spcBef>
                <a:spcPts val="1333"/>
              </a:spcBef>
              <a:spcAft>
                <a:spcPts val="2133"/>
              </a:spcAft>
              <a:buNone/>
            </a:pPr>
            <a:endParaRPr sz="2267"/>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p7"/>
          <p:cNvSpPr txBox="1">
            <a:spLocks noGrp="1"/>
          </p:cNvSpPr>
          <p:nvPr>
            <p:ph type="title"/>
          </p:nvPr>
        </p:nvSpPr>
        <p:spPr>
          <a:xfrm>
            <a:off x="629200" y="431927"/>
            <a:ext cx="10962800" cy="1023600"/>
          </a:xfrm>
          <a:prstGeom prst="rect">
            <a:avLst/>
          </a:prstGeom>
          <a:noFill/>
          <a:ln>
            <a:noFill/>
          </a:ln>
        </p:spPr>
        <p:txBody>
          <a:bodyPr spcFirstLastPara="1" wrap="square" lIns="121900" tIns="121900" rIns="121900" bIns="121900" anchor="b" anchorCtr="0">
            <a:noAutofit/>
          </a:bodyPr>
          <a:lstStyle/>
          <a:p>
            <a:r>
              <a:rPr lang="en" dirty="0"/>
              <a:t>Network Access Information and Support </a:t>
            </a:r>
            <a:endParaRPr dirty="0"/>
          </a:p>
        </p:txBody>
      </p:sp>
      <p:sp>
        <p:nvSpPr>
          <p:cNvPr id="108" name="Google Shape;108;p7"/>
          <p:cNvSpPr txBox="1">
            <a:spLocks noGrp="1"/>
          </p:cNvSpPr>
          <p:nvPr>
            <p:ph type="body" idx="1"/>
          </p:nvPr>
        </p:nvSpPr>
        <p:spPr>
          <a:xfrm>
            <a:off x="629200" y="2170759"/>
            <a:ext cx="10776800" cy="4586688"/>
          </a:xfrm>
          <a:prstGeom prst="rect">
            <a:avLst/>
          </a:prstGeom>
          <a:noFill/>
          <a:ln>
            <a:noFill/>
          </a:ln>
        </p:spPr>
        <p:txBody>
          <a:bodyPr spcFirstLastPara="1" wrap="square" lIns="121900" tIns="121900" rIns="121900" bIns="121900" anchor="t" anchorCtr="0">
            <a:noAutofit/>
          </a:bodyPr>
          <a:lstStyle/>
          <a:p>
            <a:pPr marL="0" indent="0">
              <a:buNone/>
            </a:pPr>
            <a:r>
              <a:rPr lang="en" sz="2133" b="1" dirty="0"/>
              <a:t>IEEE 802 Wireless Secure Network Access </a:t>
            </a:r>
            <a:endParaRPr sz="2133" b="1" dirty="0"/>
          </a:p>
          <a:p>
            <a:pPr indent="-440256">
              <a:lnSpc>
                <a:spcPct val="100000"/>
              </a:lnSpc>
              <a:spcBef>
                <a:spcPts val="1333"/>
              </a:spcBef>
              <a:buSzPts val="1600"/>
            </a:pPr>
            <a:r>
              <a:rPr lang="en" sz="2133" dirty="0"/>
              <a:t>Wireless Encryption Protocol:  WPA2/WPA3</a:t>
            </a:r>
            <a:endParaRPr sz="2133" dirty="0"/>
          </a:p>
          <a:p>
            <a:pPr lvl="1" indent="-440256">
              <a:lnSpc>
                <a:spcPct val="100000"/>
              </a:lnSpc>
              <a:spcBef>
                <a:spcPts val="0"/>
              </a:spcBef>
              <a:buSzPts val="1600"/>
              <a:buChar char="●"/>
            </a:pPr>
            <a:r>
              <a:rPr lang="en" sz="2133" dirty="0"/>
              <a:t>SSIDS: IEEE802 </a:t>
            </a:r>
            <a:endParaRPr sz="2133" dirty="0"/>
          </a:p>
          <a:p>
            <a:pPr lvl="1" indent="-440256">
              <a:lnSpc>
                <a:spcPct val="100000"/>
              </a:lnSpc>
              <a:spcBef>
                <a:spcPts val="0"/>
              </a:spcBef>
              <a:buSzPts val="1600"/>
              <a:buChar char="●"/>
            </a:pPr>
            <a:r>
              <a:rPr lang="en" sz="2133" dirty="0"/>
              <a:t>Password: ieeeieee</a:t>
            </a:r>
          </a:p>
          <a:p>
            <a:pPr marL="778914" lvl="1" indent="0">
              <a:lnSpc>
                <a:spcPct val="100000"/>
              </a:lnSpc>
              <a:spcBef>
                <a:spcPts val="0"/>
              </a:spcBef>
              <a:buSzPts val="1600"/>
              <a:buNone/>
            </a:pPr>
            <a:endParaRPr lang="en" sz="2133" dirty="0"/>
          </a:p>
          <a:p>
            <a:pPr indent="-440256">
              <a:lnSpc>
                <a:spcPct val="100000"/>
              </a:lnSpc>
              <a:buSzPts val="1600"/>
            </a:pPr>
            <a:r>
              <a:rPr lang="en" sz="2133" b="1" dirty="0"/>
              <a:t>Local File Access: </a:t>
            </a:r>
            <a:r>
              <a:rPr lang="en" sz="2133" dirty="0"/>
              <a:t>(must be on local LAN)</a:t>
            </a:r>
          </a:p>
          <a:p>
            <a:pPr lvl="1" indent="-440256">
              <a:lnSpc>
                <a:spcPct val="100000"/>
              </a:lnSpc>
              <a:spcBef>
                <a:spcPts val="0"/>
              </a:spcBef>
              <a:buSzPts val="1600"/>
            </a:pPr>
            <a:r>
              <a:rPr lang="en" sz="2133" dirty="0"/>
              <a:t>IEEE 802 Document Server: </a:t>
            </a:r>
            <a:r>
              <a:rPr lang="en" sz="2133" dirty="0">
                <a:hlinkClick r:id="rId3"/>
              </a:rPr>
              <a:t>http://ieee802.linespeed.com</a:t>
            </a:r>
            <a:endParaRPr lang="en" sz="2133" dirty="0"/>
          </a:p>
          <a:p>
            <a:pPr lvl="1" indent="-440256">
              <a:lnSpc>
                <a:spcPct val="100000"/>
              </a:lnSpc>
              <a:spcBef>
                <a:spcPts val="0"/>
              </a:spcBef>
              <a:buSzPts val="1600"/>
            </a:pPr>
            <a:endParaRPr sz="2133" dirty="0"/>
          </a:p>
          <a:p>
            <a:pPr marL="0" indent="0">
              <a:buNone/>
            </a:pPr>
            <a:r>
              <a:rPr lang="en" sz="2133" b="1" dirty="0"/>
              <a:t>Onsite Network Support </a:t>
            </a:r>
            <a:endParaRPr sz="2133" b="1" dirty="0"/>
          </a:p>
          <a:p>
            <a:pPr marL="609585" lvl="1" indent="0">
              <a:spcBef>
                <a:spcPts val="0"/>
              </a:spcBef>
              <a:buSzPts val="1800"/>
              <a:buNone/>
            </a:pPr>
            <a:r>
              <a:rPr lang="en" sz="2133" dirty="0"/>
              <a:t>The March 2023 IEEE 802 Plenary Session Network Provider is Linespeed. </a:t>
            </a:r>
            <a:endParaRPr sz="2133" dirty="0"/>
          </a:p>
          <a:p>
            <a:pPr marL="609585" lvl="1" indent="0">
              <a:spcBef>
                <a:spcPts val="1333"/>
              </a:spcBef>
              <a:buSzPts val="1800"/>
              <a:buNone/>
            </a:pPr>
            <a:r>
              <a:rPr lang="en" sz="2133" dirty="0"/>
              <a:t>Members of the Linespeed team can be dispatched by contacting the Meeting Planner directly or by placing a request at the event registration desk</a:t>
            </a:r>
            <a:r>
              <a:rPr lang="en" sz="1600" dirty="0"/>
              <a:t>.</a:t>
            </a:r>
            <a:endParaRPr sz="1467" dirty="0"/>
          </a:p>
          <a:p>
            <a:pPr marL="0" indent="0" algn="ctr">
              <a:spcBef>
                <a:spcPts val="1333"/>
              </a:spcBef>
              <a:spcAft>
                <a:spcPts val="2133"/>
              </a:spcAft>
              <a:buNone/>
            </a:pPr>
            <a:endParaRPr sz="20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Google Shape;113;p9"/>
          <p:cNvSpPr txBox="1">
            <a:spLocks noGrp="1"/>
          </p:cNvSpPr>
          <p:nvPr>
            <p:ph type="title"/>
          </p:nvPr>
        </p:nvSpPr>
        <p:spPr>
          <a:xfrm>
            <a:off x="629200" y="116233"/>
            <a:ext cx="10962800" cy="1892400"/>
          </a:xfrm>
          <a:prstGeom prst="rect">
            <a:avLst/>
          </a:prstGeom>
          <a:noFill/>
          <a:ln>
            <a:noFill/>
          </a:ln>
        </p:spPr>
        <p:txBody>
          <a:bodyPr spcFirstLastPara="1" wrap="square" lIns="121900" tIns="121900" rIns="121900" bIns="121900" anchor="b" anchorCtr="0">
            <a:noAutofit/>
          </a:bodyPr>
          <a:lstStyle/>
          <a:p>
            <a:pPr algn="ctr"/>
            <a:endParaRPr sz="3867" b="1" i="1" dirty="0"/>
          </a:p>
          <a:p>
            <a:pPr algn="ctr"/>
            <a:endParaRPr sz="3867" b="1" i="1" dirty="0"/>
          </a:p>
          <a:p>
            <a:pPr algn="ctr"/>
            <a:r>
              <a:rPr lang="en" sz="3867" b="1" i="1" dirty="0"/>
              <a:t>IEEE 802 LMSC 43rd Anniversary Social</a:t>
            </a:r>
            <a:endParaRPr sz="3867" b="1" i="1" dirty="0"/>
          </a:p>
          <a:p>
            <a:pPr algn="ctr"/>
            <a:endParaRPr sz="2400" b="1" i="1" dirty="0"/>
          </a:p>
          <a:p>
            <a:pPr algn="ctr"/>
            <a:r>
              <a:rPr lang="en" sz="3867" dirty="0"/>
              <a:t>GEORGIA AQUARIUM</a:t>
            </a:r>
            <a:endParaRPr sz="3867" dirty="0"/>
          </a:p>
        </p:txBody>
      </p:sp>
      <p:sp>
        <p:nvSpPr>
          <p:cNvPr id="114" name="Google Shape;114;p9"/>
          <p:cNvSpPr txBox="1">
            <a:spLocks noGrp="1"/>
          </p:cNvSpPr>
          <p:nvPr>
            <p:ph type="body" idx="1"/>
          </p:nvPr>
        </p:nvSpPr>
        <p:spPr>
          <a:xfrm>
            <a:off x="629200" y="2413500"/>
            <a:ext cx="11195200" cy="4368800"/>
          </a:xfrm>
          <a:prstGeom prst="rect">
            <a:avLst/>
          </a:prstGeom>
          <a:noFill/>
          <a:ln>
            <a:noFill/>
          </a:ln>
        </p:spPr>
        <p:txBody>
          <a:bodyPr spcFirstLastPara="1" wrap="square" lIns="121900" tIns="121900" rIns="121900" bIns="121900" anchor="t" anchorCtr="0">
            <a:noAutofit/>
          </a:bodyPr>
          <a:lstStyle/>
          <a:p>
            <a:pPr marL="0" indent="0">
              <a:buNone/>
            </a:pPr>
            <a:r>
              <a:rPr lang="en" sz="1600" b="1" dirty="0"/>
              <a:t>WHO</a:t>
            </a:r>
            <a:endParaRPr sz="1600" dirty="0"/>
          </a:p>
          <a:p>
            <a:pPr indent="-406390">
              <a:buSzPts val="1200"/>
            </a:pPr>
            <a:r>
              <a:rPr lang="en" sz="1600" dirty="0"/>
              <a:t>Registered In-Person attendees and guests who have purchased tickets.</a:t>
            </a:r>
            <a:endParaRPr sz="1600" dirty="0"/>
          </a:p>
          <a:p>
            <a:pPr indent="-406390">
              <a:buSzPts val="1200"/>
            </a:pPr>
            <a:r>
              <a:rPr lang="en" sz="1600" dirty="0"/>
              <a:t>To comply with  guarantee requirements of the venue (Georgia Aquarium) ticket sales closed on February 28, 2023.</a:t>
            </a:r>
            <a:endParaRPr sz="1600" dirty="0"/>
          </a:p>
          <a:p>
            <a:pPr indent="-406390">
              <a:buSzPts val="1200"/>
            </a:pPr>
            <a:r>
              <a:rPr lang="en" sz="1600" dirty="0"/>
              <a:t>Attendee and Guest Badges shall be distributed at the registration desk when picking up event badge.</a:t>
            </a:r>
            <a:endParaRPr sz="1600" dirty="0"/>
          </a:p>
          <a:p>
            <a:pPr indent="0">
              <a:buNone/>
            </a:pPr>
            <a:endParaRPr sz="1600" dirty="0"/>
          </a:p>
          <a:p>
            <a:pPr marL="0" indent="0">
              <a:buNone/>
            </a:pPr>
            <a:r>
              <a:rPr lang="en" sz="1600" b="1" dirty="0"/>
              <a:t>WHEN</a:t>
            </a:r>
            <a:endParaRPr sz="1600" b="1" dirty="0"/>
          </a:p>
          <a:p>
            <a:pPr indent="-406390">
              <a:buSzPts val="1200"/>
            </a:pPr>
            <a:r>
              <a:rPr lang="en" sz="1600" dirty="0"/>
              <a:t>Wednesday March 18th , 6:30 PM - 9:00 PM</a:t>
            </a:r>
            <a:endParaRPr sz="1600" dirty="0"/>
          </a:p>
          <a:p>
            <a:pPr marL="0" indent="0">
              <a:buNone/>
            </a:pPr>
            <a:endParaRPr sz="1600" dirty="0"/>
          </a:p>
          <a:p>
            <a:pPr marL="0" indent="0">
              <a:buNone/>
            </a:pPr>
            <a:r>
              <a:rPr lang="en" sz="1600" b="1" dirty="0"/>
              <a:t>WHERE</a:t>
            </a:r>
            <a:endParaRPr sz="1600" b="1" dirty="0"/>
          </a:p>
          <a:p>
            <a:pPr indent="-406390">
              <a:buSzPts val="1200"/>
            </a:pPr>
            <a:r>
              <a:rPr lang="en" sz="1600" u="sng" dirty="0">
                <a:solidFill>
                  <a:schemeClr val="hlink"/>
                </a:solidFill>
                <a:hlinkClick r:id="rId3"/>
              </a:rPr>
              <a:t>Georgia Aquarium</a:t>
            </a:r>
            <a:r>
              <a:rPr lang="en" sz="1600" dirty="0"/>
              <a:t>, Oceans Ballroom and Exhibits</a:t>
            </a:r>
            <a:endParaRPr sz="1600" dirty="0"/>
          </a:p>
          <a:p>
            <a:pPr marL="0" indent="0">
              <a:buNone/>
            </a:pPr>
            <a:endParaRPr sz="1600" dirty="0"/>
          </a:p>
          <a:p>
            <a:pPr marL="0" indent="0">
              <a:buNone/>
            </a:pPr>
            <a:r>
              <a:rPr lang="en" sz="1600" b="1" dirty="0"/>
              <a:t>WHAT</a:t>
            </a:r>
            <a:endParaRPr sz="1600" b="1" dirty="0"/>
          </a:p>
          <a:p>
            <a:pPr indent="-406390">
              <a:buSzPts val="1200"/>
            </a:pPr>
            <a:r>
              <a:rPr lang="en" sz="1600" dirty="0"/>
              <a:t>Food, Drinks, Aquarium Exhibits</a:t>
            </a:r>
            <a:endParaRPr sz="1600" dirty="0"/>
          </a:p>
          <a:p>
            <a:pPr marL="0" indent="0">
              <a:buNone/>
            </a:pPr>
            <a:endParaRPr sz="1467" dirty="0"/>
          </a:p>
          <a:p>
            <a:pPr indent="0" algn="ctr">
              <a:spcBef>
                <a:spcPts val="1333"/>
              </a:spcBef>
              <a:buNone/>
            </a:pPr>
            <a:endParaRPr sz="2000" dirty="0"/>
          </a:p>
          <a:p>
            <a:pPr marL="0" indent="0" algn="ctr">
              <a:spcBef>
                <a:spcPts val="1333"/>
              </a:spcBef>
              <a:spcAft>
                <a:spcPts val="2133"/>
              </a:spcAft>
              <a:buNone/>
            </a:pPr>
            <a:endParaRPr sz="20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19" name="Google Shape;119;g219512d86b7_0_1"/>
          <p:cNvSpPr txBox="1">
            <a:spLocks noGrp="1"/>
          </p:cNvSpPr>
          <p:nvPr>
            <p:ph type="title"/>
          </p:nvPr>
        </p:nvSpPr>
        <p:spPr>
          <a:xfrm>
            <a:off x="629200" y="116233"/>
            <a:ext cx="10962800" cy="1892400"/>
          </a:xfrm>
          <a:prstGeom prst="rect">
            <a:avLst/>
          </a:prstGeom>
          <a:noFill/>
          <a:ln>
            <a:noFill/>
          </a:ln>
        </p:spPr>
        <p:txBody>
          <a:bodyPr spcFirstLastPara="1" wrap="square" lIns="121900" tIns="121900" rIns="121900" bIns="121900" anchor="b" anchorCtr="0">
            <a:noAutofit/>
          </a:bodyPr>
          <a:lstStyle/>
          <a:p>
            <a:pPr algn="ctr"/>
            <a:endParaRPr sz="3867" b="1" i="1"/>
          </a:p>
          <a:p>
            <a:pPr algn="ctr"/>
            <a:endParaRPr sz="3867" b="1" i="1"/>
          </a:p>
          <a:p>
            <a:pPr algn="ctr"/>
            <a:r>
              <a:rPr lang="en" sz="3867" b="1" i="1"/>
              <a:t>IEEE 802 LMSC 43rd Anniversary Social</a:t>
            </a:r>
            <a:endParaRPr sz="3867" b="1" i="1"/>
          </a:p>
          <a:p>
            <a:pPr algn="ctr"/>
            <a:endParaRPr sz="2400" b="1" i="1"/>
          </a:p>
          <a:p>
            <a:pPr algn="ctr"/>
            <a:r>
              <a:rPr lang="en" sz="3867"/>
              <a:t>GEORGIA AQUARIUM - TRANSPORTATION</a:t>
            </a:r>
            <a:endParaRPr sz="3867"/>
          </a:p>
        </p:txBody>
      </p:sp>
      <p:sp>
        <p:nvSpPr>
          <p:cNvPr id="120" name="Google Shape;120;g219512d86b7_0_1"/>
          <p:cNvSpPr txBox="1">
            <a:spLocks noGrp="1"/>
          </p:cNvSpPr>
          <p:nvPr>
            <p:ph type="body" idx="1"/>
          </p:nvPr>
        </p:nvSpPr>
        <p:spPr>
          <a:xfrm>
            <a:off x="629200" y="2291033"/>
            <a:ext cx="11195200" cy="4368800"/>
          </a:xfrm>
          <a:prstGeom prst="rect">
            <a:avLst/>
          </a:prstGeom>
          <a:noFill/>
          <a:ln>
            <a:noFill/>
          </a:ln>
        </p:spPr>
        <p:txBody>
          <a:bodyPr spcFirstLastPara="1" wrap="square" lIns="121900" tIns="121900" rIns="121900" bIns="121900" anchor="t" anchorCtr="0">
            <a:noAutofit/>
          </a:bodyPr>
          <a:lstStyle/>
          <a:p>
            <a:pPr marL="0" indent="0">
              <a:buNone/>
            </a:pPr>
            <a:r>
              <a:rPr lang="en" sz="1600" b="1" dirty="0"/>
              <a:t>WHO</a:t>
            </a:r>
            <a:endParaRPr sz="1600" dirty="0"/>
          </a:p>
          <a:p>
            <a:pPr indent="-406390">
              <a:buSzPts val="1200"/>
            </a:pPr>
            <a:r>
              <a:rPr lang="en" sz="1600" dirty="0"/>
              <a:t>Registered In-Person attendees and guests who purchased tickets.</a:t>
            </a:r>
            <a:endParaRPr sz="1600" dirty="0"/>
          </a:p>
          <a:p>
            <a:pPr indent="-406390">
              <a:buSzPts val="1200"/>
            </a:pPr>
            <a:r>
              <a:rPr lang="en" sz="1600" dirty="0"/>
              <a:t>Please ensure your social event badge is visible.</a:t>
            </a:r>
            <a:endParaRPr sz="1600" dirty="0"/>
          </a:p>
          <a:p>
            <a:pPr indent="0">
              <a:buNone/>
            </a:pPr>
            <a:endParaRPr sz="667" dirty="0"/>
          </a:p>
          <a:p>
            <a:pPr marL="0" indent="0">
              <a:buNone/>
            </a:pPr>
            <a:r>
              <a:rPr lang="en" sz="1600" b="1" dirty="0"/>
              <a:t>WHEN</a:t>
            </a:r>
            <a:endParaRPr sz="1600" b="1" dirty="0"/>
          </a:p>
          <a:p>
            <a:pPr indent="-406390">
              <a:lnSpc>
                <a:spcPct val="100000"/>
              </a:lnSpc>
              <a:buSzPts val="1200"/>
            </a:pPr>
            <a:r>
              <a:rPr lang="en" sz="1600" b="1" dirty="0"/>
              <a:t>GOING TO THE  AQUARIUM</a:t>
            </a:r>
            <a:endParaRPr sz="1600" b="1" dirty="0"/>
          </a:p>
          <a:p>
            <a:pPr lvl="1">
              <a:lnSpc>
                <a:spcPct val="100000"/>
              </a:lnSpc>
              <a:spcBef>
                <a:spcPts val="0"/>
              </a:spcBef>
            </a:pPr>
            <a:r>
              <a:rPr lang="en" dirty="0"/>
              <a:t>Starting at 6:00 PM Charter Bus Transportation to the Aquarium will leave from John Portman Street beside the hotel. </a:t>
            </a:r>
            <a:endParaRPr dirty="0"/>
          </a:p>
          <a:p>
            <a:pPr lvl="1">
              <a:lnSpc>
                <a:spcPct val="75000"/>
              </a:lnSpc>
              <a:spcBef>
                <a:spcPts val="1067"/>
              </a:spcBef>
            </a:pPr>
            <a:r>
              <a:rPr lang="en" dirty="0"/>
              <a:t>3 Busses will run as a shuttle and will depart as full, returning from the aquarium to collect additional attendees.</a:t>
            </a:r>
            <a:endParaRPr dirty="0"/>
          </a:p>
          <a:p>
            <a:pPr lvl="1">
              <a:lnSpc>
                <a:spcPct val="75000"/>
              </a:lnSpc>
              <a:spcBef>
                <a:spcPts val="1067"/>
              </a:spcBef>
            </a:pPr>
            <a:r>
              <a:rPr lang="en" dirty="0"/>
              <a:t>John Portman street can be accessed from a side access near the front desk on the hotel lobby level. </a:t>
            </a:r>
            <a:endParaRPr dirty="0"/>
          </a:p>
          <a:p>
            <a:pPr lvl="1">
              <a:lnSpc>
                <a:spcPct val="75000"/>
              </a:lnSpc>
              <a:spcBef>
                <a:spcPts val="1067"/>
              </a:spcBef>
            </a:pPr>
            <a:r>
              <a:rPr lang="en" dirty="0"/>
              <a:t>Signage and Staff will be available to direct attendees to busses.</a:t>
            </a:r>
            <a:endParaRPr dirty="0"/>
          </a:p>
          <a:p>
            <a:pPr indent="0">
              <a:buNone/>
            </a:pPr>
            <a:endParaRPr sz="667" dirty="0"/>
          </a:p>
          <a:p>
            <a:pPr indent="-406390">
              <a:lnSpc>
                <a:spcPct val="100000"/>
              </a:lnSpc>
              <a:buSzPts val="1200"/>
            </a:pPr>
            <a:r>
              <a:rPr lang="en" sz="1600" b="1" dirty="0"/>
              <a:t>LEAVING THE  AQUARIUM FOR THE HOTEL</a:t>
            </a:r>
            <a:endParaRPr sz="1600" b="1" dirty="0"/>
          </a:p>
          <a:p>
            <a:pPr lvl="1">
              <a:lnSpc>
                <a:spcPct val="100000"/>
              </a:lnSpc>
              <a:spcBef>
                <a:spcPts val="0"/>
              </a:spcBef>
            </a:pPr>
            <a:r>
              <a:rPr lang="en" dirty="0"/>
              <a:t>Starting at 8:15 PM  busses will leave the Aquarium departing as full.</a:t>
            </a:r>
            <a:endParaRPr dirty="0"/>
          </a:p>
          <a:p>
            <a:pPr lvl="1">
              <a:lnSpc>
                <a:spcPct val="75000"/>
              </a:lnSpc>
              <a:spcBef>
                <a:spcPts val="1067"/>
              </a:spcBef>
            </a:pPr>
            <a:r>
              <a:rPr lang="en" dirty="0"/>
              <a:t>Last shuttle to the Hilton will leave at 9:30 PM.</a:t>
            </a:r>
            <a:endParaRPr dirty="0"/>
          </a:p>
          <a:p>
            <a:pPr marL="0" indent="0">
              <a:buNone/>
            </a:pPr>
            <a:endParaRPr sz="1467" dirty="0"/>
          </a:p>
          <a:p>
            <a:pPr marL="0" indent="0">
              <a:buNone/>
            </a:pPr>
            <a:endParaRPr sz="1467" dirty="0"/>
          </a:p>
          <a:p>
            <a:pPr indent="0" algn="ctr">
              <a:spcBef>
                <a:spcPts val="1333"/>
              </a:spcBef>
              <a:buNone/>
            </a:pPr>
            <a:endParaRPr sz="2000" dirty="0"/>
          </a:p>
          <a:p>
            <a:pPr marL="0" indent="0" algn="ctr">
              <a:spcBef>
                <a:spcPts val="1333"/>
              </a:spcBef>
              <a:spcAft>
                <a:spcPts val="2133"/>
              </a:spcAft>
              <a:buNone/>
            </a:pPr>
            <a:endParaRPr sz="20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10"/>
          <p:cNvSpPr txBox="1">
            <a:spLocks noGrp="1"/>
          </p:cNvSpPr>
          <p:nvPr>
            <p:ph type="title"/>
          </p:nvPr>
        </p:nvSpPr>
        <p:spPr>
          <a:xfrm>
            <a:off x="629200" y="307534"/>
            <a:ext cx="10962800" cy="1213324"/>
          </a:xfrm>
          <a:prstGeom prst="rect">
            <a:avLst/>
          </a:prstGeom>
          <a:noFill/>
          <a:ln>
            <a:noFill/>
          </a:ln>
        </p:spPr>
        <p:txBody>
          <a:bodyPr spcFirstLastPara="1" wrap="square" lIns="121900" tIns="121900" rIns="121900" bIns="121900" anchor="b" anchorCtr="0">
            <a:noAutofit/>
          </a:bodyPr>
          <a:lstStyle/>
          <a:p>
            <a:r>
              <a:rPr lang="en" dirty="0"/>
              <a:t>40th Anniversary Polo Shirts</a:t>
            </a:r>
            <a:endParaRPr dirty="0"/>
          </a:p>
        </p:txBody>
      </p:sp>
      <p:sp>
        <p:nvSpPr>
          <p:cNvPr id="126" name="Google Shape;126;p10"/>
          <p:cNvSpPr txBox="1">
            <a:spLocks noGrp="1"/>
          </p:cNvSpPr>
          <p:nvPr>
            <p:ph type="body" idx="1"/>
          </p:nvPr>
        </p:nvSpPr>
        <p:spPr>
          <a:xfrm>
            <a:off x="641769" y="2275002"/>
            <a:ext cx="11097744" cy="4487159"/>
          </a:xfrm>
          <a:prstGeom prst="rect">
            <a:avLst/>
          </a:prstGeom>
          <a:noFill/>
          <a:ln>
            <a:noFill/>
          </a:ln>
        </p:spPr>
        <p:txBody>
          <a:bodyPr spcFirstLastPara="1" wrap="square" lIns="121900" tIns="121900" rIns="121900" bIns="121900" anchor="t" anchorCtr="0">
            <a:noAutofit/>
          </a:bodyPr>
          <a:lstStyle/>
          <a:p>
            <a:pPr marL="0" indent="0" algn="just">
              <a:buNone/>
            </a:pPr>
            <a:r>
              <a:rPr lang="en" dirty="0"/>
              <a:t>Commemorative shirts honoring 40 years of IEEE 802 Standards (1980 - 2020) were produced for the 2020 March Plenary.  These limited quantity shirts are available to In-person attendees who requested one during their 2023 M</a:t>
            </a:r>
            <a:r>
              <a:rPr lang="en-US" dirty="0"/>
              <a:t>a</a:t>
            </a:r>
            <a:r>
              <a:rPr lang="en" dirty="0"/>
              <a:t>rch event registration.  Please collect your shirt when you pickup your badge.</a:t>
            </a:r>
            <a:endParaRPr dirty="0"/>
          </a:p>
          <a:p>
            <a:pPr marL="0" indent="0" algn="just">
              <a:spcBef>
                <a:spcPts val="2133"/>
              </a:spcBef>
              <a:buNone/>
            </a:pPr>
            <a:r>
              <a:rPr lang="en" dirty="0"/>
              <a:t>The Shirts are free and come in a variety of sizes. As the sizes available are based on requests from 2020 we will do our best to accommodate current requests but cannot guarantee everyone's first choice size will be available.</a:t>
            </a:r>
          </a:p>
          <a:p>
            <a:pPr marL="0" indent="0" algn="just">
              <a:spcBef>
                <a:spcPts val="2133"/>
              </a:spcBef>
              <a:buNone/>
            </a:pPr>
            <a:r>
              <a:rPr lang="en" dirty="0"/>
              <a:t>In-person attendees that have changed their mind and now would like a shirt, may check for any leftover sizes starting on Tuesday afternoon.</a:t>
            </a:r>
            <a:endParaRP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Google Shape;131;p11"/>
          <p:cNvSpPr txBox="1">
            <a:spLocks noGrp="1"/>
          </p:cNvSpPr>
          <p:nvPr>
            <p:ph type="title"/>
          </p:nvPr>
        </p:nvSpPr>
        <p:spPr>
          <a:xfrm>
            <a:off x="629200" y="515333"/>
            <a:ext cx="10962800" cy="1493335"/>
          </a:xfrm>
          <a:prstGeom prst="rect">
            <a:avLst/>
          </a:prstGeom>
          <a:noFill/>
          <a:ln>
            <a:noFill/>
          </a:ln>
        </p:spPr>
        <p:txBody>
          <a:bodyPr spcFirstLastPara="1" wrap="square" lIns="121900" tIns="121900" rIns="121900" bIns="121900" anchor="b" anchorCtr="0">
            <a:noAutofit/>
          </a:bodyPr>
          <a:lstStyle/>
          <a:p>
            <a:pPr algn="ctr"/>
            <a:r>
              <a:rPr lang="en" sz="3600" dirty="0"/>
              <a:t>Thanks for helping us make this session a success, we look forward to working with you again!</a:t>
            </a:r>
            <a:endParaRPr sz="3600" dirty="0"/>
          </a:p>
        </p:txBody>
      </p:sp>
      <p:sp>
        <p:nvSpPr>
          <p:cNvPr id="132" name="Google Shape;132;p11"/>
          <p:cNvSpPr txBox="1">
            <a:spLocks noGrp="1"/>
          </p:cNvSpPr>
          <p:nvPr>
            <p:ph type="body" idx="1"/>
          </p:nvPr>
        </p:nvSpPr>
        <p:spPr>
          <a:xfrm>
            <a:off x="629200" y="2362985"/>
            <a:ext cx="11336557" cy="4298623"/>
          </a:xfrm>
          <a:prstGeom prst="rect">
            <a:avLst/>
          </a:prstGeom>
          <a:noFill/>
          <a:ln>
            <a:noFill/>
          </a:ln>
        </p:spPr>
        <p:txBody>
          <a:bodyPr spcFirstLastPara="1" wrap="square" lIns="121900" tIns="121900" rIns="121900" bIns="121900" anchor="t" anchorCtr="0">
            <a:noAutofit/>
          </a:bodyPr>
          <a:lstStyle/>
          <a:p>
            <a:pPr marL="0" indent="0">
              <a:buNone/>
            </a:pPr>
            <a:r>
              <a:rPr lang="en" sz="2133" dirty="0"/>
              <a:t>The next IEEE 802 Plenary Session will be July 9-14, 2023. The session will be a Mixed Mode with In-Person participation at the Estrel Berlin in Berlin, Germany.</a:t>
            </a:r>
            <a:endParaRPr sz="2133" dirty="0"/>
          </a:p>
          <a:p>
            <a:pPr marL="0" indent="0" algn="ctr">
              <a:spcBef>
                <a:spcPts val="2133"/>
              </a:spcBef>
              <a:buNone/>
            </a:pPr>
            <a:r>
              <a:rPr lang="en" sz="2133" b="1" dirty="0"/>
              <a:t>Session Information and Registration Link will be available in April 2023</a:t>
            </a:r>
            <a:endParaRPr sz="2133" b="1" dirty="0"/>
          </a:p>
          <a:p>
            <a:pPr marL="0" indent="0">
              <a:spcBef>
                <a:spcPts val="2133"/>
              </a:spcBef>
              <a:buNone/>
            </a:pPr>
            <a:r>
              <a:rPr lang="en" sz="2133" dirty="0"/>
              <a:t>If you have any questions about the current session or the July 2023 IEEE 802 Plenary please contact us:</a:t>
            </a:r>
            <a:endParaRPr sz="2133" dirty="0"/>
          </a:p>
          <a:p>
            <a:pPr marL="0" indent="0">
              <a:spcBef>
                <a:spcPts val="2133"/>
              </a:spcBef>
              <a:buNone/>
            </a:pPr>
            <a:r>
              <a:rPr lang="en" sz="2133" dirty="0"/>
              <a:t>Face to Face Events</a:t>
            </a:r>
            <a:endParaRPr sz="2133" dirty="0"/>
          </a:p>
          <a:p>
            <a:pPr marL="0" indent="0">
              <a:buNone/>
            </a:pPr>
            <a:r>
              <a:rPr lang="en" sz="2133" dirty="0"/>
              <a:t>IEEE 802 Wireless Meeting Planner</a:t>
            </a:r>
            <a:endParaRPr sz="2133" dirty="0"/>
          </a:p>
          <a:p>
            <a:pPr marL="0" indent="0">
              <a:spcBef>
                <a:spcPts val="2133"/>
              </a:spcBef>
              <a:buNone/>
            </a:pPr>
            <a:r>
              <a:rPr lang="en" sz="2133" dirty="0"/>
              <a:t>Email: </a:t>
            </a:r>
            <a:r>
              <a:rPr lang="en" sz="2133" u="sng" dirty="0">
                <a:solidFill>
                  <a:schemeClr val="hlink"/>
                </a:solidFill>
                <a:hlinkClick r:id="rId3"/>
              </a:rPr>
              <a:t>802info@facetoface-events.com</a:t>
            </a:r>
            <a:endParaRPr sz="2133" dirty="0"/>
          </a:p>
          <a:p>
            <a:pPr marL="0" indent="0">
              <a:buNone/>
            </a:pPr>
            <a:endParaRPr dirty="0"/>
          </a:p>
          <a:p>
            <a:pPr marL="0" indent="0">
              <a:buNone/>
            </a:pPr>
            <a:endParaRPr dirty="0"/>
          </a:p>
          <a:p>
            <a:pPr marL="0" indent="0">
              <a:buNone/>
            </a:pPr>
            <a:r>
              <a:rPr lang="en" dirty="0"/>
              <a:t> </a:t>
            </a:r>
            <a:endParaRP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850CA5-918E-59DC-0183-83E1B35A7D03}"/>
              </a:ext>
            </a:extLst>
          </p:cNvPr>
          <p:cNvSpPr>
            <a:spLocks noGrp="1"/>
          </p:cNvSpPr>
          <p:nvPr>
            <p:ph type="title"/>
          </p:nvPr>
        </p:nvSpPr>
        <p:spPr>
          <a:xfrm>
            <a:off x="609600" y="381000"/>
            <a:ext cx="10972800" cy="815975"/>
          </a:xfrm>
        </p:spPr>
        <p:txBody>
          <a:bodyPr/>
          <a:lstStyle/>
          <a:p>
            <a:r>
              <a:rPr lang="en-US" sz="3200" dirty="0"/>
              <a:t>2023 March 802 Plenary Registration report</a:t>
            </a:r>
            <a:br>
              <a:rPr lang="en-US" sz="3200" dirty="0"/>
            </a:br>
            <a:r>
              <a:rPr lang="en-US" sz="3200" dirty="0"/>
              <a:t>as </a:t>
            </a:r>
            <a:r>
              <a:rPr lang="en-US" sz="3200"/>
              <a:t>of 03/12/23 – 8:00 ET</a:t>
            </a:r>
            <a:endParaRPr lang="en-US" sz="3200" dirty="0"/>
          </a:p>
        </p:txBody>
      </p:sp>
      <p:pic>
        <p:nvPicPr>
          <p:cNvPr id="7" name="Picture 6">
            <a:extLst>
              <a:ext uri="{FF2B5EF4-FFF2-40B4-BE49-F238E27FC236}">
                <a16:creationId xmlns:a16="http://schemas.microsoft.com/office/drawing/2014/main" id="{61C5113B-BEFD-D47C-F935-130BD1A5AFAF}"/>
              </a:ext>
            </a:extLst>
          </p:cNvPr>
          <p:cNvPicPr>
            <a:picLocks noChangeAspect="1"/>
          </p:cNvPicPr>
          <p:nvPr/>
        </p:nvPicPr>
        <p:blipFill>
          <a:blip r:embed="rId2"/>
          <a:stretch>
            <a:fillRect/>
          </a:stretch>
        </p:blipFill>
        <p:spPr>
          <a:xfrm>
            <a:off x="2212082" y="1429922"/>
            <a:ext cx="7922517" cy="4818478"/>
          </a:xfrm>
          <a:prstGeom prst="rect">
            <a:avLst/>
          </a:prstGeom>
        </p:spPr>
      </p:pic>
    </p:spTree>
    <p:extLst>
      <p:ext uri="{BB962C8B-B14F-4D97-AF65-F5344CB8AC3E}">
        <p14:creationId xmlns:p14="http://schemas.microsoft.com/office/powerpoint/2010/main" val="32640101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6DFBE805-4A14-261A-E48F-0451B85A5C7A}"/>
              </a:ext>
            </a:extLst>
          </p:cNvPr>
          <p:cNvSpPr>
            <a:spLocks noGrp="1"/>
          </p:cNvSpPr>
          <p:nvPr>
            <p:ph type="dt" idx="10"/>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r>
              <a:rPr lang="en-US"/>
              <a:t>March 2023</a:t>
            </a:r>
            <a:endParaRPr lang="en-GB"/>
          </a:p>
        </p:txBody>
      </p:sp>
      <p:grpSp>
        <p:nvGrpSpPr>
          <p:cNvPr id="6" name="object 2">
            <a:extLst>
              <a:ext uri="{FF2B5EF4-FFF2-40B4-BE49-F238E27FC236}">
                <a16:creationId xmlns:a16="http://schemas.microsoft.com/office/drawing/2014/main" id="{0AE01418-5A60-E912-5259-BDB8BFD9806B}"/>
              </a:ext>
            </a:extLst>
          </p:cNvPr>
          <p:cNvGrpSpPr/>
          <p:nvPr/>
        </p:nvGrpSpPr>
        <p:grpSpPr>
          <a:xfrm>
            <a:off x="409955" y="685801"/>
            <a:ext cx="11779250" cy="1371600"/>
            <a:chOff x="409955" y="635508"/>
            <a:chExt cx="11779250" cy="1546225"/>
          </a:xfrm>
        </p:grpSpPr>
        <p:sp>
          <p:nvSpPr>
            <p:cNvPr id="7" name="object 3">
              <a:extLst>
                <a:ext uri="{FF2B5EF4-FFF2-40B4-BE49-F238E27FC236}">
                  <a16:creationId xmlns:a16="http://schemas.microsoft.com/office/drawing/2014/main" id="{8F650811-D917-1B17-3D8F-59268769EBBC}"/>
                </a:ext>
              </a:extLst>
            </p:cNvPr>
            <p:cNvSpPr/>
            <p:nvPr/>
          </p:nvSpPr>
          <p:spPr>
            <a:xfrm>
              <a:off x="409955" y="837434"/>
              <a:ext cx="403225" cy="1344295"/>
            </a:xfrm>
            <a:custGeom>
              <a:avLst/>
              <a:gdLst/>
              <a:ahLst/>
              <a:cxnLst/>
              <a:rect l="l" t="t" r="r" b="b"/>
              <a:pathLst>
                <a:path w="403225" h="1344295">
                  <a:moveTo>
                    <a:pt x="403097" y="0"/>
                  </a:moveTo>
                  <a:lnTo>
                    <a:pt x="0" y="144233"/>
                  </a:lnTo>
                  <a:lnTo>
                    <a:pt x="0" y="1344168"/>
                  </a:lnTo>
                  <a:lnTo>
                    <a:pt x="403097" y="1196301"/>
                  </a:lnTo>
                  <a:lnTo>
                    <a:pt x="403097" y="0"/>
                  </a:lnTo>
                  <a:close/>
                </a:path>
              </a:pathLst>
            </a:custGeom>
            <a:solidFill>
              <a:srgbClr val="2F5597"/>
            </a:solidFill>
          </p:spPr>
          <p:txBody>
            <a:bodyPr wrap="square" lIns="0" tIns="0" rIns="0" bIns="0" rtlCol="0"/>
            <a:lstStyle/>
            <a:p>
              <a:endParaRPr/>
            </a:p>
          </p:txBody>
        </p:sp>
        <p:sp>
          <p:nvSpPr>
            <p:cNvPr id="8" name="object 4">
              <a:extLst>
                <a:ext uri="{FF2B5EF4-FFF2-40B4-BE49-F238E27FC236}">
                  <a16:creationId xmlns:a16="http://schemas.microsoft.com/office/drawing/2014/main" id="{71FECBBB-1411-B765-BD80-57188AC39F17}"/>
                </a:ext>
              </a:extLst>
            </p:cNvPr>
            <p:cNvSpPr/>
            <p:nvPr/>
          </p:nvSpPr>
          <p:spPr>
            <a:xfrm>
              <a:off x="644651" y="640842"/>
              <a:ext cx="168910" cy="1344295"/>
            </a:xfrm>
            <a:custGeom>
              <a:avLst/>
              <a:gdLst/>
              <a:ahLst/>
              <a:cxnLst/>
              <a:rect l="l" t="t" r="r" b="b"/>
              <a:pathLst>
                <a:path w="168909" h="1344295">
                  <a:moveTo>
                    <a:pt x="0" y="0"/>
                  </a:moveTo>
                  <a:lnTo>
                    <a:pt x="0" y="1212646"/>
                  </a:lnTo>
                  <a:lnTo>
                    <a:pt x="168401" y="1344167"/>
                  </a:lnTo>
                  <a:lnTo>
                    <a:pt x="168401" y="132727"/>
                  </a:lnTo>
                  <a:lnTo>
                    <a:pt x="0" y="0"/>
                  </a:lnTo>
                  <a:close/>
                </a:path>
              </a:pathLst>
            </a:custGeom>
            <a:solidFill>
              <a:srgbClr val="203864"/>
            </a:solidFill>
          </p:spPr>
          <p:txBody>
            <a:bodyPr wrap="square" lIns="0" tIns="0" rIns="0" bIns="0" rtlCol="0"/>
            <a:lstStyle/>
            <a:p>
              <a:endParaRPr/>
            </a:p>
          </p:txBody>
        </p:sp>
        <p:sp>
          <p:nvSpPr>
            <p:cNvPr id="9" name="object 5">
              <a:extLst>
                <a:ext uri="{FF2B5EF4-FFF2-40B4-BE49-F238E27FC236}">
                  <a16:creationId xmlns:a16="http://schemas.microsoft.com/office/drawing/2014/main" id="{80DB2291-E1B9-9A18-CAAA-674D16FA520B}"/>
                </a:ext>
              </a:extLst>
            </p:cNvPr>
            <p:cNvSpPr/>
            <p:nvPr/>
          </p:nvSpPr>
          <p:spPr>
            <a:xfrm>
              <a:off x="643889" y="635508"/>
              <a:ext cx="11545570" cy="1179830"/>
            </a:xfrm>
            <a:custGeom>
              <a:avLst/>
              <a:gdLst/>
              <a:ahLst/>
              <a:cxnLst/>
              <a:rect l="l" t="t" r="r" b="b"/>
              <a:pathLst>
                <a:path w="11545570" h="1179830">
                  <a:moveTo>
                    <a:pt x="11545062" y="0"/>
                  </a:moveTo>
                  <a:lnTo>
                    <a:pt x="0" y="0"/>
                  </a:lnTo>
                  <a:lnTo>
                    <a:pt x="0" y="1179576"/>
                  </a:lnTo>
                  <a:lnTo>
                    <a:pt x="11545062" y="1179576"/>
                  </a:lnTo>
                  <a:lnTo>
                    <a:pt x="11545062" y="0"/>
                  </a:lnTo>
                  <a:close/>
                </a:path>
              </a:pathLst>
            </a:custGeom>
            <a:solidFill>
              <a:srgbClr val="4472C4"/>
            </a:solidFill>
          </p:spPr>
          <p:txBody>
            <a:bodyPr wrap="square" lIns="0" tIns="0" rIns="0" bIns="0" rtlCol="0"/>
            <a:lstStyle/>
            <a:p>
              <a:endParaRPr/>
            </a:p>
          </p:txBody>
        </p:sp>
      </p:grpSp>
      <p:sp>
        <p:nvSpPr>
          <p:cNvPr id="10" name="object 6">
            <a:extLst>
              <a:ext uri="{FF2B5EF4-FFF2-40B4-BE49-F238E27FC236}">
                <a16:creationId xmlns:a16="http://schemas.microsoft.com/office/drawing/2014/main" id="{7788FFF3-60CE-4A33-EE3E-34BD36C88B05}"/>
              </a:ext>
            </a:extLst>
          </p:cNvPr>
          <p:cNvSpPr txBox="1">
            <a:spLocks/>
          </p:cNvSpPr>
          <p:nvPr/>
        </p:nvSpPr>
        <p:spPr>
          <a:xfrm>
            <a:off x="929218" y="887994"/>
            <a:ext cx="10361084" cy="838199"/>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a:t>Basic Room Resource Allocation</a:t>
            </a:r>
          </a:p>
        </p:txBody>
      </p:sp>
      <p:sp>
        <p:nvSpPr>
          <p:cNvPr id="11" name="object 10">
            <a:extLst>
              <a:ext uri="{FF2B5EF4-FFF2-40B4-BE49-F238E27FC236}">
                <a16:creationId xmlns:a16="http://schemas.microsoft.com/office/drawing/2014/main" id="{90A19B06-1E6E-6B81-BD42-E13D8EA181F0}"/>
              </a:ext>
            </a:extLst>
          </p:cNvPr>
          <p:cNvSpPr txBox="1"/>
          <p:nvPr/>
        </p:nvSpPr>
        <p:spPr>
          <a:xfrm>
            <a:off x="1044828" y="2194686"/>
            <a:ext cx="3088640" cy="1165225"/>
          </a:xfrm>
          <a:prstGeom prst="rect">
            <a:avLst/>
          </a:prstGeom>
          <a:solidFill>
            <a:srgbClr val="ED7D31"/>
          </a:solidFill>
        </p:spPr>
        <p:txBody>
          <a:bodyPr vert="horz" wrap="square" lIns="0" tIns="223520" rIns="0" bIns="0" rtlCol="0">
            <a:spAutoFit/>
          </a:bodyPr>
          <a:lstStyle/>
          <a:p>
            <a:pPr algn="ctr">
              <a:lnSpc>
                <a:spcPts val="2790"/>
              </a:lnSpc>
              <a:spcBef>
                <a:spcPts val="1760"/>
              </a:spcBef>
            </a:pPr>
            <a:r>
              <a:rPr sz="2400" dirty="0">
                <a:solidFill>
                  <a:srgbClr val="FFFFFF"/>
                </a:solidFill>
                <a:latin typeface="Calibri"/>
                <a:cs typeface="Calibri"/>
              </a:rPr>
              <a:t>Big</a:t>
            </a:r>
            <a:r>
              <a:rPr sz="2400" spc="-5" dirty="0">
                <a:solidFill>
                  <a:srgbClr val="FFFFFF"/>
                </a:solidFill>
                <a:latin typeface="Calibri"/>
                <a:cs typeface="Calibri"/>
              </a:rPr>
              <a:t> </a:t>
            </a:r>
            <a:r>
              <a:rPr sz="2400" spc="-10" dirty="0">
                <a:solidFill>
                  <a:srgbClr val="FFFFFF"/>
                </a:solidFill>
                <a:latin typeface="Calibri"/>
                <a:cs typeface="Calibri"/>
              </a:rPr>
              <a:t>meetings</a:t>
            </a:r>
            <a:endParaRPr sz="2400" dirty="0">
              <a:latin typeface="Calibri"/>
              <a:cs typeface="Calibri"/>
            </a:endParaRPr>
          </a:p>
          <a:p>
            <a:pPr algn="ctr">
              <a:lnSpc>
                <a:spcPts val="2310"/>
              </a:lnSpc>
            </a:pPr>
            <a:r>
              <a:rPr sz="2000" dirty="0">
                <a:solidFill>
                  <a:srgbClr val="FFFFFF"/>
                </a:solidFill>
                <a:latin typeface="Calibri"/>
                <a:cs typeface="Calibri"/>
              </a:rPr>
              <a:t>(≥</a:t>
            </a:r>
            <a:r>
              <a:rPr sz="2000" spc="-40" dirty="0">
                <a:solidFill>
                  <a:srgbClr val="FFFFFF"/>
                </a:solidFill>
                <a:latin typeface="Calibri"/>
                <a:cs typeface="Calibri"/>
              </a:rPr>
              <a:t> </a:t>
            </a:r>
            <a:r>
              <a:rPr sz="2000" dirty="0">
                <a:solidFill>
                  <a:srgbClr val="FFFFFF"/>
                </a:solidFill>
                <a:latin typeface="Calibri"/>
                <a:cs typeface="Calibri"/>
              </a:rPr>
              <a:t>100,</a:t>
            </a:r>
            <a:r>
              <a:rPr sz="2000" spc="-30" dirty="0">
                <a:solidFill>
                  <a:srgbClr val="FFFFFF"/>
                </a:solidFill>
                <a:latin typeface="Calibri"/>
                <a:cs typeface="Calibri"/>
              </a:rPr>
              <a:t> </a:t>
            </a:r>
            <a:r>
              <a:rPr sz="2000" dirty="0">
                <a:solidFill>
                  <a:srgbClr val="FFFFFF"/>
                </a:solidFill>
                <a:latin typeface="Calibri"/>
                <a:cs typeface="Calibri"/>
              </a:rPr>
              <a:t>e.g.,</a:t>
            </a:r>
            <a:r>
              <a:rPr sz="2000" spc="-35" dirty="0">
                <a:solidFill>
                  <a:srgbClr val="FFFFFF"/>
                </a:solidFill>
                <a:latin typeface="Calibri"/>
                <a:cs typeface="Calibri"/>
              </a:rPr>
              <a:t> </a:t>
            </a:r>
            <a:r>
              <a:rPr sz="2000" dirty="0">
                <a:solidFill>
                  <a:srgbClr val="FFFFFF"/>
                </a:solidFill>
                <a:latin typeface="Calibri"/>
                <a:cs typeface="Calibri"/>
              </a:rPr>
              <a:t>WG</a:t>
            </a:r>
            <a:r>
              <a:rPr sz="2000" spc="-35" dirty="0">
                <a:solidFill>
                  <a:srgbClr val="FFFFFF"/>
                </a:solidFill>
                <a:latin typeface="Calibri"/>
                <a:cs typeface="Calibri"/>
              </a:rPr>
              <a:t> </a:t>
            </a:r>
            <a:r>
              <a:rPr sz="2000" spc="-10" dirty="0">
                <a:solidFill>
                  <a:srgbClr val="FFFFFF"/>
                </a:solidFill>
                <a:latin typeface="Calibri"/>
                <a:cs typeface="Calibri"/>
              </a:rPr>
              <a:t>plenaries)</a:t>
            </a:r>
            <a:endParaRPr sz="2000" dirty="0">
              <a:latin typeface="Calibri"/>
              <a:cs typeface="Calibri"/>
            </a:endParaRPr>
          </a:p>
        </p:txBody>
      </p:sp>
      <p:sp>
        <p:nvSpPr>
          <p:cNvPr id="12" name="object 11">
            <a:extLst>
              <a:ext uri="{FF2B5EF4-FFF2-40B4-BE49-F238E27FC236}">
                <a16:creationId xmlns:a16="http://schemas.microsoft.com/office/drawing/2014/main" id="{E60B2839-0CF7-957C-DC19-D7AE80C552A1}"/>
              </a:ext>
            </a:extLst>
          </p:cNvPr>
          <p:cNvSpPr txBox="1"/>
          <p:nvPr/>
        </p:nvSpPr>
        <p:spPr>
          <a:xfrm>
            <a:off x="1044828" y="3359530"/>
            <a:ext cx="3076575" cy="2659190"/>
          </a:xfrm>
          <a:prstGeom prst="rect">
            <a:avLst/>
          </a:prstGeom>
          <a:solidFill>
            <a:srgbClr val="F8D7CD">
              <a:alpha val="90194"/>
            </a:srgbClr>
          </a:solidFill>
        </p:spPr>
        <p:txBody>
          <a:bodyPr vert="horz" wrap="square" lIns="0" tIns="66040" rIns="0" bIns="0" rtlCol="0">
            <a:spAutoFit/>
          </a:bodyPr>
          <a:lstStyle/>
          <a:p>
            <a:pPr marL="356235" indent="-228600">
              <a:lnSpc>
                <a:spcPct val="100000"/>
              </a:lnSpc>
              <a:spcBef>
                <a:spcPts val="520"/>
              </a:spcBef>
              <a:buChar char="•"/>
              <a:tabLst>
                <a:tab pos="356870" algn="l"/>
              </a:tabLst>
            </a:pPr>
            <a:r>
              <a:rPr sz="2000" dirty="0">
                <a:solidFill>
                  <a:schemeClr val="tx1"/>
                </a:solidFill>
                <a:latin typeface="Calibri"/>
                <a:cs typeface="Calibri"/>
              </a:rPr>
              <a:t>Head</a:t>
            </a:r>
            <a:r>
              <a:rPr sz="2000" spc="-75" dirty="0">
                <a:solidFill>
                  <a:schemeClr val="tx1"/>
                </a:solidFill>
                <a:latin typeface="Calibri"/>
                <a:cs typeface="Calibri"/>
              </a:rPr>
              <a:t> </a:t>
            </a:r>
            <a:r>
              <a:rPr sz="2000" dirty="0">
                <a:solidFill>
                  <a:schemeClr val="tx1"/>
                </a:solidFill>
                <a:latin typeface="Calibri"/>
                <a:cs typeface="Calibri"/>
              </a:rPr>
              <a:t>table</a:t>
            </a:r>
            <a:r>
              <a:rPr sz="2000" spc="-65" dirty="0">
                <a:solidFill>
                  <a:schemeClr val="tx1"/>
                </a:solidFill>
                <a:latin typeface="Calibri"/>
                <a:cs typeface="Calibri"/>
              </a:rPr>
              <a:t> </a:t>
            </a:r>
            <a:r>
              <a:rPr sz="2000" spc="-25" dirty="0">
                <a:solidFill>
                  <a:schemeClr val="tx1"/>
                </a:solidFill>
                <a:latin typeface="Calibri"/>
                <a:cs typeface="Calibri"/>
              </a:rPr>
              <a:t>(</a:t>
            </a:r>
            <a:r>
              <a:rPr lang="en-US" sz="2000" spc="-25" dirty="0">
                <a:solidFill>
                  <a:schemeClr val="tx1"/>
                </a:solidFill>
                <a:latin typeface="Calibri"/>
                <a:cs typeface="Calibri"/>
              </a:rPr>
              <a:t>5</a:t>
            </a:r>
            <a:r>
              <a:rPr sz="2000" spc="-25" dirty="0">
                <a:solidFill>
                  <a:schemeClr val="tx1"/>
                </a:solidFill>
                <a:latin typeface="Calibri"/>
                <a:cs typeface="Calibri"/>
              </a:rPr>
              <a:t>)</a:t>
            </a:r>
            <a:endParaRPr sz="2000" dirty="0">
              <a:solidFill>
                <a:schemeClr val="tx1"/>
              </a:solidFill>
              <a:latin typeface="Calibri"/>
              <a:cs typeface="Calibri"/>
            </a:endParaRPr>
          </a:p>
          <a:p>
            <a:pPr marL="356235" indent="-228600">
              <a:lnSpc>
                <a:spcPct val="100000"/>
              </a:lnSpc>
              <a:spcBef>
                <a:spcPts val="195"/>
              </a:spcBef>
              <a:buChar char="•"/>
              <a:tabLst>
                <a:tab pos="356870" algn="l"/>
              </a:tabLst>
            </a:pPr>
            <a:r>
              <a:rPr sz="2000" dirty="0">
                <a:solidFill>
                  <a:schemeClr val="tx1"/>
                </a:solidFill>
                <a:latin typeface="Calibri"/>
                <a:cs typeface="Calibri"/>
              </a:rPr>
              <a:t>1</a:t>
            </a:r>
            <a:r>
              <a:rPr sz="2000" spc="-15" dirty="0">
                <a:solidFill>
                  <a:schemeClr val="tx1"/>
                </a:solidFill>
                <a:latin typeface="Calibri"/>
                <a:cs typeface="Calibri"/>
              </a:rPr>
              <a:t> </a:t>
            </a:r>
            <a:r>
              <a:rPr sz="2000" spc="-10" dirty="0">
                <a:solidFill>
                  <a:schemeClr val="tx1"/>
                </a:solidFill>
                <a:latin typeface="Calibri"/>
                <a:cs typeface="Calibri"/>
              </a:rPr>
              <a:t>projector/screen</a:t>
            </a:r>
            <a:endParaRPr sz="2000" dirty="0">
              <a:solidFill>
                <a:schemeClr val="tx1"/>
              </a:solidFill>
              <a:latin typeface="Calibri"/>
              <a:cs typeface="Calibri"/>
            </a:endParaRPr>
          </a:p>
          <a:p>
            <a:pPr marL="356235" indent="-228600">
              <a:lnSpc>
                <a:spcPct val="100000"/>
              </a:lnSpc>
              <a:spcBef>
                <a:spcPts val="185"/>
              </a:spcBef>
              <a:buChar char="•"/>
              <a:tabLst>
                <a:tab pos="356870" algn="l"/>
              </a:tabLst>
            </a:pPr>
            <a:r>
              <a:rPr sz="2000" dirty="0">
                <a:solidFill>
                  <a:schemeClr val="tx1"/>
                </a:solidFill>
                <a:latin typeface="Calibri"/>
                <a:cs typeface="Calibri"/>
              </a:rPr>
              <a:t>2</a:t>
            </a:r>
            <a:r>
              <a:rPr sz="2000" spc="-60" dirty="0">
                <a:solidFill>
                  <a:schemeClr val="tx1"/>
                </a:solidFill>
                <a:latin typeface="Calibri"/>
                <a:cs typeface="Calibri"/>
              </a:rPr>
              <a:t> </a:t>
            </a:r>
            <a:r>
              <a:rPr sz="2000" dirty="0">
                <a:solidFill>
                  <a:schemeClr val="tx1"/>
                </a:solidFill>
                <a:latin typeface="Calibri"/>
                <a:cs typeface="Calibri"/>
              </a:rPr>
              <a:t>tables</a:t>
            </a:r>
            <a:r>
              <a:rPr sz="2000" spc="-50" dirty="0">
                <a:solidFill>
                  <a:schemeClr val="tx1"/>
                </a:solidFill>
                <a:latin typeface="Calibri"/>
                <a:cs typeface="Calibri"/>
              </a:rPr>
              <a:t> </a:t>
            </a:r>
            <a:r>
              <a:rPr sz="2000" spc="-20" dirty="0">
                <a:solidFill>
                  <a:schemeClr val="tx1"/>
                </a:solidFill>
                <a:latin typeface="Calibri"/>
                <a:cs typeface="Calibri"/>
              </a:rPr>
              <a:t>mics</a:t>
            </a:r>
            <a:endParaRPr sz="2000" dirty="0">
              <a:solidFill>
                <a:schemeClr val="tx1"/>
              </a:solidFill>
              <a:latin typeface="Calibri"/>
              <a:cs typeface="Calibri"/>
            </a:endParaRPr>
          </a:p>
          <a:p>
            <a:pPr marL="356235" indent="-228600">
              <a:lnSpc>
                <a:spcPct val="100000"/>
              </a:lnSpc>
              <a:spcBef>
                <a:spcPts val="185"/>
              </a:spcBef>
              <a:buChar char="•"/>
              <a:tabLst>
                <a:tab pos="356870" algn="l"/>
              </a:tabLst>
            </a:pPr>
            <a:r>
              <a:rPr sz="2000" dirty="0">
                <a:solidFill>
                  <a:schemeClr val="tx1"/>
                </a:solidFill>
                <a:latin typeface="Calibri"/>
                <a:cs typeface="Calibri"/>
              </a:rPr>
              <a:t>1</a:t>
            </a:r>
            <a:r>
              <a:rPr sz="2000" spc="-30" dirty="0">
                <a:solidFill>
                  <a:schemeClr val="tx1"/>
                </a:solidFill>
                <a:latin typeface="Calibri"/>
                <a:cs typeface="Calibri"/>
              </a:rPr>
              <a:t> </a:t>
            </a:r>
            <a:r>
              <a:rPr sz="2000" dirty="0">
                <a:solidFill>
                  <a:schemeClr val="tx1"/>
                </a:solidFill>
                <a:latin typeface="Calibri"/>
                <a:cs typeface="Calibri"/>
              </a:rPr>
              <a:t>or</a:t>
            </a:r>
            <a:r>
              <a:rPr sz="2000" spc="-30" dirty="0">
                <a:solidFill>
                  <a:schemeClr val="tx1"/>
                </a:solidFill>
                <a:latin typeface="Calibri"/>
                <a:cs typeface="Calibri"/>
              </a:rPr>
              <a:t> </a:t>
            </a:r>
            <a:r>
              <a:rPr sz="2000" dirty="0">
                <a:solidFill>
                  <a:schemeClr val="tx1"/>
                </a:solidFill>
                <a:latin typeface="Calibri"/>
                <a:cs typeface="Calibri"/>
              </a:rPr>
              <a:t>2</a:t>
            </a:r>
            <a:r>
              <a:rPr sz="2000" spc="-30" dirty="0">
                <a:solidFill>
                  <a:schemeClr val="tx1"/>
                </a:solidFill>
                <a:latin typeface="Calibri"/>
                <a:cs typeface="Calibri"/>
              </a:rPr>
              <a:t> </a:t>
            </a:r>
            <a:r>
              <a:rPr sz="2000" dirty="0">
                <a:solidFill>
                  <a:schemeClr val="tx1"/>
                </a:solidFill>
                <a:latin typeface="Calibri"/>
                <a:cs typeface="Calibri"/>
              </a:rPr>
              <a:t>floor</a:t>
            </a:r>
            <a:r>
              <a:rPr sz="2000" spc="-25" dirty="0">
                <a:solidFill>
                  <a:schemeClr val="tx1"/>
                </a:solidFill>
                <a:latin typeface="Calibri"/>
                <a:cs typeface="Calibri"/>
              </a:rPr>
              <a:t> </a:t>
            </a:r>
            <a:r>
              <a:rPr sz="2000" spc="-20" dirty="0">
                <a:solidFill>
                  <a:schemeClr val="tx1"/>
                </a:solidFill>
                <a:latin typeface="Calibri"/>
                <a:cs typeface="Calibri"/>
              </a:rPr>
              <a:t>mics</a:t>
            </a:r>
            <a:endParaRPr sz="2000" dirty="0">
              <a:solidFill>
                <a:schemeClr val="tx1"/>
              </a:solidFill>
              <a:latin typeface="Calibri"/>
              <a:cs typeface="Calibri"/>
            </a:endParaRPr>
          </a:p>
          <a:p>
            <a:pPr marL="356870" marR="267335" indent="-228600">
              <a:spcBef>
                <a:spcPts val="0"/>
              </a:spcBef>
              <a:buChar char="•"/>
              <a:tabLst>
                <a:tab pos="356870" algn="l"/>
              </a:tabLst>
            </a:pPr>
            <a:r>
              <a:rPr sz="2000" dirty="0">
                <a:solidFill>
                  <a:schemeClr val="tx1"/>
                </a:solidFill>
                <a:latin typeface="Calibri"/>
                <a:cs typeface="Calibri"/>
              </a:rPr>
              <a:t>Sound</a:t>
            </a:r>
            <a:r>
              <a:rPr sz="2000" spc="-65" dirty="0">
                <a:solidFill>
                  <a:schemeClr val="tx1"/>
                </a:solidFill>
                <a:latin typeface="Calibri"/>
                <a:cs typeface="Calibri"/>
              </a:rPr>
              <a:t> </a:t>
            </a:r>
            <a:r>
              <a:rPr sz="2000" spc="-10" dirty="0">
                <a:solidFill>
                  <a:schemeClr val="tx1"/>
                </a:solidFill>
                <a:latin typeface="Calibri"/>
                <a:cs typeface="Calibri"/>
              </a:rPr>
              <a:t>system</a:t>
            </a:r>
            <a:endParaRPr lang="en-US" sz="2000" spc="-10" dirty="0">
              <a:solidFill>
                <a:schemeClr val="tx1"/>
              </a:solidFill>
              <a:latin typeface="Calibri"/>
              <a:cs typeface="Calibri"/>
            </a:endParaRPr>
          </a:p>
          <a:p>
            <a:pPr marL="128270" marR="267335">
              <a:spcBef>
                <a:spcPts val="0"/>
              </a:spcBef>
              <a:tabLst>
                <a:tab pos="356870" algn="l"/>
              </a:tabLst>
            </a:pPr>
            <a:r>
              <a:rPr lang="en-US" sz="2000" spc="-10" dirty="0">
                <a:solidFill>
                  <a:schemeClr val="tx1"/>
                </a:solidFill>
                <a:latin typeface="Calibri"/>
                <a:cs typeface="Calibri"/>
              </a:rPr>
              <a:t>	</a:t>
            </a:r>
            <a:r>
              <a:rPr sz="1600" spc="-20" dirty="0">
                <a:solidFill>
                  <a:schemeClr val="tx1"/>
                </a:solidFill>
                <a:latin typeface="Calibri"/>
                <a:cs typeface="Calibri"/>
              </a:rPr>
              <a:t>(speakers,</a:t>
            </a:r>
            <a:r>
              <a:rPr sz="1600" spc="-35" dirty="0">
                <a:solidFill>
                  <a:schemeClr val="tx1"/>
                </a:solidFill>
                <a:latin typeface="Calibri"/>
                <a:cs typeface="Calibri"/>
              </a:rPr>
              <a:t> </a:t>
            </a:r>
            <a:r>
              <a:rPr sz="1600" dirty="0">
                <a:solidFill>
                  <a:schemeClr val="tx1"/>
                </a:solidFill>
                <a:latin typeface="Calibri"/>
                <a:cs typeface="Calibri"/>
              </a:rPr>
              <a:t>sound</a:t>
            </a:r>
            <a:r>
              <a:rPr sz="1600" spc="-40" dirty="0">
                <a:solidFill>
                  <a:schemeClr val="tx1"/>
                </a:solidFill>
                <a:latin typeface="Calibri"/>
                <a:cs typeface="Calibri"/>
              </a:rPr>
              <a:t> </a:t>
            </a:r>
            <a:r>
              <a:rPr sz="1600" spc="-10" dirty="0">
                <a:solidFill>
                  <a:schemeClr val="tx1"/>
                </a:solidFill>
                <a:latin typeface="Calibri"/>
                <a:cs typeface="Calibri"/>
              </a:rPr>
              <a:t>board, etc.)</a:t>
            </a:r>
            <a:endParaRPr lang="en-US" sz="1600" spc="-10" dirty="0">
              <a:solidFill>
                <a:schemeClr val="tx1"/>
              </a:solidFill>
              <a:latin typeface="Calibri"/>
              <a:cs typeface="Calibri"/>
            </a:endParaRPr>
          </a:p>
          <a:p>
            <a:pPr marL="356870" marR="267335" indent="-228600">
              <a:lnSpc>
                <a:spcPct val="92100"/>
              </a:lnSpc>
              <a:spcBef>
                <a:spcPts val="409"/>
              </a:spcBef>
              <a:buChar char="•"/>
              <a:tabLst>
                <a:tab pos="356870" algn="l"/>
              </a:tabLst>
            </a:pPr>
            <a:r>
              <a:rPr lang="en-US" sz="2000" spc="-10" dirty="0">
                <a:solidFill>
                  <a:schemeClr val="tx1"/>
                </a:solidFill>
                <a:latin typeface="Calibri"/>
                <a:cs typeface="Calibri"/>
              </a:rPr>
              <a:t>Ethernet/HDMI/USB</a:t>
            </a:r>
          </a:p>
          <a:p>
            <a:pPr marL="356870" marR="267335" indent="-228600">
              <a:lnSpc>
                <a:spcPct val="92100"/>
              </a:lnSpc>
              <a:spcBef>
                <a:spcPts val="409"/>
              </a:spcBef>
              <a:buChar char="•"/>
              <a:tabLst>
                <a:tab pos="356870" algn="l"/>
              </a:tabLst>
            </a:pPr>
            <a:r>
              <a:rPr lang="en-US" sz="2000" spc="-10" dirty="0">
                <a:solidFill>
                  <a:schemeClr val="tx1"/>
                </a:solidFill>
                <a:latin typeface="Calibri"/>
                <a:cs typeface="Calibri"/>
              </a:rPr>
              <a:t>Scarlett Audio Interface</a:t>
            </a:r>
            <a:endParaRPr sz="1800" dirty="0">
              <a:solidFill>
                <a:schemeClr val="tx1"/>
              </a:solidFill>
              <a:latin typeface="Calibri"/>
              <a:cs typeface="Calibri"/>
            </a:endParaRPr>
          </a:p>
        </p:txBody>
      </p:sp>
      <p:sp>
        <p:nvSpPr>
          <p:cNvPr id="13" name="object 12">
            <a:extLst>
              <a:ext uri="{FF2B5EF4-FFF2-40B4-BE49-F238E27FC236}">
                <a16:creationId xmlns:a16="http://schemas.microsoft.com/office/drawing/2014/main" id="{F27FF358-16A5-2B37-D49B-117553548EBE}"/>
              </a:ext>
            </a:extLst>
          </p:cNvPr>
          <p:cNvSpPr txBox="1"/>
          <p:nvPr/>
        </p:nvSpPr>
        <p:spPr>
          <a:xfrm>
            <a:off x="4551553" y="2194686"/>
            <a:ext cx="3088640" cy="1165225"/>
          </a:xfrm>
          <a:prstGeom prst="rect">
            <a:avLst/>
          </a:prstGeom>
          <a:solidFill>
            <a:srgbClr val="A6A6A6"/>
          </a:solidFill>
        </p:spPr>
        <p:txBody>
          <a:bodyPr vert="horz" wrap="square" lIns="0" tIns="223520" rIns="0" bIns="0" rtlCol="0">
            <a:spAutoFit/>
          </a:bodyPr>
          <a:lstStyle/>
          <a:p>
            <a:pPr algn="ctr">
              <a:lnSpc>
                <a:spcPts val="2790"/>
              </a:lnSpc>
              <a:spcBef>
                <a:spcPts val="1760"/>
              </a:spcBef>
            </a:pPr>
            <a:r>
              <a:rPr sz="2400" dirty="0">
                <a:solidFill>
                  <a:srgbClr val="FFFFFF"/>
                </a:solidFill>
                <a:latin typeface="Calibri"/>
                <a:cs typeface="Calibri"/>
              </a:rPr>
              <a:t>Medium</a:t>
            </a:r>
            <a:r>
              <a:rPr sz="2400" spc="-20" dirty="0">
                <a:solidFill>
                  <a:srgbClr val="FFFFFF"/>
                </a:solidFill>
                <a:latin typeface="Calibri"/>
                <a:cs typeface="Calibri"/>
              </a:rPr>
              <a:t> </a:t>
            </a:r>
            <a:r>
              <a:rPr sz="2400" spc="-10" dirty="0">
                <a:solidFill>
                  <a:srgbClr val="FFFFFF"/>
                </a:solidFill>
                <a:latin typeface="Calibri"/>
                <a:cs typeface="Calibri"/>
              </a:rPr>
              <a:t>meetings</a:t>
            </a:r>
            <a:endParaRPr sz="2400" dirty="0">
              <a:latin typeface="Calibri"/>
              <a:cs typeface="Calibri"/>
            </a:endParaRPr>
          </a:p>
          <a:p>
            <a:pPr algn="ctr">
              <a:lnSpc>
                <a:spcPts val="2310"/>
              </a:lnSpc>
            </a:pPr>
            <a:r>
              <a:rPr sz="2000" spc="-20" dirty="0">
                <a:solidFill>
                  <a:srgbClr val="FFFFFF"/>
                </a:solidFill>
                <a:latin typeface="Calibri"/>
                <a:cs typeface="Calibri"/>
              </a:rPr>
              <a:t>(35-</a:t>
            </a:r>
            <a:r>
              <a:rPr sz="2000" dirty="0">
                <a:solidFill>
                  <a:srgbClr val="FFFFFF"/>
                </a:solidFill>
                <a:latin typeface="Calibri"/>
                <a:cs typeface="Calibri"/>
              </a:rPr>
              <a:t>100,</a:t>
            </a:r>
            <a:r>
              <a:rPr sz="2000" spc="-45" dirty="0">
                <a:solidFill>
                  <a:srgbClr val="FFFFFF"/>
                </a:solidFill>
                <a:latin typeface="Calibri"/>
                <a:cs typeface="Calibri"/>
              </a:rPr>
              <a:t> </a:t>
            </a:r>
            <a:r>
              <a:rPr sz="2000" dirty="0">
                <a:solidFill>
                  <a:srgbClr val="FFFFFF"/>
                </a:solidFill>
                <a:latin typeface="Calibri"/>
                <a:cs typeface="Calibri"/>
              </a:rPr>
              <a:t>e.g.,</a:t>
            </a:r>
            <a:r>
              <a:rPr sz="2000" spc="-40" dirty="0">
                <a:solidFill>
                  <a:srgbClr val="FFFFFF"/>
                </a:solidFill>
                <a:latin typeface="Calibri"/>
                <a:cs typeface="Calibri"/>
              </a:rPr>
              <a:t> </a:t>
            </a:r>
            <a:r>
              <a:rPr sz="2000" spc="-30" dirty="0">
                <a:solidFill>
                  <a:srgbClr val="FFFFFF"/>
                </a:solidFill>
                <a:latin typeface="Calibri"/>
                <a:cs typeface="Calibri"/>
              </a:rPr>
              <a:t>Task </a:t>
            </a:r>
            <a:r>
              <a:rPr sz="2000" spc="-10" dirty="0">
                <a:solidFill>
                  <a:srgbClr val="FFFFFF"/>
                </a:solidFill>
                <a:latin typeface="Calibri"/>
                <a:cs typeface="Calibri"/>
              </a:rPr>
              <a:t>Forces)</a:t>
            </a:r>
            <a:endParaRPr sz="2000" dirty="0">
              <a:latin typeface="Calibri"/>
              <a:cs typeface="Calibri"/>
            </a:endParaRPr>
          </a:p>
        </p:txBody>
      </p:sp>
      <p:sp>
        <p:nvSpPr>
          <p:cNvPr id="14" name="object 14">
            <a:extLst>
              <a:ext uri="{FF2B5EF4-FFF2-40B4-BE49-F238E27FC236}">
                <a16:creationId xmlns:a16="http://schemas.microsoft.com/office/drawing/2014/main" id="{C097EC8B-6E32-3A9A-F91C-C1BE8CAA01E9}"/>
              </a:ext>
            </a:extLst>
          </p:cNvPr>
          <p:cNvSpPr txBox="1"/>
          <p:nvPr/>
        </p:nvSpPr>
        <p:spPr>
          <a:xfrm>
            <a:off x="8063865" y="2201036"/>
            <a:ext cx="3076575" cy="1152525"/>
          </a:xfrm>
          <a:prstGeom prst="rect">
            <a:avLst/>
          </a:prstGeom>
          <a:solidFill>
            <a:srgbClr val="FFC000"/>
          </a:solidFill>
        </p:spPr>
        <p:txBody>
          <a:bodyPr vert="horz" wrap="square" lIns="0" tIns="217170" rIns="0" bIns="0" rtlCol="0">
            <a:spAutoFit/>
          </a:bodyPr>
          <a:lstStyle/>
          <a:p>
            <a:pPr algn="ctr">
              <a:lnSpc>
                <a:spcPts val="2790"/>
              </a:lnSpc>
              <a:spcBef>
                <a:spcPts val="1710"/>
              </a:spcBef>
            </a:pPr>
            <a:r>
              <a:rPr sz="2400" dirty="0">
                <a:solidFill>
                  <a:srgbClr val="FFFFFF"/>
                </a:solidFill>
                <a:latin typeface="Calibri"/>
                <a:cs typeface="Calibri"/>
              </a:rPr>
              <a:t>Smaller</a:t>
            </a:r>
            <a:r>
              <a:rPr sz="2400" spc="-20" dirty="0">
                <a:solidFill>
                  <a:srgbClr val="FFFFFF"/>
                </a:solidFill>
                <a:latin typeface="Calibri"/>
                <a:cs typeface="Calibri"/>
              </a:rPr>
              <a:t> </a:t>
            </a:r>
            <a:r>
              <a:rPr sz="2400" spc="-10" dirty="0">
                <a:solidFill>
                  <a:srgbClr val="FFFFFF"/>
                </a:solidFill>
                <a:latin typeface="Calibri"/>
                <a:cs typeface="Calibri"/>
              </a:rPr>
              <a:t>meetings</a:t>
            </a:r>
            <a:endParaRPr sz="2400" dirty="0">
              <a:latin typeface="Calibri"/>
              <a:cs typeface="Calibri"/>
            </a:endParaRPr>
          </a:p>
          <a:p>
            <a:pPr algn="ctr">
              <a:lnSpc>
                <a:spcPts val="2310"/>
              </a:lnSpc>
            </a:pPr>
            <a:r>
              <a:rPr sz="2000" dirty="0">
                <a:solidFill>
                  <a:srgbClr val="FFFFFF"/>
                </a:solidFill>
                <a:latin typeface="Calibri"/>
                <a:cs typeface="Calibri"/>
              </a:rPr>
              <a:t>(30</a:t>
            </a:r>
            <a:r>
              <a:rPr sz="2000" spc="-30" dirty="0">
                <a:solidFill>
                  <a:srgbClr val="FFFFFF"/>
                </a:solidFill>
                <a:latin typeface="Calibri"/>
                <a:cs typeface="Calibri"/>
              </a:rPr>
              <a:t> </a:t>
            </a:r>
            <a:r>
              <a:rPr sz="2000" dirty="0">
                <a:solidFill>
                  <a:srgbClr val="FFFFFF"/>
                </a:solidFill>
                <a:latin typeface="Calibri"/>
                <a:cs typeface="Calibri"/>
              </a:rPr>
              <a:t>or</a:t>
            </a:r>
            <a:r>
              <a:rPr sz="2000" spc="-20" dirty="0">
                <a:solidFill>
                  <a:srgbClr val="FFFFFF"/>
                </a:solidFill>
                <a:latin typeface="Calibri"/>
                <a:cs typeface="Calibri"/>
              </a:rPr>
              <a:t> </a:t>
            </a:r>
            <a:r>
              <a:rPr sz="2000" spc="-10" dirty="0">
                <a:solidFill>
                  <a:srgbClr val="FFFFFF"/>
                </a:solidFill>
                <a:latin typeface="Calibri"/>
                <a:cs typeface="Calibri"/>
              </a:rPr>
              <a:t>less)</a:t>
            </a:r>
            <a:endParaRPr sz="2000" dirty="0">
              <a:latin typeface="Calibri"/>
              <a:cs typeface="Calibri"/>
            </a:endParaRPr>
          </a:p>
        </p:txBody>
      </p:sp>
      <p:sp>
        <p:nvSpPr>
          <p:cNvPr id="15" name="object 13">
            <a:extLst>
              <a:ext uri="{FF2B5EF4-FFF2-40B4-BE49-F238E27FC236}">
                <a16:creationId xmlns:a16="http://schemas.microsoft.com/office/drawing/2014/main" id="{9FAC210F-9429-2269-39FA-847B07AAA40F}"/>
              </a:ext>
            </a:extLst>
          </p:cNvPr>
          <p:cNvSpPr txBox="1"/>
          <p:nvPr/>
        </p:nvSpPr>
        <p:spPr>
          <a:xfrm>
            <a:off x="4551553" y="3359530"/>
            <a:ext cx="3088640" cy="2609945"/>
          </a:xfrm>
          <a:prstGeom prst="rect">
            <a:avLst/>
          </a:prstGeom>
          <a:solidFill>
            <a:srgbClr val="E2E2E2">
              <a:alpha val="90194"/>
            </a:srgbClr>
          </a:solidFill>
        </p:spPr>
        <p:txBody>
          <a:bodyPr vert="horz" wrap="square" lIns="0" tIns="66040" rIns="0" bIns="0" rtlCol="0">
            <a:spAutoFit/>
          </a:bodyPr>
          <a:lstStyle/>
          <a:p>
            <a:pPr marL="356235" indent="-228600">
              <a:lnSpc>
                <a:spcPct val="100000"/>
              </a:lnSpc>
              <a:spcBef>
                <a:spcPts val="520"/>
              </a:spcBef>
              <a:buChar char="•"/>
              <a:tabLst>
                <a:tab pos="356870" algn="l"/>
              </a:tabLst>
            </a:pPr>
            <a:r>
              <a:rPr sz="2000" dirty="0">
                <a:solidFill>
                  <a:schemeClr val="tx1"/>
                </a:solidFill>
                <a:latin typeface="Calibri"/>
                <a:cs typeface="Calibri"/>
              </a:rPr>
              <a:t>Head</a:t>
            </a:r>
            <a:r>
              <a:rPr sz="2000" spc="-75" dirty="0">
                <a:solidFill>
                  <a:schemeClr val="tx1"/>
                </a:solidFill>
                <a:latin typeface="Calibri"/>
                <a:cs typeface="Calibri"/>
              </a:rPr>
              <a:t> </a:t>
            </a:r>
            <a:r>
              <a:rPr sz="2000" dirty="0">
                <a:solidFill>
                  <a:schemeClr val="tx1"/>
                </a:solidFill>
                <a:latin typeface="Calibri"/>
                <a:cs typeface="Calibri"/>
              </a:rPr>
              <a:t>table</a:t>
            </a:r>
            <a:r>
              <a:rPr sz="2000" spc="-65" dirty="0">
                <a:solidFill>
                  <a:schemeClr val="tx1"/>
                </a:solidFill>
                <a:latin typeface="Calibri"/>
                <a:cs typeface="Calibri"/>
              </a:rPr>
              <a:t> </a:t>
            </a:r>
            <a:r>
              <a:rPr sz="2000" spc="-25" dirty="0">
                <a:solidFill>
                  <a:schemeClr val="tx1"/>
                </a:solidFill>
                <a:latin typeface="Calibri"/>
                <a:cs typeface="Calibri"/>
              </a:rPr>
              <a:t>(</a:t>
            </a:r>
            <a:r>
              <a:rPr lang="en-US" sz="2000" spc="-25" dirty="0">
                <a:solidFill>
                  <a:schemeClr val="tx1"/>
                </a:solidFill>
                <a:latin typeface="Calibri"/>
                <a:cs typeface="Calibri"/>
              </a:rPr>
              <a:t>3</a:t>
            </a:r>
            <a:r>
              <a:rPr sz="2000" spc="-25" dirty="0">
                <a:solidFill>
                  <a:schemeClr val="tx1"/>
                </a:solidFill>
                <a:latin typeface="Calibri"/>
                <a:cs typeface="Calibri"/>
              </a:rPr>
              <a:t>)</a:t>
            </a:r>
            <a:endParaRPr sz="2000" dirty="0">
              <a:solidFill>
                <a:schemeClr val="tx1"/>
              </a:solidFill>
              <a:latin typeface="Calibri"/>
              <a:cs typeface="Calibri"/>
            </a:endParaRPr>
          </a:p>
          <a:p>
            <a:pPr marL="356235" indent="-228600">
              <a:lnSpc>
                <a:spcPct val="100000"/>
              </a:lnSpc>
              <a:spcBef>
                <a:spcPts val="195"/>
              </a:spcBef>
              <a:buChar char="•"/>
              <a:tabLst>
                <a:tab pos="356870" algn="l"/>
              </a:tabLst>
            </a:pPr>
            <a:r>
              <a:rPr sz="2000" dirty="0">
                <a:solidFill>
                  <a:schemeClr val="tx1"/>
                </a:solidFill>
                <a:latin typeface="Calibri"/>
                <a:cs typeface="Calibri"/>
              </a:rPr>
              <a:t>1</a:t>
            </a:r>
            <a:r>
              <a:rPr sz="2000" spc="-15" dirty="0">
                <a:solidFill>
                  <a:schemeClr val="tx1"/>
                </a:solidFill>
                <a:latin typeface="Calibri"/>
                <a:cs typeface="Calibri"/>
              </a:rPr>
              <a:t> </a:t>
            </a:r>
            <a:r>
              <a:rPr sz="2000" spc="-10" dirty="0">
                <a:solidFill>
                  <a:schemeClr val="tx1"/>
                </a:solidFill>
                <a:latin typeface="Calibri"/>
                <a:cs typeface="Calibri"/>
              </a:rPr>
              <a:t>projector/screen</a:t>
            </a:r>
            <a:endParaRPr sz="2000" dirty="0">
              <a:solidFill>
                <a:schemeClr val="tx1"/>
              </a:solidFill>
              <a:latin typeface="Calibri"/>
              <a:cs typeface="Calibri"/>
            </a:endParaRPr>
          </a:p>
          <a:p>
            <a:pPr marL="356235" indent="-228600">
              <a:lnSpc>
                <a:spcPct val="100000"/>
              </a:lnSpc>
              <a:spcBef>
                <a:spcPts val="185"/>
              </a:spcBef>
              <a:buChar char="•"/>
              <a:tabLst>
                <a:tab pos="356870" algn="l"/>
              </a:tabLst>
            </a:pPr>
            <a:r>
              <a:rPr sz="2000" dirty="0">
                <a:solidFill>
                  <a:schemeClr val="tx1"/>
                </a:solidFill>
                <a:latin typeface="Calibri"/>
                <a:cs typeface="Calibri"/>
              </a:rPr>
              <a:t>1</a:t>
            </a:r>
            <a:r>
              <a:rPr sz="2000" spc="-55" dirty="0">
                <a:solidFill>
                  <a:schemeClr val="tx1"/>
                </a:solidFill>
                <a:latin typeface="Calibri"/>
                <a:cs typeface="Calibri"/>
              </a:rPr>
              <a:t> </a:t>
            </a:r>
            <a:r>
              <a:rPr sz="2000" dirty="0">
                <a:solidFill>
                  <a:schemeClr val="tx1"/>
                </a:solidFill>
                <a:latin typeface="Calibri"/>
                <a:cs typeface="Calibri"/>
              </a:rPr>
              <a:t>table</a:t>
            </a:r>
            <a:r>
              <a:rPr sz="2000" spc="-40" dirty="0">
                <a:solidFill>
                  <a:schemeClr val="tx1"/>
                </a:solidFill>
                <a:latin typeface="Calibri"/>
                <a:cs typeface="Calibri"/>
              </a:rPr>
              <a:t> </a:t>
            </a:r>
            <a:r>
              <a:rPr sz="2000" spc="-25" dirty="0">
                <a:solidFill>
                  <a:schemeClr val="tx1"/>
                </a:solidFill>
                <a:latin typeface="Calibri"/>
                <a:cs typeface="Calibri"/>
              </a:rPr>
              <a:t>mic</a:t>
            </a:r>
            <a:endParaRPr sz="2000" dirty="0">
              <a:solidFill>
                <a:schemeClr val="tx1"/>
              </a:solidFill>
              <a:latin typeface="Calibri"/>
              <a:cs typeface="Calibri"/>
            </a:endParaRPr>
          </a:p>
          <a:p>
            <a:pPr marL="356235" indent="-228600">
              <a:lnSpc>
                <a:spcPct val="100000"/>
              </a:lnSpc>
              <a:spcBef>
                <a:spcPts val="185"/>
              </a:spcBef>
              <a:buChar char="•"/>
              <a:tabLst>
                <a:tab pos="356870" algn="l"/>
              </a:tabLst>
            </a:pPr>
            <a:r>
              <a:rPr sz="2000" dirty="0">
                <a:solidFill>
                  <a:schemeClr val="tx1"/>
                </a:solidFill>
                <a:latin typeface="Calibri"/>
                <a:cs typeface="Calibri"/>
              </a:rPr>
              <a:t>1</a:t>
            </a:r>
            <a:r>
              <a:rPr sz="2000" spc="-40" dirty="0">
                <a:solidFill>
                  <a:schemeClr val="tx1"/>
                </a:solidFill>
                <a:latin typeface="Calibri"/>
                <a:cs typeface="Calibri"/>
              </a:rPr>
              <a:t> </a:t>
            </a:r>
            <a:r>
              <a:rPr sz="2000" dirty="0">
                <a:solidFill>
                  <a:schemeClr val="tx1"/>
                </a:solidFill>
                <a:latin typeface="Calibri"/>
                <a:cs typeface="Calibri"/>
              </a:rPr>
              <a:t>floor</a:t>
            </a:r>
            <a:r>
              <a:rPr sz="2000" spc="-35" dirty="0">
                <a:solidFill>
                  <a:schemeClr val="tx1"/>
                </a:solidFill>
                <a:latin typeface="Calibri"/>
                <a:cs typeface="Calibri"/>
              </a:rPr>
              <a:t> </a:t>
            </a:r>
            <a:r>
              <a:rPr sz="2000" spc="-25" dirty="0">
                <a:solidFill>
                  <a:schemeClr val="tx1"/>
                </a:solidFill>
                <a:latin typeface="Calibri"/>
                <a:cs typeface="Calibri"/>
              </a:rPr>
              <a:t>mic</a:t>
            </a:r>
            <a:endParaRPr sz="2000" dirty="0">
              <a:solidFill>
                <a:schemeClr val="tx1"/>
              </a:solidFill>
              <a:latin typeface="Calibri"/>
              <a:cs typeface="Calibri"/>
            </a:endParaRPr>
          </a:p>
          <a:p>
            <a:pPr marL="356870" marR="267335" indent="-228600">
              <a:lnSpc>
                <a:spcPct val="92100"/>
              </a:lnSpc>
              <a:spcBef>
                <a:spcPts val="0"/>
              </a:spcBef>
              <a:buChar char="•"/>
              <a:tabLst>
                <a:tab pos="356870" algn="l"/>
              </a:tabLst>
            </a:pPr>
            <a:r>
              <a:rPr sz="2000" dirty="0">
                <a:solidFill>
                  <a:schemeClr val="tx1"/>
                </a:solidFill>
                <a:latin typeface="Calibri"/>
                <a:cs typeface="Calibri"/>
              </a:rPr>
              <a:t>Sound</a:t>
            </a:r>
            <a:r>
              <a:rPr sz="2000" spc="-65" dirty="0">
                <a:solidFill>
                  <a:schemeClr val="tx1"/>
                </a:solidFill>
                <a:latin typeface="Calibri"/>
                <a:cs typeface="Calibri"/>
              </a:rPr>
              <a:t> </a:t>
            </a:r>
            <a:r>
              <a:rPr sz="2000" spc="-10" dirty="0">
                <a:solidFill>
                  <a:schemeClr val="tx1"/>
                </a:solidFill>
                <a:latin typeface="Calibri"/>
                <a:cs typeface="Calibri"/>
              </a:rPr>
              <a:t>system </a:t>
            </a:r>
            <a:endParaRPr lang="en-US" sz="2000" spc="-10" dirty="0">
              <a:solidFill>
                <a:schemeClr val="tx1"/>
              </a:solidFill>
              <a:latin typeface="Calibri"/>
              <a:cs typeface="Calibri"/>
            </a:endParaRPr>
          </a:p>
          <a:p>
            <a:pPr marL="128270" marR="267335">
              <a:lnSpc>
                <a:spcPct val="92100"/>
              </a:lnSpc>
              <a:spcBef>
                <a:spcPts val="0"/>
              </a:spcBef>
              <a:tabLst>
                <a:tab pos="356870" algn="l"/>
              </a:tabLst>
            </a:pPr>
            <a:r>
              <a:rPr lang="en-US" sz="2000" spc="-10" dirty="0">
                <a:solidFill>
                  <a:schemeClr val="tx1"/>
                </a:solidFill>
                <a:latin typeface="Calibri"/>
                <a:cs typeface="Calibri"/>
              </a:rPr>
              <a:t>	</a:t>
            </a:r>
            <a:r>
              <a:rPr sz="1600" spc="-20" dirty="0">
                <a:solidFill>
                  <a:schemeClr val="tx1"/>
                </a:solidFill>
                <a:latin typeface="Calibri"/>
                <a:cs typeface="Calibri"/>
              </a:rPr>
              <a:t>(speakers,</a:t>
            </a:r>
            <a:r>
              <a:rPr sz="1600" spc="-35" dirty="0">
                <a:solidFill>
                  <a:schemeClr val="tx1"/>
                </a:solidFill>
                <a:latin typeface="Calibri"/>
                <a:cs typeface="Calibri"/>
              </a:rPr>
              <a:t> </a:t>
            </a:r>
            <a:r>
              <a:rPr sz="1600" dirty="0">
                <a:solidFill>
                  <a:schemeClr val="tx1"/>
                </a:solidFill>
                <a:latin typeface="Calibri"/>
                <a:cs typeface="Calibri"/>
              </a:rPr>
              <a:t>sound</a:t>
            </a:r>
            <a:r>
              <a:rPr sz="1600" spc="-40" dirty="0">
                <a:solidFill>
                  <a:schemeClr val="tx1"/>
                </a:solidFill>
                <a:latin typeface="Calibri"/>
                <a:cs typeface="Calibri"/>
              </a:rPr>
              <a:t> </a:t>
            </a:r>
            <a:r>
              <a:rPr sz="1600" spc="-10" dirty="0">
                <a:solidFill>
                  <a:schemeClr val="tx1"/>
                </a:solidFill>
                <a:latin typeface="Calibri"/>
                <a:cs typeface="Calibri"/>
              </a:rPr>
              <a:t>board, etc.)</a:t>
            </a:r>
            <a:endParaRPr lang="en-US" sz="1600" spc="-10" dirty="0">
              <a:solidFill>
                <a:schemeClr val="tx1"/>
              </a:solidFill>
              <a:latin typeface="Calibri"/>
              <a:cs typeface="Calibri"/>
            </a:endParaRPr>
          </a:p>
          <a:p>
            <a:pPr marL="356870" marR="267335" indent="-228600">
              <a:lnSpc>
                <a:spcPct val="92100"/>
              </a:lnSpc>
              <a:spcBef>
                <a:spcPts val="409"/>
              </a:spcBef>
              <a:buChar char="•"/>
              <a:tabLst>
                <a:tab pos="356870" algn="l"/>
              </a:tabLst>
            </a:pPr>
            <a:r>
              <a:rPr lang="en-US" sz="2000" spc="-10" dirty="0">
                <a:solidFill>
                  <a:schemeClr val="tx1"/>
                </a:solidFill>
                <a:latin typeface="Calibri"/>
                <a:cs typeface="Calibri"/>
              </a:rPr>
              <a:t>Ethernet/HDMI/USB</a:t>
            </a:r>
          </a:p>
          <a:p>
            <a:pPr marL="356870" marR="267335" indent="-228600">
              <a:lnSpc>
                <a:spcPct val="92100"/>
              </a:lnSpc>
              <a:spcBef>
                <a:spcPts val="409"/>
              </a:spcBef>
              <a:buChar char="•"/>
              <a:tabLst>
                <a:tab pos="356870" algn="l"/>
              </a:tabLst>
            </a:pPr>
            <a:r>
              <a:rPr lang="en-US" sz="2000" spc="-10" dirty="0">
                <a:solidFill>
                  <a:schemeClr val="tx1"/>
                </a:solidFill>
                <a:latin typeface="Calibri"/>
                <a:cs typeface="Calibri"/>
              </a:rPr>
              <a:t>Scarlett Audio Interface</a:t>
            </a:r>
            <a:endParaRPr lang="en-US" sz="1800" dirty="0">
              <a:solidFill>
                <a:schemeClr val="tx1"/>
              </a:solidFill>
              <a:latin typeface="Calibri"/>
              <a:cs typeface="Calibri"/>
            </a:endParaRPr>
          </a:p>
        </p:txBody>
      </p:sp>
      <p:sp>
        <p:nvSpPr>
          <p:cNvPr id="16" name="object 15">
            <a:extLst>
              <a:ext uri="{FF2B5EF4-FFF2-40B4-BE49-F238E27FC236}">
                <a16:creationId xmlns:a16="http://schemas.microsoft.com/office/drawing/2014/main" id="{8D3631EF-32BB-66E0-1456-42BA2AAF9B5E}"/>
              </a:ext>
            </a:extLst>
          </p:cNvPr>
          <p:cNvSpPr txBox="1"/>
          <p:nvPr/>
        </p:nvSpPr>
        <p:spPr>
          <a:xfrm>
            <a:off x="8063865" y="3353180"/>
            <a:ext cx="3076575" cy="2892074"/>
          </a:xfrm>
          <a:prstGeom prst="rect">
            <a:avLst/>
          </a:prstGeom>
          <a:solidFill>
            <a:srgbClr val="FFE8CB">
              <a:alpha val="90194"/>
            </a:srgbClr>
          </a:solidFill>
        </p:spPr>
        <p:txBody>
          <a:bodyPr vert="horz" wrap="square" lIns="0" tIns="91440" rIns="0" bIns="0" rtlCol="0">
            <a:spAutoFit/>
          </a:bodyPr>
          <a:lstStyle/>
          <a:p>
            <a:pPr marL="334645" marR="509905" indent="-228600">
              <a:lnSpc>
                <a:spcPts val="2530"/>
              </a:lnSpc>
              <a:spcBef>
                <a:spcPts val="720"/>
              </a:spcBef>
              <a:buChar char="•"/>
              <a:tabLst>
                <a:tab pos="335280" algn="l"/>
              </a:tabLst>
            </a:pPr>
            <a:r>
              <a:rPr sz="2000" spc="-20" dirty="0">
                <a:solidFill>
                  <a:schemeClr val="tx1"/>
                </a:solidFill>
                <a:latin typeface="Calibri"/>
                <a:cs typeface="Calibri"/>
              </a:rPr>
              <a:t>U-</a:t>
            </a:r>
            <a:r>
              <a:rPr sz="2000" dirty="0">
                <a:solidFill>
                  <a:schemeClr val="tx1"/>
                </a:solidFill>
                <a:latin typeface="Calibri"/>
                <a:cs typeface="Calibri"/>
              </a:rPr>
              <a:t>shaped</a:t>
            </a:r>
            <a:r>
              <a:rPr sz="2000" spc="-40" dirty="0">
                <a:solidFill>
                  <a:schemeClr val="tx1"/>
                </a:solidFill>
                <a:latin typeface="Calibri"/>
                <a:cs typeface="Calibri"/>
              </a:rPr>
              <a:t> </a:t>
            </a:r>
            <a:r>
              <a:rPr sz="2000" dirty="0">
                <a:solidFill>
                  <a:schemeClr val="tx1"/>
                </a:solidFill>
                <a:latin typeface="Calibri"/>
                <a:cs typeface="Calibri"/>
              </a:rPr>
              <a:t>or</a:t>
            </a:r>
            <a:r>
              <a:rPr sz="2000" spc="-45" dirty="0">
                <a:solidFill>
                  <a:schemeClr val="tx1"/>
                </a:solidFill>
                <a:latin typeface="Calibri"/>
                <a:cs typeface="Calibri"/>
              </a:rPr>
              <a:t> </a:t>
            </a:r>
            <a:r>
              <a:rPr sz="2000" spc="-20" dirty="0">
                <a:solidFill>
                  <a:schemeClr val="tx1"/>
                </a:solidFill>
                <a:latin typeface="Calibri"/>
                <a:cs typeface="Calibri"/>
              </a:rPr>
              <a:t>board </a:t>
            </a:r>
            <a:r>
              <a:rPr sz="2000" dirty="0">
                <a:solidFill>
                  <a:schemeClr val="tx1"/>
                </a:solidFill>
                <a:latin typeface="Calibri"/>
                <a:cs typeface="Calibri"/>
              </a:rPr>
              <a:t>meeting</a:t>
            </a:r>
            <a:r>
              <a:rPr sz="2000" spc="-95" dirty="0">
                <a:solidFill>
                  <a:schemeClr val="tx1"/>
                </a:solidFill>
                <a:latin typeface="Calibri"/>
                <a:cs typeface="Calibri"/>
              </a:rPr>
              <a:t> </a:t>
            </a:r>
            <a:r>
              <a:rPr sz="2000" spc="-10" dirty="0">
                <a:solidFill>
                  <a:schemeClr val="tx1"/>
                </a:solidFill>
                <a:latin typeface="Calibri"/>
                <a:cs typeface="Calibri"/>
              </a:rPr>
              <a:t>setup</a:t>
            </a:r>
            <a:endParaRPr sz="2000" dirty="0">
              <a:solidFill>
                <a:schemeClr val="tx1"/>
              </a:solidFill>
              <a:latin typeface="Calibri"/>
              <a:cs typeface="Calibri"/>
            </a:endParaRPr>
          </a:p>
          <a:p>
            <a:pPr marL="334645" indent="-229235">
              <a:lnSpc>
                <a:spcPct val="100000"/>
              </a:lnSpc>
              <a:spcBef>
                <a:spcPts val="140"/>
              </a:spcBef>
              <a:buChar char="•"/>
              <a:tabLst>
                <a:tab pos="335280" algn="l"/>
              </a:tabLst>
            </a:pPr>
            <a:r>
              <a:rPr sz="2000" dirty="0">
                <a:solidFill>
                  <a:schemeClr val="tx1"/>
                </a:solidFill>
                <a:latin typeface="Calibri"/>
                <a:cs typeface="Calibri"/>
              </a:rPr>
              <a:t>1</a:t>
            </a:r>
            <a:r>
              <a:rPr sz="2000" spc="-55" dirty="0">
                <a:solidFill>
                  <a:schemeClr val="tx1"/>
                </a:solidFill>
                <a:latin typeface="Calibri"/>
                <a:cs typeface="Calibri"/>
              </a:rPr>
              <a:t> </a:t>
            </a:r>
            <a:r>
              <a:rPr sz="2000" dirty="0">
                <a:solidFill>
                  <a:schemeClr val="tx1"/>
                </a:solidFill>
                <a:latin typeface="Calibri"/>
                <a:cs typeface="Calibri"/>
              </a:rPr>
              <a:t>room</a:t>
            </a:r>
            <a:r>
              <a:rPr sz="2000" spc="-55" dirty="0">
                <a:solidFill>
                  <a:schemeClr val="tx1"/>
                </a:solidFill>
                <a:latin typeface="Calibri"/>
                <a:cs typeface="Calibri"/>
              </a:rPr>
              <a:t> </a:t>
            </a:r>
            <a:r>
              <a:rPr sz="2000" spc="-10" dirty="0">
                <a:solidFill>
                  <a:schemeClr val="tx1"/>
                </a:solidFill>
                <a:latin typeface="Calibri"/>
                <a:cs typeface="Calibri"/>
              </a:rPr>
              <a:t>microphone</a:t>
            </a:r>
            <a:endParaRPr sz="2000" dirty="0">
              <a:solidFill>
                <a:schemeClr val="tx1"/>
              </a:solidFill>
              <a:latin typeface="Calibri"/>
              <a:cs typeface="Calibri"/>
            </a:endParaRPr>
          </a:p>
          <a:p>
            <a:pPr marL="563880" marR="504825" lvl="1" indent="-229235">
              <a:lnSpc>
                <a:spcPts val="2200"/>
              </a:lnSpc>
              <a:spcBef>
                <a:spcPts val="480"/>
              </a:spcBef>
              <a:buChar char="•"/>
              <a:tabLst>
                <a:tab pos="564515" algn="l"/>
              </a:tabLst>
            </a:pPr>
            <a:r>
              <a:rPr sz="2000" spc="-10" dirty="0">
                <a:solidFill>
                  <a:schemeClr val="tx1"/>
                </a:solidFill>
                <a:latin typeface="Calibri"/>
                <a:cs typeface="Calibri"/>
              </a:rPr>
              <a:t>Portable</a:t>
            </a:r>
            <a:r>
              <a:rPr sz="2000" spc="-70" dirty="0">
                <a:solidFill>
                  <a:schemeClr val="tx1"/>
                </a:solidFill>
                <a:latin typeface="Calibri"/>
                <a:cs typeface="Calibri"/>
              </a:rPr>
              <a:t> </a:t>
            </a:r>
            <a:r>
              <a:rPr sz="2000" spc="-25" dirty="0">
                <a:solidFill>
                  <a:schemeClr val="tx1"/>
                </a:solidFill>
                <a:latin typeface="Calibri"/>
                <a:cs typeface="Calibri"/>
              </a:rPr>
              <a:t>or speakerphone-</a:t>
            </a:r>
            <a:r>
              <a:rPr sz="2000" spc="-20" dirty="0">
                <a:solidFill>
                  <a:schemeClr val="tx1"/>
                </a:solidFill>
                <a:latin typeface="Calibri"/>
                <a:cs typeface="Calibri"/>
              </a:rPr>
              <a:t>type</a:t>
            </a:r>
            <a:endParaRPr sz="2000" dirty="0">
              <a:solidFill>
                <a:schemeClr val="tx1"/>
              </a:solidFill>
              <a:latin typeface="Calibri"/>
              <a:cs typeface="Calibri"/>
            </a:endParaRPr>
          </a:p>
          <a:p>
            <a:pPr marL="334645" marR="276860" indent="-228600">
              <a:lnSpc>
                <a:spcPct val="92100"/>
              </a:lnSpc>
              <a:spcBef>
                <a:spcPts val="0"/>
              </a:spcBef>
              <a:buChar char="•"/>
              <a:tabLst>
                <a:tab pos="335280" algn="l"/>
              </a:tabLst>
            </a:pPr>
            <a:r>
              <a:rPr sz="2000" dirty="0">
                <a:solidFill>
                  <a:schemeClr val="tx1"/>
                </a:solidFill>
                <a:latin typeface="Calibri"/>
                <a:cs typeface="Calibri"/>
              </a:rPr>
              <a:t>Sound</a:t>
            </a:r>
            <a:r>
              <a:rPr sz="2000" spc="-65" dirty="0">
                <a:solidFill>
                  <a:schemeClr val="tx1"/>
                </a:solidFill>
                <a:latin typeface="Calibri"/>
                <a:cs typeface="Calibri"/>
              </a:rPr>
              <a:t> </a:t>
            </a:r>
            <a:r>
              <a:rPr sz="2000" spc="-10" dirty="0">
                <a:solidFill>
                  <a:schemeClr val="tx1"/>
                </a:solidFill>
                <a:latin typeface="Calibri"/>
                <a:cs typeface="Calibri"/>
              </a:rPr>
              <a:t>system </a:t>
            </a:r>
            <a:endParaRPr lang="en-US" sz="2000" spc="-10" dirty="0">
              <a:solidFill>
                <a:schemeClr val="tx1"/>
              </a:solidFill>
              <a:latin typeface="Calibri"/>
              <a:cs typeface="Calibri"/>
            </a:endParaRPr>
          </a:p>
          <a:p>
            <a:pPr marL="106045" marR="276860">
              <a:lnSpc>
                <a:spcPct val="92100"/>
              </a:lnSpc>
              <a:spcBef>
                <a:spcPts val="0"/>
              </a:spcBef>
              <a:tabLst>
                <a:tab pos="335280" algn="l"/>
              </a:tabLst>
            </a:pPr>
            <a:r>
              <a:rPr lang="en-US" sz="2000" spc="-10" dirty="0">
                <a:solidFill>
                  <a:schemeClr val="tx1"/>
                </a:solidFill>
                <a:latin typeface="Calibri"/>
                <a:cs typeface="Calibri"/>
              </a:rPr>
              <a:t>	</a:t>
            </a:r>
            <a:r>
              <a:rPr sz="1600" spc="-20" dirty="0">
                <a:solidFill>
                  <a:schemeClr val="tx1"/>
                </a:solidFill>
                <a:latin typeface="Calibri"/>
                <a:cs typeface="Calibri"/>
              </a:rPr>
              <a:t>(speakers,</a:t>
            </a:r>
            <a:r>
              <a:rPr sz="1600" spc="-35" dirty="0">
                <a:solidFill>
                  <a:schemeClr val="tx1"/>
                </a:solidFill>
                <a:latin typeface="Calibri"/>
                <a:cs typeface="Calibri"/>
              </a:rPr>
              <a:t> </a:t>
            </a:r>
            <a:r>
              <a:rPr sz="1600" dirty="0">
                <a:solidFill>
                  <a:schemeClr val="tx1"/>
                </a:solidFill>
                <a:latin typeface="Calibri"/>
                <a:cs typeface="Calibri"/>
              </a:rPr>
              <a:t>sound</a:t>
            </a:r>
            <a:r>
              <a:rPr sz="1600" spc="-40" dirty="0">
                <a:solidFill>
                  <a:schemeClr val="tx1"/>
                </a:solidFill>
                <a:latin typeface="Calibri"/>
                <a:cs typeface="Calibri"/>
              </a:rPr>
              <a:t> </a:t>
            </a:r>
            <a:r>
              <a:rPr sz="1600" spc="-10" dirty="0">
                <a:solidFill>
                  <a:schemeClr val="tx1"/>
                </a:solidFill>
                <a:latin typeface="Calibri"/>
                <a:cs typeface="Calibri"/>
              </a:rPr>
              <a:t>board, etc.)</a:t>
            </a:r>
            <a:endParaRPr lang="en-US" sz="1600" spc="-10" dirty="0">
              <a:solidFill>
                <a:schemeClr val="tx1"/>
              </a:solidFill>
              <a:latin typeface="Calibri"/>
              <a:cs typeface="Calibri"/>
            </a:endParaRPr>
          </a:p>
          <a:p>
            <a:pPr marL="334645" marR="276860" indent="-228600">
              <a:lnSpc>
                <a:spcPct val="92100"/>
              </a:lnSpc>
              <a:spcBef>
                <a:spcPts val="290"/>
              </a:spcBef>
              <a:buChar char="•"/>
              <a:tabLst>
                <a:tab pos="335280" algn="l"/>
              </a:tabLst>
            </a:pPr>
            <a:r>
              <a:rPr lang="en-US" sz="2000" spc="-10" dirty="0">
                <a:solidFill>
                  <a:schemeClr val="tx1"/>
                </a:solidFill>
                <a:latin typeface="Calibri"/>
                <a:cs typeface="Calibri"/>
              </a:rPr>
              <a:t>Ethernet/HDMI/USB</a:t>
            </a:r>
          </a:p>
          <a:p>
            <a:pPr marL="356870" marR="267335" indent="-228600">
              <a:lnSpc>
                <a:spcPct val="92100"/>
              </a:lnSpc>
              <a:spcBef>
                <a:spcPts val="409"/>
              </a:spcBef>
              <a:buChar char="•"/>
              <a:tabLst>
                <a:tab pos="356870" algn="l"/>
              </a:tabLst>
            </a:pPr>
            <a:r>
              <a:rPr lang="en-US" sz="2000" spc="-10" dirty="0">
                <a:solidFill>
                  <a:schemeClr val="tx1"/>
                </a:solidFill>
                <a:latin typeface="Calibri"/>
                <a:cs typeface="Calibri"/>
              </a:rPr>
              <a:t>Scarlett Audio Interface</a:t>
            </a:r>
            <a:endParaRPr lang="en-US" sz="1800" dirty="0">
              <a:solidFill>
                <a:schemeClr val="tx1"/>
              </a:solidFill>
              <a:latin typeface="Calibri"/>
              <a:cs typeface="Calibri"/>
            </a:endParaRPr>
          </a:p>
        </p:txBody>
      </p:sp>
    </p:spTree>
    <p:extLst>
      <p:ext uri="{BB962C8B-B14F-4D97-AF65-F5344CB8AC3E}">
        <p14:creationId xmlns:p14="http://schemas.microsoft.com/office/powerpoint/2010/main" val="18747582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205D963B-4704-9563-2D5E-7AC476EAA41D}"/>
              </a:ext>
            </a:extLst>
          </p:cNvPr>
          <p:cNvPicPr>
            <a:picLocks noChangeAspect="1"/>
          </p:cNvPicPr>
          <p:nvPr/>
        </p:nvPicPr>
        <p:blipFill>
          <a:blip r:embed="rId3"/>
          <a:stretch>
            <a:fillRect/>
          </a:stretch>
        </p:blipFill>
        <p:spPr>
          <a:xfrm>
            <a:off x="1195170" y="644525"/>
            <a:ext cx="9901144" cy="5620919"/>
          </a:xfrm>
          <a:prstGeom prst="rect">
            <a:avLst/>
          </a:prstGeom>
        </p:spPr>
      </p:pic>
      <p:pic>
        <p:nvPicPr>
          <p:cNvPr id="3" name="Picture 2">
            <a:extLst>
              <a:ext uri="{FF2B5EF4-FFF2-40B4-BE49-F238E27FC236}">
                <a16:creationId xmlns:a16="http://schemas.microsoft.com/office/drawing/2014/main" id="{EB9B5D59-0526-7C4D-C342-12EEF5638DB7}"/>
              </a:ext>
            </a:extLst>
          </p:cNvPr>
          <p:cNvPicPr>
            <a:picLocks noChangeAspect="1"/>
          </p:cNvPicPr>
          <p:nvPr/>
        </p:nvPicPr>
        <p:blipFill>
          <a:blip r:embed="rId4"/>
          <a:stretch>
            <a:fillRect/>
          </a:stretch>
        </p:blipFill>
        <p:spPr>
          <a:xfrm>
            <a:off x="5738286" y="4495800"/>
            <a:ext cx="1476581" cy="543001"/>
          </a:xfrm>
          <a:prstGeom prst="rect">
            <a:avLst/>
          </a:prstGeom>
        </p:spPr>
      </p:pic>
      <p:sp>
        <p:nvSpPr>
          <p:cNvPr id="8" name="TextBox 7">
            <a:extLst>
              <a:ext uri="{FF2B5EF4-FFF2-40B4-BE49-F238E27FC236}">
                <a16:creationId xmlns:a16="http://schemas.microsoft.com/office/drawing/2014/main" id="{D9C9F948-B56C-379B-6B1F-8F6F9759D7D7}"/>
              </a:ext>
            </a:extLst>
          </p:cNvPr>
          <p:cNvSpPr txBox="1"/>
          <p:nvPr/>
        </p:nvSpPr>
        <p:spPr>
          <a:xfrm>
            <a:off x="5793318" y="4157246"/>
            <a:ext cx="1350434" cy="338554"/>
          </a:xfrm>
          <a:prstGeom prst="rect">
            <a:avLst/>
          </a:prstGeom>
          <a:noFill/>
        </p:spPr>
        <p:txBody>
          <a:bodyPr wrap="square" rtlCol="0">
            <a:spAutoFit/>
          </a:bodyPr>
          <a:lstStyle/>
          <a:p>
            <a:r>
              <a:rPr lang="en-US" sz="1600" dirty="0">
                <a:solidFill>
                  <a:schemeClr val="tx1"/>
                </a:solidFill>
              </a:rPr>
              <a:t>Scarlett</a:t>
            </a:r>
          </a:p>
        </p:txBody>
      </p:sp>
    </p:spTree>
    <p:extLst>
      <p:ext uri="{BB962C8B-B14F-4D97-AF65-F5344CB8AC3E}">
        <p14:creationId xmlns:p14="http://schemas.microsoft.com/office/powerpoint/2010/main" val="39602653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8497AB2-E673-0446-B7FD-07E2C8F3C4C6}"/>
              </a:ext>
            </a:extLst>
          </p:cNvPr>
          <p:cNvSpPr>
            <a:spLocks noGrp="1"/>
          </p:cNvSpPr>
          <p:nvPr>
            <p:ph type="dt" idx="10"/>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r>
              <a:rPr lang="en-US"/>
              <a:t>March 2023</a:t>
            </a:r>
            <a:endParaRPr lang="en-GB" dirty="0"/>
          </a:p>
        </p:txBody>
      </p:sp>
      <p:pic>
        <p:nvPicPr>
          <p:cNvPr id="6" name="Picture 5">
            <a:extLst>
              <a:ext uri="{FF2B5EF4-FFF2-40B4-BE49-F238E27FC236}">
                <a16:creationId xmlns:a16="http://schemas.microsoft.com/office/drawing/2014/main" id="{599B35F4-CFF1-1D0C-AD6A-7F7AF625B4EA}"/>
              </a:ext>
            </a:extLst>
          </p:cNvPr>
          <p:cNvPicPr>
            <a:picLocks noChangeAspect="1"/>
          </p:cNvPicPr>
          <p:nvPr/>
        </p:nvPicPr>
        <p:blipFill>
          <a:blip r:embed="rId2"/>
          <a:stretch>
            <a:fillRect/>
          </a:stretch>
        </p:blipFill>
        <p:spPr>
          <a:xfrm>
            <a:off x="504044" y="1952419"/>
            <a:ext cx="11183911" cy="2953162"/>
          </a:xfrm>
          <a:prstGeom prst="rect">
            <a:avLst/>
          </a:prstGeom>
        </p:spPr>
      </p:pic>
      <p:sp>
        <p:nvSpPr>
          <p:cNvPr id="7" name="TextBox 6">
            <a:extLst>
              <a:ext uri="{FF2B5EF4-FFF2-40B4-BE49-F238E27FC236}">
                <a16:creationId xmlns:a16="http://schemas.microsoft.com/office/drawing/2014/main" id="{88DC82C4-B47B-B777-A5DA-0144D081B47E}"/>
              </a:ext>
            </a:extLst>
          </p:cNvPr>
          <p:cNvSpPr txBox="1"/>
          <p:nvPr/>
        </p:nvSpPr>
        <p:spPr>
          <a:xfrm>
            <a:off x="1524000" y="1295400"/>
            <a:ext cx="9448800" cy="461665"/>
          </a:xfrm>
          <a:prstGeom prst="rect">
            <a:avLst/>
          </a:prstGeom>
          <a:noFill/>
        </p:spPr>
        <p:txBody>
          <a:bodyPr wrap="square" rtlCol="0">
            <a:spAutoFit/>
          </a:bodyPr>
          <a:lstStyle/>
          <a:p>
            <a:pPr algn="ctr"/>
            <a:r>
              <a:rPr lang="en-US" dirty="0">
                <a:solidFill>
                  <a:schemeClr val="tx1"/>
                </a:solidFill>
              </a:rPr>
              <a:t>Scarlett Solo – Audio Interface by </a:t>
            </a:r>
            <a:r>
              <a:rPr lang="en-US" dirty="0" err="1">
                <a:solidFill>
                  <a:schemeClr val="tx1"/>
                </a:solidFill>
              </a:rPr>
              <a:t>Focusrite</a:t>
            </a:r>
            <a:endParaRPr lang="en-US" dirty="0">
              <a:solidFill>
                <a:schemeClr val="tx1"/>
              </a:solidFill>
            </a:endParaRPr>
          </a:p>
        </p:txBody>
      </p:sp>
      <p:sp>
        <p:nvSpPr>
          <p:cNvPr id="8" name="TextBox 7">
            <a:extLst>
              <a:ext uri="{FF2B5EF4-FFF2-40B4-BE49-F238E27FC236}">
                <a16:creationId xmlns:a16="http://schemas.microsoft.com/office/drawing/2014/main" id="{1D2B7EA3-45A8-E9AD-3E32-8166E6DBE062}"/>
              </a:ext>
            </a:extLst>
          </p:cNvPr>
          <p:cNvSpPr txBox="1"/>
          <p:nvPr/>
        </p:nvSpPr>
        <p:spPr>
          <a:xfrm>
            <a:off x="3619503" y="5327235"/>
            <a:ext cx="7696199" cy="707886"/>
          </a:xfrm>
          <a:prstGeom prst="rect">
            <a:avLst/>
          </a:prstGeom>
          <a:noFill/>
        </p:spPr>
        <p:txBody>
          <a:bodyPr wrap="square" rtlCol="0">
            <a:spAutoFit/>
          </a:bodyPr>
          <a:lstStyle/>
          <a:p>
            <a:r>
              <a:rPr lang="en-US" sz="2000" dirty="0">
                <a:solidFill>
                  <a:schemeClr val="tx1"/>
                </a:solidFill>
              </a:rPr>
              <a:t>Thanks to </a:t>
            </a:r>
            <a:r>
              <a:rPr lang="en-US" sz="2000" dirty="0" err="1">
                <a:solidFill>
                  <a:schemeClr val="tx1"/>
                </a:solidFill>
              </a:rPr>
              <a:t>Linespeed</a:t>
            </a:r>
            <a:r>
              <a:rPr lang="en-US" sz="2000" dirty="0">
                <a:solidFill>
                  <a:schemeClr val="tx1"/>
                </a:solidFill>
              </a:rPr>
              <a:t> for obtaining a set of Scarlett Solo Audio Interface boxes to help provide a more consistent experience in our Sessions.</a:t>
            </a:r>
          </a:p>
        </p:txBody>
      </p:sp>
    </p:spTree>
    <p:extLst>
      <p:ext uri="{BB962C8B-B14F-4D97-AF65-F5344CB8AC3E}">
        <p14:creationId xmlns:p14="http://schemas.microsoft.com/office/powerpoint/2010/main" val="36576505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4E429-8CBB-47AA-A76C-53DEE065DAB6}"/>
              </a:ext>
            </a:extLst>
          </p:cNvPr>
          <p:cNvSpPr>
            <a:spLocks noGrp="1"/>
          </p:cNvSpPr>
          <p:nvPr>
            <p:ph type="title"/>
          </p:nvPr>
        </p:nvSpPr>
        <p:spPr/>
        <p:txBody>
          <a:bodyPr/>
          <a:lstStyle/>
          <a:p>
            <a:r>
              <a:rPr lang="en-US" dirty="0"/>
              <a:t>Event Conduct and Safety Statement </a:t>
            </a:r>
          </a:p>
        </p:txBody>
      </p:sp>
      <p:sp>
        <p:nvSpPr>
          <p:cNvPr id="3" name="Content Placeholder 2">
            <a:extLst>
              <a:ext uri="{FF2B5EF4-FFF2-40B4-BE49-F238E27FC236}">
                <a16:creationId xmlns:a16="http://schemas.microsoft.com/office/drawing/2014/main" id="{B89D95A9-3AFC-4A69-B066-4CBB6E9E0CAF}"/>
              </a:ext>
            </a:extLst>
          </p:cNvPr>
          <p:cNvSpPr>
            <a:spLocks noGrp="1"/>
          </p:cNvSpPr>
          <p:nvPr>
            <p:ph idx="1"/>
          </p:nvPr>
        </p:nvSpPr>
        <p:spPr>
          <a:xfrm>
            <a:off x="609599" y="1341438"/>
            <a:ext cx="10972800" cy="4525962"/>
          </a:xfrm>
        </p:spPr>
        <p:txBody>
          <a:bodyPr/>
          <a:lstStyle/>
          <a:p>
            <a:r>
              <a:rPr lang="en-US" sz="2400" dirty="0"/>
              <a:t>IEEE believes that science, technology, and engineering are fundamental human activities, for which openness, international collaboration, and the free flow of talent and ideas are essential. Its meetings, conferences, and other events seek to enable engaging, thought-provoking conversations that support IEEE’s core mission of advancing technology for humanity. Accordingly, IEEE is committed to providing a safe, productive, and welcoming environment to all participants, including staff and vendors, at IEEE-related events.</a:t>
            </a:r>
          </a:p>
        </p:txBody>
      </p:sp>
    </p:spTree>
    <p:extLst>
      <p:ext uri="{BB962C8B-B14F-4D97-AF65-F5344CB8AC3E}">
        <p14:creationId xmlns:p14="http://schemas.microsoft.com/office/powerpoint/2010/main" val="31017341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3D2ED-395F-B393-5C17-017B35D4D72B}"/>
              </a:ext>
            </a:extLst>
          </p:cNvPr>
          <p:cNvSpPr>
            <a:spLocks noGrp="1"/>
          </p:cNvSpPr>
          <p:nvPr>
            <p:ph type="title"/>
          </p:nvPr>
        </p:nvSpPr>
        <p:spPr>
          <a:xfrm>
            <a:off x="609600" y="367504"/>
            <a:ext cx="10972800" cy="792162"/>
          </a:xfrm>
        </p:spPr>
        <p:txBody>
          <a:bodyPr/>
          <a:lstStyle/>
          <a:p>
            <a:r>
              <a:rPr lang="en-US" sz="3200" dirty="0"/>
              <a:t>Suggested best practices</a:t>
            </a:r>
          </a:p>
        </p:txBody>
      </p:sp>
      <p:sp>
        <p:nvSpPr>
          <p:cNvPr id="3" name="Content Placeholder 2">
            <a:extLst>
              <a:ext uri="{FF2B5EF4-FFF2-40B4-BE49-F238E27FC236}">
                <a16:creationId xmlns:a16="http://schemas.microsoft.com/office/drawing/2014/main" id="{C83516C3-34E9-9304-2311-F921019D41A2}"/>
              </a:ext>
            </a:extLst>
          </p:cNvPr>
          <p:cNvSpPr>
            <a:spLocks noGrp="1"/>
          </p:cNvSpPr>
          <p:nvPr>
            <p:ph idx="1"/>
          </p:nvPr>
        </p:nvSpPr>
        <p:spPr>
          <a:xfrm>
            <a:off x="965200" y="1371600"/>
            <a:ext cx="10361084" cy="5103814"/>
          </a:xfrm>
        </p:spPr>
        <p:txBody>
          <a:bodyPr/>
          <a:lstStyle/>
          <a:p>
            <a:pPr marL="457200" indent="-457200">
              <a:buAutoNum type="arabicPeriod"/>
            </a:pPr>
            <a:r>
              <a:rPr lang="en-US" sz="2400" dirty="0"/>
              <a:t>One central laptop/computer per meeting connects at head table.</a:t>
            </a:r>
          </a:p>
          <a:p>
            <a:pPr marL="457200" indent="-457200">
              <a:buAutoNum type="arabicPeriod"/>
            </a:pPr>
            <a:r>
              <a:rPr lang="en-US" sz="2400" dirty="0"/>
              <a:t>Local speakers queue/speak only at a microphone when called on.</a:t>
            </a:r>
          </a:p>
          <a:p>
            <a:pPr marL="457200" indent="-457200">
              <a:buAutoNum type="arabicPeriod"/>
            </a:pPr>
            <a:r>
              <a:rPr lang="en-US" sz="2400" dirty="0"/>
              <a:t>Remote speakers request to speak via chat window and only speak when called on.</a:t>
            </a:r>
          </a:p>
          <a:p>
            <a:pPr marL="457200" indent="-457200">
              <a:buAutoNum type="arabicPeriod"/>
            </a:pPr>
            <a:r>
              <a:rPr lang="en-US" sz="2400" dirty="0"/>
              <a:t>Presenters have chair (central laptop) share the presentation</a:t>
            </a:r>
          </a:p>
          <a:p>
            <a:pPr marL="457200" indent="-457200">
              <a:buAutoNum type="arabicPeriod"/>
            </a:pPr>
            <a:r>
              <a:rPr lang="en-US" sz="2400" dirty="0"/>
              <a:t>Local attendees when logged into WebEx </a:t>
            </a:r>
            <a:r>
              <a:rPr lang="en-US" sz="2400" dirty="0">
                <a:solidFill>
                  <a:srgbClr val="FF0000"/>
                </a:solidFill>
              </a:rPr>
              <a:t>SHALL</a:t>
            </a:r>
            <a:r>
              <a:rPr lang="en-US" sz="2400" dirty="0"/>
              <a:t> </a:t>
            </a:r>
            <a:r>
              <a:rPr lang="en-US" sz="2400" dirty="0">
                <a:solidFill>
                  <a:srgbClr val="C00000"/>
                </a:solidFill>
              </a:rPr>
              <a:t>NOT connect Audio.</a:t>
            </a:r>
          </a:p>
          <a:p>
            <a:pPr marL="457200" indent="-457200">
              <a:buAutoNum type="arabicPeriod"/>
            </a:pPr>
            <a:r>
              <a:rPr lang="en-US" sz="2400" dirty="0">
                <a:solidFill>
                  <a:schemeClr val="tx1"/>
                </a:solidFill>
              </a:rPr>
              <a:t>When Starting a meeting the host should do the following:</a:t>
            </a:r>
          </a:p>
          <a:p>
            <a:pPr marL="857250" lvl="1" indent="-457200">
              <a:buAutoNum type="arabicPeriod"/>
            </a:pPr>
            <a:r>
              <a:rPr lang="en-US" sz="2400" dirty="0">
                <a:solidFill>
                  <a:schemeClr val="tx1"/>
                </a:solidFill>
              </a:rPr>
              <a:t>Select “Meeting” -&gt; “Meeting Options” -&gt; [Disable] “Allow Participant to turn on Video”</a:t>
            </a:r>
          </a:p>
          <a:p>
            <a:pPr marL="857250" lvl="1" indent="-457200">
              <a:buAutoNum type="arabicPeriod"/>
            </a:pPr>
            <a:r>
              <a:rPr lang="en-US" sz="2400" dirty="0">
                <a:solidFill>
                  <a:schemeClr val="tx1"/>
                </a:solidFill>
              </a:rPr>
              <a:t>Select “Participant” -&gt; [Enable] “Mute on Entry”.</a:t>
            </a:r>
          </a:p>
          <a:p>
            <a:pPr marL="457200" indent="-457200">
              <a:buAutoNum type="arabicPeriod"/>
            </a:pPr>
            <a:r>
              <a:rPr lang="en-US" sz="2400" dirty="0">
                <a:solidFill>
                  <a:schemeClr val="tx1"/>
                </a:solidFill>
              </a:rPr>
              <a:t>For the Host and Remote Attendees connecting to Webex, Configure Webex Audio to use “Music Mode”.</a:t>
            </a:r>
          </a:p>
        </p:txBody>
      </p:sp>
    </p:spTree>
    <p:extLst>
      <p:ext uri="{BB962C8B-B14F-4D97-AF65-F5344CB8AC3E}">
        <p14:creationId xmlns:p14="http://schemas.microsoft.com/office/powerpoint/2010/main" val="20663742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827760-049C-A133-EBE1-40BB642C373A}"/>
              </a:ext>
            </a:extLst>
          </p:cNvPr>
          <p:cNvSpPr>
            <a:spLocks noGrp="1"/>
          </p:cNvSpPr>
          <p:nvPr>
            <p:ph type="title"/>
          </p:nvPr>
        </p:nvSpPr>
        <p:spPr>
          <a:xfrm>
            <a:off x="915458" y="1423656"/>
            <a:ext cx="10361084" cy="531814"/>
          </a:xfrm>
        </p:spPr>
        <p:txBody>
          <a:bodyPr/>
          <a:lstStyle/>
          <a:p>
            <a:r>
              <a:rPr lang="en-US" dirty="0"/>
              <a:t>Mixed-mode Meeting Protocol</a:t>
            </a:r>
          </a:p>
        </p:txBody>
      </p:sp>
      <p:sp>
        <p:nvSpPr>
          <p:cNvPr id="3" name="Content Placeholder 2">
            <a:extLst>
              <a:ext uri="{FF2B5EF4-FFF2-40B4-BE49-F238E27FC236}">
                <a16:creationId xmlns:a16="http://schemas.microsoft.com/office/drawing/2014/main" id="{6BD90626-9A0C-3B6F-36EB-8F8AF4E38B10}"/>
              </a:ext>
            </a:extLst>
          </p:cNvPr>
          <p:cNvSpPr>
            <a:spLocks noGrp="1"/>
          </p:cNvSpPr>
          <p:nvPr>
            <p:ph idx="1"/>
          </p:nvPr>
        </p:nvSpPr>
        <p:spPr>
          <a:xfrm>
            <a:off x="1905000" y="1981200"/>
            <a:ext cx="9067799" cy="4573303"/>
          </a:xfrm>
        </p:spPr>
        <p:txBody>
          <a:bodyPr/>
          <a:lstStyle/>
          <a:p>
            <a:r>
              <a:rPr lang="en-US" sz="2400" dirty="0"/>
              <a:t>In-room Attendees:</a:t>
            </a:r>
          </a:p>
          <a:p>
            <a:pPr lvl="1">
              <a:spcBef>
                <a:spcPts val="0"/>
              </a:spcBef>
            </a:pPr>
            <a:r>
              <a:rPr lang="en-US" sz="2000" dirty="0"/>
              <a:t>In Webex choose connect without audio before you join</a:t>
            </a:r>
          </a:p>
          <a:p>
            <a:pPr lvl="1">
              <a:spcBef>
                <a:spcPts val="0"/>
              </a:spcBef>
            </a:pPr>
            <a:r>
              <a:rPr lang="en-US" sz="2000" dirty="0"/>
              <a:t>Use the Webex queue to indicate you want to speak</a:t>
            </a:r>
          </a:p>
          <a:p>
            <a:pPr lvl="1">
              <a:spcBef>
                <a:spcPts val="0"/>
              </a:spcBef>
            </a:pPr>
            <a:r>
              <a:rPr lang="en-US" sz="2000" dirty="0"/>
              <a:t>Wait to be called on while standing/holding a microphone to make a comment</a:t>
            </a:r>
          </a:p>
          <a:p>
            <a:pPr lvl="1">
              <a:spcBef>
                <a:spcPts val="0"/>
              </a:spcBef>
            </a:pPr>
            <a:r>
              <a:rPr lang="en-US" sz="2000" dirty="0"/>
              <a:t>Repeat any questions that are inadvertently asked away from the microphone</a:t>
            </a:r>
          </a:p>
          <a:p>
            <a:r>
              <a:rPr lang="en-US" sz="2400" dirty="0"/>
              <a:t>Remote Attendees:</a:t>
            </a:r>
          </a:p>
          <a:p>
            <a:pPr lvl="1">
              <a:spcBef>
                <a:spcPts val="0"/>
              </a:spcBef>
            </a:pPr>
            <a:r>
              <a:rPr lang="en-US" sz="2000" dirty="0"/>
              <a:t>Join Webex and set Webex audio as ‘music’</a:t>
            </a:r>
          </a:p>
          <a:p>
            <a:pPr lvl="1">
              <a:spcBef>
                <a:spcPts val="0"/>
              </a:spcBef>
            </a:pPr>
            <a:r>
              <a:rPr lang="en-US" sz="2000" dirty="0"/>
              <a:t>Use the Webex chat window to indicate you want to speak (“q”)</a:t>
            </a:r>
          </a:p>
          <a:p>
            <a:pPr lvl="1">
              <a:spcBef>
                <a:spcPts val="0"/>
              </a:spcBef>
            </a:pPr>
            <a:r>
              <a:rPr lang="en-US" sz="2000" dirty="0"/>
              <a:t>Wait to be called on to speak</a:t>
            </a:r>
          </a:p>
        </p:txBody>
      </p:sp>
      <p:sp>
        <p:nvSpPr>
          <p:cNvPr id="7" name="TextBox 6">
            <a:extLst>
              <a:ext uri="{FF2B5EF4-FFF2-40B4-BE49-F238E27FC236}">
                <a16:creationId xmlns:a16="http://schemas.microsoft.com/office/drawing/2014/main" id="{F04990CB-CA00-880E-E65C-72AEBA5F4EDB}"/>
              </a:ext>
            </a:extLst>
          </p:cNvPr>
          <p:cNvSpPr txBox="1"/>
          <p:nvPr/>
        </p:nvSpPr>
        <p:spPr>
          <a:xfrm>
            <a:off x="877511" y="508267"/>
            <a:ext cx="5105399" cy="461665"/>
          </a:xfrm>
          <a:prstGeom prst="rect">
            <a:avLst/>
          </a:prstGeom>
          <a:noFill/>
        </p:spPr>
        <p:txBody>
          <a:bodyPr wrap="square" rtlCol="0">
            <a:spAutoFit/>
          </a:bodyPr>
          <a:lstStyle/>
          <a:p>
            <a:r>
              <a:rPr lang="en-US" dirty="0">
                <a:solidFill>
                  <a:srgbClr val="002060"/>
                </a:solidFill>
              </a:rPr>
              <a:t>Sample Intro Meeting Slide</a:t>
            </a:r>
          </a:p>
        </p:txBody>
      </p:sp>
    </p:spTree>
    <p:extLst>
      <p:ext uri="{BB962C8B-B14F-4D97-AF65-F5344CB8AC3E}">
        <p14:creationId xmlns:p14="http://schemas.microsoft.com/office/powerpoint/2010/main" val="6232333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D971AA-38D0-4010-8C09-DA2982B39DF7}"/>
              </a:ext>
            </a:extLst>
          </p:cNvPr>
          <p:cNvSpPr>
            <a:spLocks noGrp="1"/>
          </p:cNvSpPr>
          <p:nvPr>
            <p:ph type="title"/>
          </p:nvPr>
        </p:nvSpPr>
        <p:spPr/>
        <p:txBody>
          <a:bodyPr/>
          <a:lstStyle/>
          <a:p>
            <a:r>
              <a:rPr lang="en-US" sz="3200" dirty="0"/>
              <a:t>Request for 802 WG Straw Polls -1</a:t>
            </a:r>
          </a:p>
        </p:txBody>
      </p:sp>
      <p:sp>
        <p:nvSpPr>
          <p:cNvPr id="3" name="Content Placeholder 2">
            <a:extLst>
              <a:ext uri="{FF2B5EF4-FFF2-40B4-BE49-F238E27FC236}">
                <a16:creationId xmlns:a16="http://schemas.microsoft.com/office/drawing/2014/main" id="{BC86539C-A47B-4496-8F6C-68136BCFE6C3}"/>
              </a:ext>
            </a:extLst>
          </p:cNvPr>
          <p:cNvSpPr>
            <a:spLocks noGrp="1"/>
          </p:cNvSpPr>
          <p:nvPr>
            <p:ph idx="1"/>
          </p:nvPr>
        </p:nvSpPr>
        <p:spPr>
          <a:xfrm>
            <a:off x="1066800" y="1295400"/>
            <a:ext cx="9982200" cy="5356224"/>
          </a:xfrm>
        </p:spPr>
        <p:txBody>
          <a:bodyPr/>
          <a:lstStyle/>
          <a:p>
            <a:r>
              <a:rPr lang="en-US" sz="2000" b="1" dirty="0"/>
              <a:t>802 WG Chairs, Please Straw Poll your membership:</a:t>
            </a:r>
          </a:p>
          <a:p>
            <a:pPr marL="400050" lvl="1" indent="0">
              <a:buNone/>
            </a:pPr>
            <a:r>
              <a:rPr lang="en-US" sz="2000" dirty="0"/>
              <a:t>1.If the 2023 July Plenary Session were held at the </a:t>
            </a:r>
            <a:r>
              <a:rPr lang="en-US" sz="2000" dirty="0" err="1"/>
              <a:t>Estrel</a:t>
            </a:r>
            <a:r>
              <a:rPr lang="en-US" sz="2000" dirty="0"/>
              <a:t> Hotel Berlin, Germany as an in-person only session, would you attend?</a:t>
            </a:r>
          </a:p>
          <a:p>
            <a:pPr lvl="2"/>
            <a:r>
              <a:rPr lang="en-US" sz="2000" dirty="0"/>
              <a:t>Yes/No</a:t>
            </a:r>
          </a:p>
          <a:p>
            <a:pPr marL="457200" lvl="1" indent="0">
              <a:buNone/>
            </a:pPr>
            <a:r>
              <a:rPr lang="en-US" sz="2000" dirty="0"/>
              <a:t>2. If the 2023 July Plenary Session is held as a mixed-mode session, will you attend:</a:t>
            </a:r>
          </a:p>
          <a:p>
            <a:pPr lvl="2"/>
            <a:r>
              <a:rPr lang="en-US" sz="2000" dirty="0"/>
              <a:t>Attend In-person</a:t>
            </a:r>
          </a:p>
          <a:p>
            <a:pPr lvl="2"/>
            <a:r>
              <a:rPr lang="en-US" sz="2000" dirty="0"/>
              <a:t>Attend Virtually (remotely)</a:t>
            </a:r>
          </a:p>
          <a:p>
            <a:pPr lvl="2"/>
            <a:r>
              <a:rPr lang="en-US" sz="2000" dirty="0"/>
              <a:t>Will not attend plenary </a:t>
            </a:r>
          </a:p>
          <a:p>
            <a:pPr marL="914400" lvl="2" indent="0">
              <a:buNone/>
            </a:pPr>
            <a:endParaRPr lang="en-US" sz="2000" dirty="0"/>
          </a:p>
          <a:p>
            <a:r>
              <a:rPr lang="en-US" sz="2000" b="1" dirty="0"/>
              <a:t>802 Wireless WGs please ask similar question for the 2023 May 802 Wireless Interim in Orlando, Florida:</a:t>
            </a:r>
          </a:p>
          <a:p>
            <a:pPr lvl="2"/>
            <a:r>
              <a:rPr lang="en-US" sz="2000" dirty="0"/>
              <a:t>3. If the 2023 May Interim Session is held in Orlando, Florida, as a mixed-mode session, will you attend: Attend In-person / Attend Virtually (remotely) /</a:t>
            </a:r>
          </a:p>
          <a:p>
            <a:pPr marL="914400" lvl="2" indent="0">
              <a:buNone/>
            </a:pPr>
            <a:r>
              <a:rPr lang="en-US" sz="2000" dirty="0"/>
              <a:t> Will not attend plenary </a:t>
            </a:r>
          </a:p>
          <a:p>
            <a:pPr marL="400050" lvl="1" indent="0">
              <a:buNone/>
            </a:pPr>
            <a:endParaRPr lang="en-US" sz="2000" dirty="0"/>
          </a:p>
          <a:p>
            <a:endParaRPr lang="en-US" sz="2000" dirty="0"/>
          </a:p>
        </p:txBody>
      </p:sp>
    </p:spTree>
    <p:extLst>
      <p:ext uri="{BB962C8B-B14F-4D97-AF65-F5344CB8AC3E}">
        <p14:creationId xmlns:p14="http://schemas.microsoft.com/office/powerpoint/2010/main" val="3022691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4AF371-2C78-832C-9C5D-1A292A510683}"/>
              </a:ext>
            </a:extLst>
          </p:cNvPr>
          <p:cNvSpPr>
            <a:spLocks noGrp="1"/>
          </p:cNvSpPr>
          <p:nvPr>
            <p:ph type="title"/>
          </p:nvPr>
        </p:nvSpPr>
        <p:spPr/>
        <p:txBody>
          <a:bodyPr/>
          <a:lstStyle/>
          <a:p>
            <a:r>
              <a:rPr lang="en-US" sz="3200" dirty="0"/>
              <a:t>Request for 802 WG Straw Polls -1</a:t>
            </a:r>
          </a:p>
        </p:txBody>
      </p:sp>
      <p:sp>
        <p:nvSpPr>
          <p:cNvPr id="3" name="Content Placeholder 2">
            <a:extLst>
              <a:ext uri="{FF2B5EF4-FFF2-40B4-BE49-F238E27FC236}">
                <a16:creationId xmlns:a16="http://schemas.microsoft.com/office/drawing/2014/main" id="{011231FD-EAFA-D6F9-00D6-EA9244920959}"/>
              </a:ext>
            </a:extLst>
          </p:cNvPr>
          <p:cNvSpPr>
            <a:spLocks noGrp="1"/>
          </p:cNvSpPr>
          <p:nvPr>
            <p:ph idx="1"/>
          </p:nvPr>
        </p:nvSpPr>
        <p:spPr/>
        <p:txBody>
          <a:bodyPr/>
          <a:lstStyle/>
          <a:p>
            <a:r>
              <a:rPr lang="en-US" sz="2400" dirty="0"/>
              <a:t>Request for WG SP about current Venue</a:t>
            </a:r>
          </a:p>
          <a:p>
            <a:pPr lvl="1"/>
            <a:r>
              <a:rPr lang="en-US" sz="2000" dirty="0"/>
              <a:t>How many people would like to come back to this venue? </a:t>
            </a:r>
          </a:p>
          <a:p>
            <a:pPr lvl="2"/>
            <a:r>
              <a:rPr lang="en-US" sz="2000" dirty="0"/>
              <a:t>Yes/No</a:t>
            </a:r>
          </a:p>
          <a:p>
            <a:pPr lvl="1"/>
            <a:r>
              <a:rPr lang="en-US" sz="2000" dirty="0"/>
              <a:t>Did you go to the social?</a:t>
            </a:r>
          </a:p>
          <a:p>
            <a:pPr lvl="2"/>
            <a:r>
              <a:rPr lang="en-US" sz="2000" dirty="0"/>
              <a:t>Yes/No</a:t>
            </a:r>
          </a:p>
          <a:p>
            <a:pPr lvl="1"/>
            <a:r>
              <a:rPr lang="en-US" sz="2000" dirty="0"/>
              <a:t>Did you like the social?</a:t>
            </a:r>
          </a:p>
          <a:p>
            <a:pPr lvl="2"/>
            <a:r>
              <a:rPr lang="en-US" sz="2000" dirty="0"/>
              <a:t>Yes/No</a:t>
            </a:r>
          </a:p>
        </p:txBody>
      </p:sp>
    </p:spTree>
    <p:extLst>
      <p:ext uri="{BB962C8B-B14F-4D97-AF65-F5344CB8AC3E}">
        <p14:creationId xmlns:p14="http://schemas.microsoft.com/office/powerpoint/2010/main" val="2000113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124CE6-4087-496B-88B7-AB7F112E60F9}"/>
              </a:ext>
            </a:extLst>
          </p:cNvPr>
          <p:cNvSpPr>
            <a:spLocks noGrp="1"/>
          </p:cNvSpPr>
          <p:nvPr>
            <p:ph type="title"/>
          </p:nvPr>
        </p:nvSpPr>
        <p:spPr/>
        <p:txBody>
          <a:bodyPr/>
          <a:lstStyle/>
          <a:p>
            <a:r>
              <a:rPr lang="en-US" altLang="en-US" dirty="0"/>
              <a:t>Future Venue Contract Status</a:t>
            </a:r>
            <a:endParaRPr lang="en-US" dirty="0"/>
          </a:p>
        </p:txBody>
      </p:sp>
      <p:sp>
        <p:nvSpPr>
          <p:cNvPr id="3" name="Content Placeholder 2">
            <a:extLst>
              <a:ext uri="{FF2B5EF4-FFF2-40B4-BE49-F238E27FC236}">
                <a16:creationId xmlns:a16="http://schemas.microsoft.com/office/drawing/2014/main" id="{06C2C8B8-206C-4A99-8624-93A2C2F3839F}"/>
              </a:ext>
            </a:extLst>
          </p:cNvPr>
          <p:cNvSpPr>
            <a:spLocks noGrp="1"/>
          </p:cNvSpPr>
          <p:nvPr>
            <p:ph idx="1"/>
          </p:nvPr>
        </p:nvSpPr>
        <p:spPr>
          <a:xfrm>
            <a:off x="800100" y="1371600"/>
            <a:ext cx="10591800" cy="4648197"/>
          </a:xfrm>
        </p:spPr>
        <p:txBody>
          <a:bodyPr/>
          <a:lstStyle/>
          <a:p>
            <a:r>
              <a:rPr lang="en-US" sz="1600" dirty="0"/>
              <a:t>2023 – July 9-14 – </a:t>
            </a:r>
            <a:r>
              <a:rPr lang="en-US" sz="1600" dirty="0" err="1"/>
              <a:t>Estrel</a:t>
            </a:r>
            <a:r>
              <a:rPr lang="en-US" sz="1600" dirty="0"/>
              <a:t> Berlin, Berlin, Germany</a:t>
            </a:r>
          </a:p>
          <a:p>
            <a:r>
              <a:rPr lang="en-US" sz="1600" dirty="0"/>
              <a:t>2023 – Nov 12-17 – Hawaiian Village, Oahu, Hawaii, United States</a:t>
            </a:r>
          </a:p>
          <a:p>
            <a:r>
              <a:rPr lang="en-US" sz="1600" dirty="0">
                <a:highlight>
                  <a:srgbClr val="33CCFF"/>
                </a:highlight>
              </a:rPr>
              <a:t>2024 – March 10-15 – Hyatt Regency Denver at Colorado Convention Center, Denver, CO, United States (March 2021)</a:t>
            </a:r>
          </a:p>
          <a:p>
            <a:r>
              <a:rPr lang="en-US" sz="1600" dirty="0">
                <a:highlight>
                  <a:srgbClr val="33CCFF"/>
                </a:highlight>
              </a:rPr>
              <a:t>2024 – July 14-19 – Sheraton Le Centre Montreal, Montreal, Quebec, Canada (July 2020)</a:t>
            </a:r>
          </a:p>
          <a:p>
            <a:r>
              <a:rPr lang="en-US" sz="1600" dirty="0">
                <a:highlight>
                  <a:srgbClr val="33CCFF"/>
                </a:highlight>
              </a:rPr>
              <a:t>2024 – Nov 10-15 –Hyatt Regency Vancouver, Vancouver, Canada (Nov 2021)</a:t>
            </a:r>
          </a:p>
          <a:p>
            <a:r>
              <a:rPr lang="en-US" sz="1600" dirty="0">
                <a:highlight>
                  <a:srgbClr val="33CCFF"/>
                </a:highlight>
              </a:rPr>
              <a:t>2025 – March 9-14 –Hilton Atlanta, Atlanta, GA, United States (2 of 2 – March 2020).</a:t>
            </a:r>
          </a:p>
          <a:p>
            <a:r>
              <a:rPr lang="en-US" sz="1600" dirty="0">
                <a:highlight>
                  <a:srgbClr val="33CCFF"/>
                </a:highlight>
              </a:rPr>
              <a:t>2025 – July 13-18 –Marriott Madrid Auditorium, Madrid, Spain (July 2021)</a:t>
            </a:r>
          </a:p>
          <a:p>
            <a:r>
              <a:rPr lang="en-US" sz="1600" dirty="0">
                <a:highlight>
                  <a:srgbClr val="99FF99"/>
                </a:highlight>
              </a:rPr>
              <a:t>2025 – Nov 9-24 – Possible need for penalty offset-  Le Centre Sheraton Montreal, Montreal (July 2022)</a:t>
            </a:r>
          </a:p>
          <a:p>
            <a:r>
              <a:rPr lang="en-US" sz="1600" dirty="0">
                <a:highlight>
                  <a:srgbClr val="33CCFF"/>
                </a:highlight>
              </a:rPr>
              <a:t>2026 March 8-13 - Hyatt Regency Chicago, Chicago, IL, United States (March 2024) – (Contract pending)</a:t>
            </a:r>
          </a:p>
          <a:p>
            <a:r>
              <a:rPr lang="en-US" sz="1600" dirty="0"/>
              <a:t>2027 – Nov 14-19 – Hawaiian Village, Oahu, Hawaii, United States</a:t>
            </a:r>
          </a:p>
          <a:p>
            <a:pPr marL="800100" lvl="2" indent="0">
              <a:buNone/>
            </a:pPr>
            <a:endParaRPr lang="en-US" sz="1600" dirty="0">
              <a:highlight>
                <a:srgbClr val="99FF99"/>
              </a:highlight>
            </a:endParaRPr>
          </a:p>
          <a:p>
            <a:r>
              <a:rPr lang="en-US" sz="1200" dirty="0">
                <a:solidFill>
                  <a:srgbClr val="0070C0"/>
                </a:solidFill>
                <a:hlinkClick r:id="rId3">
                  <a:extLst>
                    <a:ext uri="{A12FA001-AC4F-418D-AE19-62706E023703}">
                      <ahyp:hlinkClr xmlns:ahyp="http://schemas.microsoft.com/office/drawing/2018/hyperlinkcolor" val="tx"/>
                    </a:ext>
                  </a:extLst>
                </a:hlinkClick>
              </a:rPr>
              <a:t>https://mentor.ieee.org/802-ec/dcn/20/ec-20-0001-05-00EC-802-plenary-future-venue-contract-status.xlsx</a:t>
            </a:r>
            <a:endParaRPr lang="en-US" sz="1200" dirty="0">
              <a:solidFill>
                <a:srgbClr val="0070C0"/>
              </a:solidFill>
            </a:endParaRPr>
          </a:p>
        </p:txBody>
      </p:sp>
    </p:spTree>
    <p:extLst>
      <p:ext uri="{BB962C8B-B14F-4D97-AF65-F5344CB8AC3E}">
        <p14:creationId xmlns:p14="http://schemas.microsoft.com/office/powerpoint/2010/main" val="230659834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6B286A-735B-4EAB-B47B-955D713EC1B9}"/>
              </a:ext>
            </a:extLst>
          </p:cNvPr>
          <p:cNvSpPr>
            <a:spLocks noGrp="1"/>
          </p:cNvSpPr>
          <p:nvPr>
            <p:ph type="title"/>
          </p:nvPr>
        </p:nvSpPr>
        <p:spPr/>
        <p:txBody>
          <a:bodyPr/>
          <a:lstStyle/>
          <a:p>
            <a:r>
              <a:rPr lang="en-US" dirty="0"/>
              <a:t>Future Session </a:t>
            </a:r>
            <a:r>
              <a:rPr lang="en-US" dirty="0" err="1"/>
              <a:t>AdHocs</a:t>
            </a:r>
            <a:endParaRPr lang="en-US" dirty="0"/>
          </a:p>
        </p:txBody>
      </p:sp>
      <p:sp>
        <p:nvSpPr>
          <p:cNvPr id="3" name="Content Placeholder 2">
            <a:extLst>
              <a:ext uri="{FF2B5EF4-FFF2-40B4-BE49-F238E27FC236}">
                <a16:creationId xmlns:a16="http://schemas.microsoft.com/office/drawing/2014/main" id="{F9657F8A-5834-4BD7-8DBC-9537F96B52F6}"/>
              </a:ext>
            </a:extLst>
          </p:cNvPr>
          <p:cNvSpPr>
            <a:spLocks noGrp="1"/>
          </p:cNvSpPr>
          <p:nvPr>
            <p:ph idx="1"/>
          </p:nvPr>
        </p:nvSpPr>
        <p:spPr>
          <a:xfrm>
            <a:off x="609600" y="1318677"/>
            <a:ext cx="11049000" cy="5234523"/>
          </a:xfrm>
        </p:spPr>
        <p:txBody>
          <a:bodyPr/>
          <a:lstStyle/>
          <a:p>
            <a:r>
              <a:rPr lang="en-US" sz="2400" dirty="0"/>
              <a:t>All potential New Future Venues not already approved are on hold.</a:t>
            </a:r>
          </a:p>
          <a:p>
            <a:r>
              <a:rPr lang="en-US" sz="2400" dirty="0"/>
              <a:t>Negotiations on Madrid (2025 July) on Hold </a:t>
            </a:r>
          </a:p>
          <a:p>
            <a:r>
              <a:rPr lang="en-US" sz="2400" dirty="0"/>
              <a:t>Negotiations on Chicago (2026 March) expect to complete by year end.</a:t>
            </a:r>
          </a:p>
          <a:p>
            <a:endParaRPr lang="en-US" sz="2400" dirty="0"/>
          </a:p>
          <a:p>
            <a:r>
              <a:rPr lang="en-US" sz="2400" dirty="0"/>
              <a:t>Future Venue </a:t>
            </a:r>
            <a:r>
              <a:rPr lang="en-US" sz="2400" dirty="0" err="1"/>
              <a:t>AdHoc</a:t>
            </a:r>
            <a:r>
              <a:rPr lang="en-US" sz="2400" dirty="0"/>
              <a:t>: Next Plenary </a:t>
            </a:r>
          </a:p>
          <a:p>
            <a:pPr lvl="1"/>
            <a:r>
              <a:rPr lang="en-US" sz="2400" dirty="0"/>
              <a:t>Thursday 16 March 2023 7:30am Room 202 - 2nd FL</a:t>
            </a:r>
          </a:p>
          <a:p>
            <a:pPr lvl="2"/>
            <a:r>
              <a:rPr lang="en-US" dirty="0"/>
              <a:t>Review Resources for 2023 July Plenary</a:t>
            </a:r>
          </a:p>
          <a:p>
            <a:pPr lvl="2"/>
            <a:r>
              <a:rPr lang="en-US" dirty="0"/>
              <a:t>Review requirement expectations/actuals for this week</a:t>
            </a:r>
          </a:p>
          <a:p>
            <a:r>
              <a:rPr lang="en-US" sz="2400" dirty="0"/>
              <a:t>Future Venue Ad-Hoc: Futures</a:t>
            </a:r>
          </a:p>
          <a:p>
            <a:pPr lvl="1"/>
            <a:r>
              <a:rPr lang="en-US" sz="2400" dirty="0"/>
              <a:t>Thursday 16 March 2023 8:00 am Room 202 - 2nd FL</a:t>
            </a:r>
          </a:p>
          <a:p>
            <a:pPr lvl="2"/>
            <a:r>
              <a:rPr lang="en-US" dirty="0"/>
              <a:t>Review requirements for future sessions.</a:t>
            </a:r>
          </a:p>
          <a:p>
            <a:pPr marL="914400" lvl="2" indent="0">
              <a:buNone/>
            </a:pPr>
            <a:endParaRPr lang="en-US" dirty="0"/>
          </a:p>
          <a:p>
            <a:endParaRPr lang="en-US" sz="2400" dirty="0"/>
          </a:p>
        </p:txBody>
      </p:sp>
    </p:spTree>
    <p:extLst>
      <p:ext uri="{BB962C8B-B14F-4D97-AF65-F5344CB8AC3E}">
        <p14:creationId xmlns:p14="http://schemas.microsoft.com/office/powerpoint/2010/main" val="284326943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B460C9-3397-6795-4C02-E00289EE5965}"/>
              </a:ext>
            </a:extLst>
          </p:cNvPr>
          <p:cNvSpPr>
            <a:spLocks noGrp="1"/>
          </p:cNvSpPr>
          <p:nvPr>
            <p:ph type="title"/>
          </p:nvPr>
        </p:nvSpPr>
        <p:spPr>
          <a:xfrm>
            <a:off x="609600" y="228600"/>
            <a:ext cx="10972800" cy="1112837"/>
          </a:xfrm>
        </p:spPr>
        <p:txBody>
          <a:bodyPr/>
          <a:lstStyle/>
          <a:p>
            <a:r>
              <a:rPr lang="en-US" sz="3200" b="1" dirty="0"/>
              <a:t>IEEE 802 University Outreach Program</a:t>
            </a:r>
            <a:br>
              <a:rPr lang="en-US" sz="3200" b="1" dirty="0"/>
            </a:br>
            <a:r>
              <a:rPr lang="en-US" altLang="en-US" sz="3200" dirty="0"/>
              <a:t>for Berlin July 2023</a:t>
            </a:r>
            <a:endParaRPr lang="en-US" sz="3200" dirty="0"/>
          </a:p>
        </p:txBody>
      </p:sp>
      <p:sp>
        <p:nvSpPr>
          <p:cNvPr id="3" name="Content Placeholder 2">
            <a:extLst>
              <a:ext uri="{FF2B5EF4-FFF2-40B4-BE49-F238E27FC236}">
                <a16:creationId xmlns:a16="http://schemas.microsoft.com/office/drawing/2014/main" id="{846810C4-E47D-B21F-C2A1-DD10A0CA19BC}"/>
              </a:ext>
            </a:extLst>
          </p:cNvPr>
          <p:cNvSpPr>
            <a:spLocks noGrp="1"/>
          </p:cNvSpPr>
          <p:nvPr>
            <p:ph idx="1"/>
          </p:nvPr>
        </p:nvSpPr>
        <p:spPr>
          <a:xfrm>
            <a:off x="334433" y="1341437"/>
            <a:ext cx="10972800" cy="5111749"/>
          </a:xfrm>
        </p:spPr>
        <p:txBody>
          <a:bodyPr/>
          <a:lstStyle/>
          <a:p>
            <a:pPr marL="457200" lvl="1" indent="0">
              <a:buNone/>
            </a:pPr>
            <a:r>
              <a:rPr lang="en-US" altLang="en-US" sz="2000" b="1" dirty="0"/>
              <a:t>Student Outreach Program for Berlin July 2023</a:t>
            </a:r>
          </a:p>
          <a:p>
            <a:r>
              <a:rPr lang="en-US" sz="2000" dirty="0"/>
              <a:t>The purpose of our Student Outreach program is to give students a chance to see firsthand how the Standards process works.  We realize it is like getting a drink from a fire-hose, but it does give a good first look into the process.  </a:t>
            </a:r>
          </a:p>
          <a:p>
            <a:endParaRPr lang="en-US" sz="2000" dirty="0"/>
          </a:p>
          <a:p>
            <a:r>
              <a:rPr lang="en-US" sz="2000" dirty="0"/>
              <a:t>It is a one-day event Tuesday of the Plenary Week:</a:t>
            </a:r>
          </a:p>
          <a:p>
            <a:pPr lvl="1"/>
            <a:r>
              <a:rPr lang="en-US" sz="2000" dirty="0"/>
              <a:t>7:30-9:00 – sign in and get badge</a:t>
            </a:r>
          </a:p>
          <a:p>
            <a:pPr lvl="1"/>
            <a:r>
              <a:rPr lang="en-US" sz="2000" dirty="0"/>
              <a:t>9:00am Start with an introduction meeting with a couple of the 802 Leadership members to orient the students to what activities may be of most interest to them that day</a:t>
            </a:r>
          </a:p>
          <a:p>
            <a:pPr lvl="1"/>
            <a:r>
              <a:rPr lang="en-US" sz="2000" dirty="0"/>
              <a:t>10:30am (AM2) the students attend actual working meetings and can meet and participate in the discussions.  </a:t>
            </a:r>
            <a:br>
              <a:rPr lang="en-US" sz="2800" kern="1200" dirty="0">
                <a:solidFill>
                  <a:schemeClr val="tx1"/>
                </a:solidFill>
                <a:effectLst/>
                <a:latin typeface="+mn-lt"/>
                <a:ea typeface="+mn-ea"/>
                <a:cs typeface="+mn-cs"/>
              </a:rPr>
            </a:br>
            <a:br>
              <a:rPr lang="en-US" sz="2800" kern="1200" dirty="0">
                <a:solidFill>
                  <a:schemeClr val="tx1"/>
                </a:solidFill>
                <a:effectLst/>
                <a:latin typeface="+mn-lt"/>
                <a:ea typeface="+mn-ea"/>
                <a:cs typeface="+mn-cs"/>
              </a:rPr>
            </a:br>
            <a:br>
              <a:rPr lang="en-US" sz="2000" dirty="0"/>
            </a:br>
            <a:endParaRPr lang="en-US" sz="2000" dirty="0"/>
          </a:p>
        </p:txBody>
      </p:sp>
    </p:spTree>
    <p:extLst>
      <p:ext uri="{BB962C8B-B14F-4D97-AF65-F5344CB8AC3E}">
        <p14:creationId xmlns:p14="http://schemas.microsoft.com/office/powerpoint/2010/main" val="336859018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F14454-78C5-4553-F5B9-F453EB93BCDC}"/>
              </a:ext>
            </a:extLst>
          </p:cNvPr>
          <p:cNvSpPr>
            <a:spLocks noGrp="1"/>
          </p:cNvSpPr>
          <p:nvPr>
            <p:ph type="title"/>
          </p:nvPr>
        </p:nvSpPr>
        <p:spPr/>
        <p:txBody>
          <a:bodyPr/>
          <a:lstStyle/>
          <a:p>
            <a:r>
              <a:rPr lang="en-US" altLang="en-US" dirty="0"/>
              <a:t>Student Outreach Program for Berlin July 2023 (2)</a:t>
            </a:r>
            <a:endParaRPr lang="en-US" dirty="0"/>
          </a:p>
        </p:txBody>
      </p:sp>
      <p:sp>
        <p:nvSpPr>
          <p:cNvPr id="3" name="Content Placeholder 2">
            <a:extLst>
              <a:ext uri="{FF2B5EF4-FFF2-40B4-BE49-F238E27FC236}">
                <a16:creationId xmlns:a16="http://schemas.microsoft.com/office/drawing/2014/main" id="{40322537-9945-1BCD-A1DB-8ED4B444BE13}"/>
              </a:ext>
            </a:extLst>
          </p:cNvPr>
          <p:cNvSpPr>
            <a:spLocks noGrp="1"/>
          </p:cNvSpPr>
          <p:nvPr>
            <p:ph idx="1"/>
          </p:nvPr>
        </p:nvSpPr>
        <p:spPr>
          <a:xfrm>
            <a:off x="334433" y="1341438"/>
            <a:ext cx="10972800" cy="4830762"/>
          </a:xfrm>
        </p:spPr>
        <p:txBody>
          <a:bodyPr/>
          <a:lstStyle/>
          <a:p>
            <a:pPr rtl="0" eaLnBrk="1" fontAlgn="base" hangingPunct="1"/>
            <a:r>
              <a:rPr lang="en-US" sz="2000" dirty="0"/>
              <a:t> 17:00 (5pm) Debrief: </a:t>
            </a:r>
          </a:p>
          <a:p>
            <a:pPr lvl="1"/>
            <a:r>
              <a:rPr lang="en-US" sz="2000" dirty="0"/>
              <a:t> A short debrief meeting at the end of the day is provided to answer questions and help provide closure to the experience.</a:t>
            </a:r>
          </a:p>
          <a:p>
            <a:pPr marL="457200" lvl="1" indent="0">
              <a:buNone/>
            </a:pPr>
            <a:endParaRPr lang="en-US" sz="2000" dirty="0"/>
          </a:p>
          <a:p>
            <a:pPr rtl="0" eaLnBrk="1" fontAlgn="base" hangingPunct="1"/>
            <a:r>
              <a:rPr lang="en-US" sz="2000" kern="1200" dirty="0">
                <a:solidFill>
                  <a:schemeClr val="tx1"/>
                </a:solidFill>
                <a:effectLst/>
              </a:rPr>
              <a:t>The Outreach Student fee is USD$25 per student </a:t>
            </a:r>
            <a:endParaRPr lang="en-US" sz="2000" dirty="0">
              <a:effectLst/>
            </a:endParaRPr>
          </a:p>
          <a:p>
            <a:pPr rtl="0" eaLnBrk="1" fontAlgn="base" hangingPunct="1"/>
            <a:r>
              <a:rPr lang="en-US" sz="2000" kern="1200" dirty="0">
                <a:solidFill>
                  <a:schemeClr val="tx1"/>
                </a:solidFill>
                <a:effectLst/>
              </a:rPr>
              <a:t>The program is limited to 25 Students.</a:t>
            </a:r>
            <a:endParaRPr lang="en-US" sz="2000" dirty="0">
              <a:effectLst/>
            </a:endParaRPr>
          </a:p>
          <a:p>
            <a:r>
              <a:rPr lang="en-US" sz="2000" kern="1200" dirty="0">
                <a:solidFill>
                  <a:schemeClr val="tx1"/>
                </a:solidFill>
                <a:effectLst/>
              </a:rPr>
              <a:t>Note that membership attendance credit is not granted for student activities.</a:t>
            </a:r>
          </a:p>
          <a:p>
            <a:r>
              <a:rPr lang="en-US" sz="2000" dirty="0"/>
              <a:t>The Students are invited to join for Lunch and breaks as our guests.</a:t>
            </a:r>
          </a:p>
          <a:p>
            <a:pPr marL="0" indent="0">
              <a:buNone/>
            </a:pPr>
            <a:br>
              <a:rPr lang="en-US" sz="2000" dirty="0"/>
            </a:br>
            <a:r>
              <a:rPr lang="en-US" altLang="en-US" sz="2000" b="1" dirty="0"/>
              <a:t>Previous material prepared for 2015 and 2017 programs:</a:t>
            </a:r>
          </a:p>
          <a:p>
            <a:pPr lvl="1"/>
            <a:r>
              <a:rPr lang="en-US" altLang="en-US" sz="1600" dirty="0">
                <a:hlinkClick r:id="rId2"/>
              </a:rPr>
              <a:t>https://www.ieee802.org/Univ_Outreach.shtml</a:t>
            </a:r>
            <a:endParaRPr lang="en-US" altLang="en-US" sz="1600" dirty="0"/>
          </a:p>
          <a:p>
            <a:endParaRPr lang="en-US" sz="2000" dirty="0"/>
          </a:p>
          <a:p>
            <a:pPr marL="0" indent="0">
              <a:buNone/>
            </a:pPr>
            <a:r>
              <a:rPr lang="en-US" sz="2000" dirty="0"/>
              <a:t>A motion to approve program for July 2023 will be made during the 802 Closing Plenary Nov 17.</a:t>
            </a:r>
          </a:p>
        </p:txBody>
      </p:sp>
    </p:spTree>
    <p:extLst>
      <p:ext uri="{BB962C8B-B14F-4D97-AF65-F5344CB8AC3E}">
        <p14:creationId xmlns:p14="http://schemas.microsoft.com/office/powerpoint/2010/main" val="214299056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Future Venue </a:t>
            </a:r>
            <a:r>
              <a:rPr lang="en-US" dirty="0" err="1"/>
              <a:t>AdHocs</a:t>
            </a:r>
            <a:r>
              <a:rPr lang="en-US" dirty="0"/>
              <a:t>  --</a:t>
            </a:r>
          </a:p>
        </p:txBody>
      </p:sp>
      <p:sp>
        <p:nvSpPr>
          <p:cNvPr id="5" name="Text Placeholder 4"/>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34701640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10972800" cy="838200"/>
          </a:xfrm>
        </p:spPr>
        <p:txBody>
          <a:bodyPr/>
          <a:lstStyle/>
          <a:p>
            <a:r>
              <a:rPr lang="en-US" dirty="0"/>
              <a:t>Next Venue Meeting planning – Thurs 7:30 am</a:t>
            </a:r>
          </a:p>
        </p:txBody>
      </p:sp>
      <p:sp>
        <p:nvSpPr>
          <p:cNvPr id="3" name="Content Placeholder 2"/>
          <p:cNvSpPr>
            <a:spLocks noGrp="1"/>
          </p:cNvSpPr>
          <p:nvPr>
            <p:ph idx="1"/>
          </p:nvPr>
        </p:nvSpPr>
        <p:spPr>
          <a:xfrm>
            <a:off x="334433" y="1828800"/>
            <a:ext cx="10972800" cy="4038600"/>
          </a:xfrm>
        </p:spPr>
        <p:txBody>
          <a:bodyPr/>
          <a:lstStyle/>
          <a:p>
            <a:r>
              <a:rPr lang="en-US" dirty="0"/>
              <a:t>Proposed Agenda:</a:t>
            </a:r>
          </a:p>
          <a:p>
            <a:pPr lvl="1"/>
            <a:r>
              <a:rPr lang="en-US" dirty="0"/>
              <a:t>Start time 7:30 am</a:t>
            </a:r>
          </a:p>
          <a:p>
            <a:pPr lvl="1"/>
            <a:r>
              <a:rPr lang="en-US" dirty="0"/>
              <a:t>Review meeting space plan for </a:t>
            </a:r>
            <a:r>
              <a:rPr lang="en-GB" dirty="0"/>
              <a:t>2023 July Plenary</a:t>
            </a:r>
          </a:p>
          <a:p>
            <a:pPr lvl="2" fontAlgn="b"/>
            <a:r>
              <a:rPr lang="en-US" dirty="0"/>
              <a:t>Hilton Atlanta, GA, USA</a:t>
            </a:r>
          </a:p>
          <a:p>
            <a:pPr lvl="2" fontAlgn="b"/>
            <a:endParaRPr lang="en-US" dirty="0"/>
          </a:p>
          <a:p>
            <a:pPr lvl="1"/>
            <a:r>
              <a:rPr lang="en-GB" dirty="0"/>
              <a:t>Adjourn 8:00am</a:t>
            </a:r>
          </a:p>
        </p:txBody>
      </p:sp>
    </p:spTree>
    <p:extLst>
      <p:ext uri="{BB962C8B-B14F-4D97-AF65-F5344CB8AC3E}">
        <p14:creationId xmlns:p14="http://schemas.microsoft.com/office/powerpoint/2010/main" val="21804116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6C3E9-A7B3-474D-A76C-34AAA84B1BE0}"/>
              </a:ext>
            </a:extLst>
          </p:cNvPr>
          <p:cNvSpPr>
            <a:spLocks noGrp="1"/>
          </p:cNvSpPr>
          <p:nvPr>
            <p:ph type="title"/>
          </p:nvPr>
        </p:nvSpPr>
        <p:spPr/>
        <p:txBody>
          <a:bodyPr/>
          <a:lstStyle/>
          <a:p>
            <a:pPr lvl="0"/>
            <a:r>
              <a:rPr lang="en-US" dirty="0"/>
              <a:t>Event Conduct and Safety Statement</a:t>
            </a:r>
          </a:p>
        </p:txBody>
      </p:sp>
      <p:sp>
        <p:nvSpPr>
          <p:cNvPr id="3" name="Content Placeholder 2">
            <a:extLst>
              <a:ext uri="{FF2B5EF4-FFF2-40B4-BE49-F238E27FC236}">
                <a16:creationId xmlns:a16="http://schemas.microsoft.com/office/drawing/2014/main" id="{50C8884F-93AC-457D-910C-DF265A5F553A}"/>
              </a:ext>
            </a:extLst>
          </p:cNvPr>
          <p:cNvSpPr>
            <a:spLocks noGrp="1"/>
          </p:cNvSpPr>
          <p:nvPr>
            <p:ph idx="1"/>
          </p:nvPr>
        </p:nvSpPr>
        <p:spPr>
          <a:xfrm>
            <a:off x="1981200" y="1447802"/>
            <a:ext cx="8229600" cy="5005387"/>
          </a:xfrm>
        </p:spPr>
        <p:txBody>
          <a:bodyPr/>
          <a:lstStyle/>
          <a:p>
            <a:pPr lvl="0"/>
            <a:r>
              <a:rPr lang="en-US" sz="2400" dirty="0"/>
              <a:t>IEEE has no tolerance for discrimination, harassment, or bullying in any form at IEEE-related events.  All participants have the right to pursue shared interests without harassment or discrimination in an environment that supports diversity and inclusion.  Participants are expected to adhere to these principles and respect the rights of others. </a:t>
            </a:r>
          </a:p>
          <a:p>
            <a:pPr lvl="0"/>
            <a:r>
              <a:rPr lang="en-US" sz="2400" dirty="0"/>
              <a:t>IEEE seeks to provide a secure environment at its events. Participants should report any behavior inconsistent with the principles outlined here, to onsite staff, security or venue personnel, or toeventconduct@ieee.org.</a:t>
            </a:r>
          </a:p>
        </p:txBody>
      </p:sp>
    </p:spTree>
    <p:extLst>
      <p:ext uri="{BB962C8B-B14F-4D97-AF65-F5344CB8AC3E}">
        <p14:creationId xmlns:p14="http://schemas.microsoft.com/office/powerpoint/2010/main" val="390358797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10A543-FAE8-1D32-FA44-ACB6293B9E59}"/>
              </a:ext>
            </a:extLst>
          </p:cNvPr>
          <p:cNvSpPr>
            <a:spLocks noGrp="1"/>
          </p:cNvSpPr>
          <p:nvPr>
            <p:ph type="title"/>
          </p:nvPr>
        </p:nvSpPr>
        <p:spPr/>
        <p:txBody>
          <a:bodyPr/>
          <a:lstStyle/>
          <a:p>
            <a:r>
              <a:rPr lang="en-US" dirty="0"/>
              <a:t>Notes from Discussion</a:t>
            </a:r>
          </a:p>
        </p:txBody>
      </p:sp>
      <p:sp>
        <p:nvSpPr>
          <p:cNvPr id="3" name="Content Placeholder 2">
            <a:extLst>
              <a:ext uri="{FF2B5EF4-FFF2-40B4-BE49-F238E27FC236}">
                <a16:creationId xmlns:a16="http://schemas.microsoft.com/office/drawing/2014/main" id="{BAC00CC7-5AF8-61EC-6128-1B9D67EFF211}"/>
              </a:ext>
            </a:extLst>
          </p:cNvPr>
          <p:cNvSpPr>
            <a:spLocks noGrp="1"/>
          </p:cNvSpPr>
          <p:nvPr>
            <p:ph idx="1"/>
          </p:nvPr>
        </p:nvSpPr>
        <p:spPr>
          <a:xfrm>
            <a:off x="334433" y="1341438"/>
            <a:ext cx="10972800" cy="4906962"/>
          </a:xfrm>
        </p:spPr>
        <p:txBody>
          <a:bodyPr/>
          <a:lstStyle/>
          <a:p>
            <a:endParaRPr lang="en-US" dirty="0"/>
          </a:p>
        </p:txBody>
      </p:sp>
    </p:spTree>
    <p:extLst>
      <p:ext uri="{BB962C8B-B14F-4D97-AF65-F5344CB8AC3E}">
        <p14:creationId xmlns:p14="http://schemas.microsoft.com/office/powerpoint/2010/main" val="51808746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10972800" cy="838200"/>
          </a:xfrm>
        </p:spPr>
        <p:txBody>
          <a:bodyPr/>
          <a:lstStyle/>
          <a:p>
            <a:r>
              <a:rPr lang="en-US" dirty="0"/>
              <a:t>Future Venues </a:t>
            </a:r>
            <a:r>
              <a:rPr lang="en-US" dirty="0" err="1"/>
              <a:t>AdHoc</a:t>
            </a:r>
            <a:r>
              <a:rPr lang="en-US" dirty="0"/>
              <a:t> – Thurs 8 am</a:t>
            </a:r>
          </a:p>
        </p:txBody>
      </p:sp>
      <p:sp>
        <p:nvSpPr>
          <p:cNvPr id="3" name="Content Placeholder 2"/>
          <p:cNvSpPr>
            <a:spLocks noGrp="1"/>
          </p:cNvSpPr>
          <p:nvPr>
            <p:ph idx="1"/>
          </p:nvPr>
        </p:nvSpPr>
        <p:spPr>
          <a:xfrm>
            <a:off x="334433" y="1341438"/>
            <a:ext cx="10972800" cy="5135562"/>
          </a:xfrm>
        </p:spPr>
        <p:txBody>
          <a:bodyPr/>
          <a:lstStyle/>
          <a:p>
            <a:r>
              <a:rPr lang="en-US" sz="2000" dirty="0"/>
              <a:t>Proposed Agenda:</a:t>
            </a:r>
          </a:p>
          <a:p>
            <a:pPr lvl="1"/>
            <a:r>
              <a:rPr lang="en-US" sz="2000" dirty="0"/>
              <a:t>Start time – 8:00 am</a:t>
            </a:r>
          </a:p>
          <a:p>
            <a:pPr lvl="2"/>
            <a:r>
              <a:rPr lang="en-US" sz="1600" dirty="0"/>
              <a:t>Review Contract Status</a:t>
            </a:r>
          </a:p>
          <a:p>
            <a:pPr lvl="2"/>
            <a:r>
              <a:rPr lang="en-US" sz="1600" dirty="0"/>
              <a:t>Review requirements for future sessions.</a:t>
            </a:r>
          </a:p>
          <a:p>
            <a:pPr lvl="2"/>
            <a:r>
              <a:rPr lang="en-US" sz="1600" dirty="0"/>
              <a:t>Review requirement expectations/actuals for this week.</a:t>
            </a:r>
          </a:p>
          <a:p>
            <a:pPr marL="914400" lvl="2" indent="0">
              <a:buNone/>
            </a:pPr>
            <a:endParaRPr lang="en-US" sz="1600" dirty="0"/>
          </a:p>
          <a:p>
            <a:pPr lvl="1"/>
            <a:r>
              <a:rPr lang="en-US" sz="2000" dirty="0"/>
              <a:t>End time – 9:00am</a:t>
            </a:r>
          </a:p>
          <a:p>
            <a:pPr lvl="1"/>
            <a:endParaRPr lang="en-US" dirty="0"/>
          </a:p>
          <a:p>
            <a:pPr lvl="1"/>
            <a:endParaRPr lang="en-US" dirty="0"/>
          </a:p>
        </p:txBody>
      </p:sp>
    </p:spTree>
    <p:extLst>
      <p:ext uri="{BB962C8B-B14F-4D97-AF65-F5344CB8AC3E}">
        <p14:creationId xmlns:p14="http://schemas.microsoft.com/office/powerpoint/2010/main" val="130396155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124CE6-4087-496B-88B7-AB7F112E60F9}"/>
              </a:ext>
            </a:extLst>
          </p:cNvPr>
          <p:cNvSpPr>
            <a:spLocks noGrp="1"/>
          </p:cNvSpPr>
          <p:nvPr>
            <p:ph type="title"/>
          </p:nvPr>
        </p:nvSpPr>
        <p:spPr/>
        <p:txBody>
          <a:bodyPr/>
          <a:lstStyle/>
          <a:p>
            <a:r>
              <a:rPr lang="en-US" altLang="en-US" dirty="0"/>
              <a:t>Future Venue Contract Status</a:t>
            </a:r>
            <a:endParaRPr lang="en-US" dirty="0"/>
          </a:p>
        </p:txBody>
      </p:sp>
      <p:sp>
        <p:nvSpPr>
          <p:cNvPr id="3" name="Content Placeholder 2">
            <a:extLst>
              <a:ext uri="{FF2B5EF4-FFF2-40B4-BE49-F238E27FC236}">
                <a16:creationId xmlns:a16="http://schemas.microsoft.com/office/drawing/2014/main" id="{06C2C8B8-206C-4A99-8624-93A2C2F3839F}"/>
              </a:ext>
            </a:extLst>
          </p:cNvPr>
          <p:cNvSpPr>
            <a:spLocks noGrp="1"/>
          </p:cNvSpPr>
          <p:nvPr>
            <p:ph idx="1"/>
          </p:nvPr>
        </p:nvSpPr>
        <p:spPr>
          <a:xfrm>
            <a:off x="800100" y="1371600"/>
            <a:ext cx="10591800" cy="4648197"/>
          </a:xfrm>
        </p:spPr>
        <p:txBody>
          <a:bodyPr/>
          <a:lstStyle/>
          <a:p>
            <a:r>
              <a:rPr lang="en-US" sz="1600" dirty="0"/>
              <a:t>2023 – July 9-14 – </a:t>
            </a:r>
            <a:r>
              <a:rPr lang="en-US" sz="1600" dirty="0" err="1"/>
              <a:t>Estrel</a:t>
            </a:r>
            <a:r>
              <a:rPr lang="en-US" sz="1600" dirty="0"/>
              <a:t> Berlin, Berlin, Germany</a:t>
            </a:r>
          </a:p>
          <a:p>
            <a:r>
              <a:rPr lang="en-US" sz="1600" dirty="0"/>
              <a:t>2023 – Nov 12-17 – Hawaiian Village, Oahu, Hawaii, United States</a:t>
            </a:r>
          </a:p>
          <a:p>
            <a:r>
              <a:rPr lang="en-US" sz="1600" dirty="0">
                <a:highlight>
                  <a:srgbClr val="33CCFF"/>
                </a:highlight>
              </a:rPr>
              <a:t>2024 – March 10-15 – Hyatt Regency Denver at Colorado Convention Center, Denver, CO, United States (March 2021)</a:t>
            </a:r>
          </a:p>
          <a:p>
            <a:r>
              <a:rPr lang="en-US" sz="1600" dirty="0">
                <a:highlight>
                  <a:srgbClr val="33CCFF"/>
                </a:highlight>
              </a:rPr>
              <a:t>2024 – July 14-19 – Sheraton Le Centre Montreal, Montreal, Quebec, Canada (July 2020)</a:t>
            </a:r>
          </a:p>
          <a:p>
            <a:r>
              <a:rPr lang="en-US" sz="1600" dirty="0">
                <a:highlight>
                  <a:srgbClr val="33CCFF"/>
                </a:highlight>
              </a:rPr>
              <a:t>2024 – Nov 10-15 –Hyatt Regency Vancouver, Vancouver, Canada (Nov 2021)</a:t>
            </a:r>
          </a:p>
          <a:p>
            <a:r>
              <a:rPr lang="en-US" sz="1600" dirty="0">
                <a:highlight>
                  <a:srgbClr val="33CCFF"/>
                </a:highlight>
              </a:rPr>
              <a:t>2025 – March 9-14 –Hilton Atlanta, Atlanta, GA, United States (2 of 2 – March 2020).</a:t>
            </a:r>
          </a:p>
          <a:p>
            <a:r>
              <a:rPr lang="en-US" sz="1600" dirty="0">
                <a:highlight>
                  <a:srgbClr val="33CCFF"/>
                </a:highlight>
              </a:rPr>
              <a:t>2025 – July 13-18 –Marriott Madrid Auditorium, Madrid, Spain (July 2021)</a:t>
            </a:r>
          </a:p>
          <a:p>
            <a:r>
              <a:rPr lang="en-US" sz="1600" dirty="0">
                <a:highlight>
                  <a:srgbClr val="99FF99"/>
                </a:highlight>
              </a:rPr>
              <a:t>2025 – Nov 9-24 – Possible need for penalty offset-  Le Centre Sheraton Montreal, Montreal (July 2022)</a:t>
            </a:r>
          </a:p>
          <a:p>
            <a:r>
              <a:rPr lang="en-US" sz="1600" dirty="0">
                <a:highlight>
                  <a:srgbClr val="33CCFF"/>
                </a:highlight>
              </a:rPr>
              <a:t>2026 March 8-13 - Hyatt Regency Chicago, Chicago, IL, United States (March 2024) – (Contract pending)</a:t>
            </a:r>
          </a:p>
          <a:p>
            <a:r>
              <a:rPr lang="en-US" sz="1600" dirty="0"/>
              <a:t>2027 – Nov 14-19 – Hawaiian Village, Oahu, Hawaii, United States</a:t>
            </a:r>
          </a:p>
          <a:p>
            <a:pPr marL="800100" lvl="2" indent="0">
              <a:buNone/>
            </a:pPr>
            <a:endParaRPr lang="en-US" sz="1600" dirty="0">
              <a:highlight>
                <a:srgbClr val="99FF99"/>
              </a:highlight>
            </a:endParaRPr>
          </a:p>
          <a:p>
            <a:r>
              <a:rPr lang="en-US" sz="1200" dirty="0">
                <a:solidFill>
                  <a:srgbClr val="0070C0"/>
                </a:solidFill>
                <a:hlinkClick r:id="rId3">
                  <a:extLst>
                    <a:ext uri="{A12FA001-AC4F-418D-AE19-62706E023703}">
                      <ahyp:hlinkClr xmlns:ahyp="http://schemas.microsoft.com/office/drawing/2018/hyperlinkcolor" val="tx"/>
                    </a:ext>
                  </a:extLst>
                </a:hlinkClick>
              </a:rPr>
              <a:t>https://mentor.ieee.org/802-ec/dcn/20/ec-20-0001-05-00EC-802-plenary-future-venue-contract-status.xlsx</a:t>
            </a:r>
            <a:endParaRPr lang="en-US" sz="1200" dirty="0">
              <a:solidFill>
                <a:srgbClr val="0070C0"/>
              </a:solidFill>
            </a:endParaRPr>
          </a:p>
        </p:txBody>
      </p:sp>
    </p:spTree>
    <p:extLst>
      <p:ext uri="{BB962C8B-B14F-4D97-AF65-F5344CB8AC3E}">
        <p14:creationId xmlns:p14="http://schemas.microsoft.com/office/powerpoint/2010/main" val="250457892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9C3357-DC43-AD74-067E-BC60FDA9E820}"/>
              </a:ext>
            </a:extLst>
          </p:cNvPr>
          <p:cNvSpPr>
            <a:spLocks noGrp="1"/>
          </p:cNvSpPr>
          <p:nvPr>
            <p:ph type="title"/>
          </p:nvPr>
        </p:nvSpPr>
        <p:spPr/>
        <p:txBody>
          <a:bodyPr/>
          <a:lstStyle/>
          <a:p>
            <a:r>
              <a:rPr lang="en-US" dirty="0"/>
              <a:t>Notes</a:t>
            </a:r>
          </a:p>
        </p:txBody>
      </p:sp>
      <p:sp>
        <p:nvSpPr>
          <p:cNvPr id="3" name="Content Placeholder 2">
            <a:extLst>
              <a:ext uri="{FF2B5EF4-FFF2-40B4-BE49-F238E27FC236}">
                <a16:creationId xmlns:a16="http://schemas.microsoft.com/office/drawing/2014/main" id="{8A7D349B-0F4A-65C0-A99D-9B8D755A0896}"/>
              </a:ext>
            </a:extLst>
          </p:cNvPr>
          <p:cNvSpPr>
            <a:spLocks noGrp="1"/>
          </p:cNvSpPr>
          <p:nvPr>
            <p:ph idx="1"/>
          </p:nvPr>
        </p:nvSpPr>
        <p:spPr>
          <a:xfrm>
            <a:off x="334433" y="1341438"/>
            <a:ext cx="10972800" cy="4830762"/>
          </a:xfrm>
        </p:spPr>
        <p:txBody>
          <a:bodyPr/>
          <a:lstStyle/>
          <a:p>
            <a:endParaRPr lang="en-US" sz="2000" dirty="0"/>
          </a:p>
          <a:p>
            <a:endParaRPr lang="en-US" sz="2000" dirty="0"/>
          </a:p>
        </p:txBody>
      </p:sp>
    </p:spTree>
    <p:extLst>
      <p:ext uri="{BB962C8B-B14F-4D97-AF65-F5344CB8AC3E}">
        <p14:creationId xmlns:p14="http://schemas.microsoft.com/office/powerpoint/2010/main" val="334117889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177C34-7597-4781-9D7C-EEB9FE459EC8}"/>
              </a:ext>
            </a:extLst>
          </p:cNvPr>
          <p:cNvSpPr>
            <a:spLocks noGrp="1"/>
          </p:cNvSpPr>
          <p:nvPr>
            <p:ph type="title"/>
          </p:nvPr>
        </p:nvSpPr>
        <p:spPr/>
        <p:txBody>
          <a:bodyPr/>
          <a:lstStyle/>
          <a:p>
            <a:r>
              <a:rPr lang="en-US" altLang="en-US" dirty="0"/>
              <a:t>IEEE 802 Closing EC Mtg – March 17</a:t>
            </a:r>
            <a:endParaRPr lang="en-US" dirty="0"/>
          </a:p>
        </p:txBody>
      </p:sp>
      <p:sp>
        <p:nvSpPr>
          <p:cNvPr id="3" name="Content Placeholder 2">
            <a:extLst>
              <a:ext uri="{FF2B5EF4-FFF2-40B4-BE49-F238E27FC236}">
                <a16:creationId xmlns:a16="http://schemas.microsoft.com/office/drawing/2014/main" id="{6AA8B707-6875-4BD1-B028-4AD20805EB24}"/>
              </a:ext>
            </a:extLst>
          </p:cNvPr>
          <p:cNvSpPr>
            <a:spLocks noGrp="1"/>
          </p:cNvSpPr>
          <p:nvPr>
            <p:ph idx="1"/>
          </p:nvPr>
        </p:nvSpPr>
        <p:spPr/>
        <p:txBody>
          <a:bodyPr/>
          <a:lstStyle/>
          <a:p>
            <a:r>
              <a:rPr lang="en-US" altLang="en-US" dirty="0"/>
              <a:t>802 Closing EC Agenda Items:</a:t>
            </a:r>
          </a:p>
          <a:p>
            <a:pPr lvl="1"/>
            <a:r>
              <a:rPr lang="en-US" altLang="en-US" dirty="0"/>
              <a:t>4.02 MI Future Meetings					10 mins</a:t>
            </a:r>
          </a:p>
          <a:p>
            <a:pPr lvl="1"/>
            <a:r>
              <a:rPr lang="en-US" altLang="en-US" dirty="0"/>
              <a:t>4.03 MI IEEE 802 March 2023 Meeting Fee		10 mins</a:t>
            </a:r>
          </a:p>
          <a:p>
            <a:pPr lvl="1"/>
            <a:r>
              <a:rPr lang="en-US" altLang="en-US" dirty="0"/>
              <a:t>4.06 MI Student Outreach Program July 2023		10 mins</a:t>
            </a:r>
          </a:p>
          <a:p>
            <a:pPr lvl="1"/>
            <a:r>
              <a:rPr lang="en-US" altLang="en-US" dirty="0"/>
              <a:t>8.033 II Executive Secretary Report			  	0 mins</a:t>
            </a:r>
          </a:p>
          <a:p>
            <a:pPr lvl="1"/>
            <a:r>
              <a:rPr lang="en-US" altLang="en-US" dirty="0"/>
              <a:t>8.04 MI Announcement of 802 EC Interim Telecon	5 mins</a:t>
            </a:r>
          </a:p>
          <a:p>
            <a:pPr lvl="1"/>
            <a:r>
              <a:rPr lang="en-US" altLang="en-US" dirty="0"/>
              <a:t>8.05 II Call for Tutorials for July 2023 Plenary	  	3 mins</a:t>
            </a:r>
          </a:p>
          <a:p>
            <a:endParaRPr lang="en-US" dirty="0"/>
          </a:p>
        </p:txBody>
      </p:sp>
    </p:spTree>
    <p:extLst>
      <p:ext uri="{BB962C8B-B14F-4D97-AF65-F5344CB8AC3E}">
        <p14:creationId xmlns:p14="http://schemas.microsoft.com/office/powerpoint/2010/main" val="406317888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124CE6-4087-496B-88B7-AB7F112E60F9}"/>
              </a:ext>
            </a:extLst>
          </p:cNvPr>
          <p:cNvSpPr>
            <a:spLocks noGrp="1"/>
          </p:cNvSpPr>
          <p:nvPr>
            <p:ph type="title"/>
          </p:nvPr>
        </p:nvSpPr>
        <p:spPr/>
        <p:txBody>
          <a:bodyPr/>
          <a:lstStyle/>
          <a:p>
            <a:r>
              <a:rPr lang="en-US" altLang="en-US" dirty="0"/>
              <a:t>Future Venue Contract Status</a:t>
            </a:r>
            <a:endParaRPr lang="en-US" dirty="0"/>
          </a:p>
        </p:txBody>
      </p:sp>
      <p:sp>
        <p:nvSpPr>
          <p:cNvPr id="3" name="Content Placeholder 2">
            <a:extLst>
              <a:ext uri="{FF2B5EF4-FFF2-40B4-BE49-F238E27FC236}">
                <a16:creationId xmlns:a16="http://schemas.microsoft.com/office/drawing/2014/main" id="{06C2C8B8-206C-4A99-8624-93A2C2F3839F}"/>
              </a:ext>
            </a:extLst>
          </p:cNvPr>
          <p:cNvSpPr>
            <a:spLocks noGrp="1"/>
          </p:cNvSpPr>
          <p:nvPr>
            <p:ph idx="1"/>
          </p:nvPr>
        </p:nvSpPr>
        <p:spPr>
          <a:xfrm>
            <a:off x="800100" y="1371600"/>
            <a:ext cx="10591800" cy="4648197"/>
          </a:xfrm>
        </p:spPr>
        <p:txBody>
          <a:bodyPr/>
          <a:lstStyle/>
          <a:p>
            <a:r>
              <a:rPr lang="en-US" sz="1600" dirty="0"/>
              <a:t>2023 – July 9-14 – </a:t>
            </a:r>
            <a:r>
              <a:rPr lang="en-US" sz="1600" dirty="0" err="1"/>
              <a:t>Estrel</a:t>
            </a:r>
            <a:r>
              <a:rPr lang="en-US" sz="1600" dirty="0"/>
              <a:t> Berlin, Berlin, Germany</a:t>
            </a:r>
          </a:p>
          <a:p>
            <a:r>
              <a:rPr lang="en-US" sz="1600" dirty="0"/>
              <a:t>2023 – Nov 12-17 – Hawaiian Village, Oahu, Hawaii, United States</a:t>
            </a:r>
          </a:p>
          <a:p>
            <a:r>
              <a:rPr lang="en-US" sz="1600" dirty="0">
                <a:highlight>
                  <a:srgbClr val="33CCFF"/>
                </a:highlight>
              </a:rPr>
              <a:t>2024 – March 10-15 – Hyatt Regency Denver at Colorado Convention Center, Denver, CO, United States (March 2021)</a:t>
            </a:r>
          </a:p>
          <a:p>
            <a:r>
              <a:rPr lang="en-US" sz="1600" dirty="0">
                <a:highlight>
                  <a:srgbClr val="33CCFF"/>
                </a:highlight>
              </a:rPr>
              <a:t>2024 – July 14-19 – Sheraton Le Centre Montreal, Montreal, Quebec, Canada (July 2020)</a:t>
            </a:r>
          </a:p>
          <a:p>
            <a:r>
              <a:rPr lang="en-US" sz="1600" dirty="0">
                <a:highlight>
                  <a:srgbClr val="33CCFF"/>
                </a:highlight>
              </a:rPr>
              <a:t>2024 – Nov 10-15 –Hyatt Regency Vancouver, Vancouver, Canada (Nov 2021)</a:t>
            </a:r>
          </a:p>
          <a:p>
            <a:r>
              <a:rPr lang="en-US" sz="1600" dirty="0">
                <a:highlight>
                  <a:srgbClr val="33CCFF"/>
                </a:highlight>
              </a:rPr>
              <a:t>2025 – March 9-14 –Hilton Atlanta, Atlanta, GA, United States (2 of 2 – March 2020).</a:t>
            </a:r>
          </a:p>
          <a:p>
            <a:r>
              <a:rPr lang="en-US" sz="1600" dirty="0">
                <a:highlight>
                  <a:srgbClr val="33CCFF"/>
                </a:highlight>
              </a:rPr>
              <a:t>2025 – July 13-18 –Marriott Madrid Auditorium, Madrid, Spain (July 2021)</a:t>
            </a:r>
          </a:p>
          <a:p>
            <a:r>
              <a:rPr lang="en-US" sz="1600" dirty="0">
                <a:highlight>
                  <a:srgbClr val="99FF99"/>
                </a:highlight>
              </a:rPr>
              <a:t>2025 – Nov 9-24 – Possible need for penalty offset-  Le Centre Sheraton Montreal, Montreal (July 2022)</a:t>
            </a:r>
          </a:p>
          <a:p>
            <a:r>
              <a:rPr lang="en-US" sz="1600" dirty="0">
                <a:highlight>
                  <a:srgbClr val="33CCFF"/>
                </a:highlight>
              </a:rPr>
              <a:t>2026 March 8-13 - Hyatt Regency Chicago, Chicago, IL, United States (March 2024) – (Contract pending)</a:t>
            </a:r>
          </a:p>
          <a:p>
            <a:r>
              <a:rPr lang="en-US" sz="1600" dirty="0"/>
              <a:t>2027 – Nov 14-19 – Hawaiian Village, Oahu, Hawaii, United States</a:t>
            </a:r>
          </a:p>
          <a:p>
            <a:pPr marL="800100" lvl="2" indent="0">
              <a:buNone/>
            </a:pPr>
            <a:endParaRPr lang="en-US" sz="1600" dirty="0">
              <a:highlight>
                <a:srgbClr val="99FF99"/>
              </a:highlight>
            </a:endParaRPr>
          </a:p>
          <a:p>
            <a:r>
              <a:rPr lang="en-US" sz="1200" dirty="0">
                <a:solidFill>
                  <a:srgbClr val="0070C0"/>
                </a:solidFill>
                <a:hlinkClick r:id="rId3">
                  <a:extLst>
                    <a:ext uri="{A12FA001-AC4F-418D-AE19-62706E023703}">
                      <ahyp:hlinkClr xmlns:ahyp="http://schemas.microsoft.com/office/drawing/2018/hyperlinkcolor" val="tx"/>
                    </a:ext>
                  </a:extLst>
                </a:hlinkClick>
              </a:rPr>
              <a:t>https://mentor.ieee.org/802-ec/dcn/20/ec-20-0001-05-00EC-802-plenary-future-venue-contract-status.xlsx</a:t>
            </a:r>
            <a:endParaRPr lang="en-US" sz="1200" dirty="0">
              <a:solidFill>
                <a:srgbClr val="0070C0"/>
              </a:solidFill>
            </a:endParaRPr>
          </a:p>
        </p:txBody>
      </p:sp>
    </p:spTree>
    <p:extLst>
      <p:ext uri="{BB962C8B-B14F-4D97-AF65-F5344CB8AC3E}">
        <p14:creationId xmlns:p14="http://schemas.microsoft.com/office/powerpoint/2010/main" val="353504740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D971AA-38D0-4010-8C09-DA2982B39DF7}"/>
              </a:ext>
            </a:extLst>
          </p:cNvPr>
          <p:cNvSpPr>
            <a:spLocks noGrp="1"/>
          </p:cNvSpPr>
          <p:nvPr>
            <p:ph type="title"/>
          </p:nvPr>
        </p:nvSpPr>
        <p:spPr/>
        <p:txBody>
          <a:bodyPr/>
          <a:lstStyle/>
          <a:p>
            <a:r>
              <a:rPr lang="en-US" dirty="0"/>
              <a:t>Straw Poll #1 for 2023 January 802W Interim</a:t>
            </a:r>
          </a:p>
        </p:txBody>
      </p:sp>
      <p:sp>
        <p:nvSpPr>
          <p:cNvPr id="3" name="Content Placeholder 2">
            <a:extLst>
              <a:ext uri="{FF2B5EF4-FFF2-40B4-BE49-F238E27FC236}">
                <a16:creationId xmlns:a16="http://schemas.microsoft.com/office/drawing/2014/main" id="{BC86539C-A47B-4496-8F6C-68136BCFE6C3}"/>
              </a:ext>
            </a:extLst>
          </p:cNvPr>
          <p:cNvSpPr>
            <a:spLocks noGrp="1"/>
          </p:cNvSpPr>
          <p:nvPr>
            <p:ph idx="1"/>
          </p:nvPr>
        </p:nvSpPr>
        <p:spPr>
          <a:xfrm>
            <a:off x="1774828" y="1196976"/>
            <a:ext cx="8054975" cy="5256212"/>
          </a:xfrm>
        </p:spPr>
        <p:txBody>
          <a:bodyPr>
            <a:normAutofit/>
          </a:bodyPr>
          <a:lstStyle/>
          <a:p>
            <a:pPr marL="0" indent="0">
              <a:buNone/>
            </a:pPr>
            <a:r>
              <a:rPr lang="en-US" sz="2400" dirty="0"/>
              <a:t>1. If the 203 January 802W Interim Session is held in Baltimore, MD, USA as an </a:t>
            </a:r>
            <a:r>
              <a:rPr lang="en-US" sz="2400" b="1" u="sng" dirty="0"/>
              <a:t>in-person</a:t>
            </a:r>
            <a:r>
              <a:rPr lang="en-US" sz="2400" dirty="0"/>
              <a:t> only session, will you attend?</a:t>
            </a:r>
          </a:p>
          <a:p>
            <a:r>
              <a:rPr lang="en-US" sz="2400" dirty="0"/>
              <a:t>	         Yes		No		Minimum Viable</a:t>
            </a:r>
          </a:p>
          <a:p>
            <a:r>
              <a:rPr lang="en-US" sz="2400" dirty="0"/>
              <a:t>802.1	 -		  -			  </a:t>
            </a:r>
            <a:r>
              <a:rPr lang="en-US" sz="2400" dirty="0">
                <a:solidFill>
                  <a:srgbClr val="C00000"/>
                </a:solidFill>
              </a:rPr>
              <a:t>90</a:t>
            </a:r>
          </a:p>
          <a:p>
            <a:r>
              <a:rPr lang="en-US" sz="2400" dirty="0"/>
              <a:t>802.11	 59		 48			</a:t>
            </a:r>
            <a:r>
              <a:rPr lang="en-US" sz="2400" dirty="0">
                <a:solidFill>
                  <a:srgbClr val="C00000"/>
                </a:solidFill>
              </a:rPr>
              <a:t>175</a:t>
            </a:r>
          </a:p>
          <a:p>
            <a:r>
              <a:rPr lang="en-US" sz="2400" dirty="0"/>
              <a:t>802.15	 -		 -			  </a:t>
            </a:r>
            <a:r>
              <a:rPr lang="en-US" sz="2400" dirty="0">
                <a:solidFill>
                  <a:srgbClr val="C00000"/>
                </a:solidFill>
              </a:rPr>
              <a:t>45</a:t>
            </a:r>
          </a:p>
          <a:p>
            <a:r>
              <a:rPr lang="en-US" sz="2400" dirty="0"/>
              <a:t>802.18	  	  	    			  </a:t>
            </a:r>
            <a:r>
              <a:rPr lang="en-US" sz="2400" dirty="0">
                <a:solidFill>
                  <a:srgbClr val="C00000"/>
                </a:solidFill>
              </a:rPr>
              <a:t>20</a:t>
            </a:r>
          </a:p>
          <a:p>
            <a:r>
              <a:rPr lang="en-US" sz="2400" dirty="0"/>
              <a:t>802.19	  27		  5			  </a:t>
            </a:r>
            <a:r>
              <a:rPr lang="en-US" sz="2400" dirty="0">
                <a:solidFill>
                  <a:srgbClr val="FF0000"/>
                </a:solidFill>
              </a:rPr>
              <a:t>10</a:t>
            </a:r>
          </a:p>
          <a:p>
            <a:r>
              <a:rPr lang="en-US" sz="2400" dirty="0"/>
              <a:t>802.24						    </a:t>
            </a:r>
            <a:r>
              <a:rPr lang="en-US" sz="2400" dirty="0">
                <a:solidFill>
                  <a:srgbClr val="C00000"/>
                </a:solidFill>
              </a:rPr>
              <a:t>7</a:t>
            </a:r>
          </a:p>
          <a:p>
            <a:endParaRPr lang="en-US" sz="2400" dirty="0"/>
          </a:p>
          <a:p>
            <a:r>
              <a:rPr lang="en-US" sz="2400" dirty="0"/>
              <a:t>Totals						</a:t>
            </a:r>
            <a:r>
              <a:rPr lang="en-US" sz="2400" b="1" dirty="0">
                <a:solidFill>
                  <a:srgbClr val="FF0000"/>
                </a:solidFill>
              </a:rPr>
              <a:t>497</a:t>
            </a:r>
          </a:p>
        </p:txBody>
      </p:sp>
    </p:spTree>
    <p:extLst>
      <p:ext uri="{BB962C8B-B14F-4D97-AF65-F5344CB8AC3E}">
        <p14:creationId xmlns:p14="http://schemas.microsoft.com/office/powerpoint/2010/main" val="332769241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456A26-5AC0-460A-B58C-483C046095D4}"/>
              </a:ext>
            </a:extLst>
          </p:cNvPr>
          <p:cNvSpPr>
            <a:spLocks noGrp="1"/>
          </p:cNvSpPr>
          <p:nvPr>
            <p:ph type="title"/>
          </p:nvPr>
        </p:nvSpPr>
        <p:spPr/>
        <p:txBody>
          <a:bodyPr/>
          <a:lstStyle/>
          <a:p>
            <a:r>
              <a:rPr lang="en-US" dirty="0"/>
              <a:t>Straw Poll #2 for 2023 January 802W Interim</a:t>
            </a:r>
          </a:p>
        </p:txBody>
      </p:sp>
      <p:sp>
        <p:nvSpPr>
          <p:cNvPr id="3" name="Content Placeholder 2">
            <a:extLst>
              <a:ext uri="{FF2B5EF4-FFF2-40B4-BE49-F238E27FC236}">
                <a16:creationId xmlns:a16="http://schemas.microsoft.com/office/drawing/2014/main" id="{9BF971EA-11F7-4220-82C3-C7DF638F2823}"/>
              </a:ext>
            </a:extLst>
          </p:cNvPr>
          <p:cNvSpPr>
            <a:spLocks noGrp="1"/>
          </p:cNvSpPr>
          <p:nvPr>
            <p:ph idx="1"/>
          </p:nvPr>
        </p:nvSpPr>
        <p:spPr>
          <a:xfrm>
            <a:off x="1774827" y="1341440"/>
            <a:ext cx="8435975" cy="5111749"/>
          </a:xfrm>
        </p:spPr>
        <p:txBody>
          <a:bodyPr/>
          <a:lstStyle/>
          <a:p>
            <a:pPr marL="0" indent="0">
              <a:buNone/>
            </a:pPr>
            <a:r>
              <a:rPr lang="en-US" sz="2000" dirty="0"/>
              <a:t>2. If the 2023 January 802W Interim Session is held in Baltimore, MD, USA as a </a:t>
            </a:r>
            <a:r>
              <a:rPr lang="en-US" sz="2000" b="1" u="sng" dirty="0"/>
              <a:t>mixed-mode</a:t>
            </a:r>
            <a:r>
              <a:rPr lang="en-US" sz="2000" dirty="0"/>
              <a:t> session, will you attend:</a:t>
            </a:r>
          </a:p>
          <a:p>
            <a:pPr marL="0" indent="0">
              <a:buNone/>
            </a:pPr>
            <a:r>
              <a:rPr lang="en-US" sz="2000" dirty="0"/>
              <a:t>        Attend In-person   Attend Virtually (remotely)   Will not attend plenary </a:t>
            </a:r>
          </a:p>
          <a:p>
            <a:r>
              <a:rPr lang="en-US" sz="2000" dirty="0"/>
              <a:t>802.1	21		25			2</a:t>
            </a:r>
          </a:p>
          <a:p>
            <a:r>
              <a:rPr lang="en-US" sz="2000" dirty="0"/>
              <a:t>802.11	49		57		 	4</a:t>
            </a:r>
          </a:p>
          <a:p>
            <a:r>
              <a:rPr lang="en-US" sz="2000" dirty="0"/>
              <a:t>802.15	21		23		 	2</a:t>
            </a:r>
          </a:p>
          <a:p>
            <a:r>
              <a:rPr lang="en-US" sz="2000" dirty="0"/>
              <a:t>802.18	-		-			-</a:t>
            </a:r>
          </a:p>
          <a:p>
            <a:r>
              <a:rPr lang="en-US" sz="2000" dirty="0"/>
              <a:t>802.19	-		-		 	-</a:t>
            </a:r>
          </a:p>
          <a:p>
            <a:pPr marL="0" indent="0">
              <a:buNone/>
            </a:pPr>
            <a:r>
              <a:rPr lang="en-US" sz="2000" dirty="0"/>
              <a:t>	Totals: 91		105			8</a:t>
            </a:r>
          </a:p>
        </p:txBody>
      </p:sp>
    </p:spTree>
    <p:extLst>
      <p:ext uri="{BB962C8B-B14F-4D97-AF65-F5344CB8AC3E}">
        <p14:creationId xmlns:p14="http://schemas.microsoft.com/office/powerpoint/2010/main" val="393021317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D971AA-38D0-4010-8C09-DA2982B39DF7}"/>
              </a:ext>
            </a:extLst>
          </p:cNvPr>
          <p:cNvSpPr>
            <a:spLocks noGrp="1"/>
          </p:cNvSpPr>
          <p:nvPr>
            <p:ph type="title"/>
          </p:nvPr>
        </p:nvSpPr>
        <p:spPr/>
        <p:txBody>
          <a:bodyPr/>
          <a:lstStyle/>
          <a:p>
            <a:r>
              <a:rPr lang="en-US" dirty="0"/>
              <a:t>Straw Poll #3 for 2023 March</a:t>
            </a:r>
          </a:p>
        </p:txBody>
      </p:sp>
      <p:sp>
        <p:nvSpPr>
          <p:cNvPr id="3" name="Content Placeholder 2">
            <a:extLst>
              <a:ext uri="{FF2B5EF4-FFF2-40B4-BE49-F238E27FC236}">
                <a16:creationId xmlns:a16="http://schemas.microsoft.com/office/drawing/2014/main" id="{BC86539C-A47B-4496-8F6C-68136BCFE6C3}"/>
              </a:ext>
            </a:extLst>
          </p:cNvPr>
          <p:cNvSpPr>
            <a:spLocks noGrp="1"/>
          </p:cNvSpPr>
          <p:nvPr>
            <p:ph idx="1"/>
          </p:nvPr>
        </p:nvSpPr>
        <p:spPr>
          <a:xfrm>
            <a:off x="1774828" y="1196976"/>
            <a:ext cx="8054975" cy="5256212"/>
          </a:xfrm>
        </p:spPr>
        <p:txBody>
          <a:bodyPr>
            <a:normAutofit/>
          </a:bodyPr>
          <a:lstStyle/>
          <a:p>
            <a:pPr marL="0" indent="0">
              <a:buNone/>
            </a:pPr>
            <a:r>
              <a:rPr lang="en-US" sz="2400" dirty="0"/>
              <a:t>3. If the 2023 March Plenary Session is held in Atlanta, GA, USA as an </a:t>
            </a:r>
            <a:r>
              <a:rPr lang="en-US" sz="2400" b="1" u="sng" dirty="0"/>
              <a:t>in-person </a:t>
            </a:r>
            <a:r>
              <a:rPr lang="en-US" sz="2400" dirty="0"/>
              <a:t>only session, will you attend?</a:t>
            </a:r>
          </a:p>
          <a:p>
            <a:r>
              <a:rPr lang="en-US" sz="2400" dirty="0"/>
              <a:t>	         Yes		No		Minimum Viable</a:t>
            </a:r>
          </a:p>
          <a:p>
            <a:r>
              <a:rPr lang="en-US" sz="2400" dirty="0"/>
              <a:t>802.1	32		 17 			  </a:t>
            </a:r>
            <a:r>
              <a:rPr lang="en-US" sz="2400" dirty="0">
                <a:solidFill>
                  <a:srgbClr val="C00000"/>
                </a:solidFill>
              </a:rPr>
              <a:t>90</a:t>
            </a:r>
          </a:p>
          <a:p>
            <a:r>
              <a:rPr lang="en-US" sz="2400" dirty="0"/>
              <a:t>802.3	76		 66			</a:t>
            </a:r>
            <a:r>
              <a:rPr lang="en-US" sz="2400" dirty="0">
                <a:solidFill>
                  <a:srgbClr val="C00000"/>
                </a:solidFill>
              </a:rPr>
              <a:t>150</a:t>
            </a:r>
          </a:p>
          <a:p>
            <a:r>
              <a:rPr lang="en-US" sz="2400" dirty="0"/>
              <a:t>802.11	68		 43			</a:t>
            </a:r>
            <a:r>
              <a:rPr lang="en-US" sz="2400" dirty="0">
                <a:solidFill>
                  <a:srgbClr val="C00000"/>
                </a:solidFill>
              </a:rPr>
              <a:t>175</a:t>
            </a:r>
          </a:p>
          <a:p>
            <a:r>
              <a:rPr lang="en-US" sz="2400" dirty="0"/>
              <a:t>802.15	27		 19			  </a:t>
            </a:r>
            <a:r>
              <a:rPr lang="en-US" sz="2400" dirty="0">
                <a:solidFill>
                  <a:srgbClr val="C00000"/>
                </a:solidFill>
              </a:rPr>
              <a:t>45</a:t>
            </a:r>
          </a:p>
          <a:p>
            <a:r>
              <a:rPr lang="en-US" sz="2400" dirty="0"/>
              <a:t>802.18	15	  	   3  			  </a:t>
            </a:r>
            <a:r>
              <a:rPr lang="en-US" sz="2400" dirty="0">
                <a:solidFill>
                  <a:srgbClr val="C00000"/>
                </a:solidFill>
              </a:rPr>
              <a:t>20</a:t>
            </a:r>
          </a:p>
          <a:p>
            <a:r>
              <a:rPr lang="en-US" sz="2400" dirty="0"/>
              <a:t>802.19	24		   8			  </a:t>
            </a:r>
            <a:r>
              <a:rPr lang="en-US" sz="2400" dirty="0">
                <a:solidFill>
                  <a:srgbClr val="FF0000"/>
                </a:solidFill>
              </a:rPr>
              <a:t>10</a:t>
            </a:r>
          </a:p>
          <a:p>
            <a:r>
              <a:rPr lang="en-US" sz="2400" dirty="0"/>
              <a:t>802.24						    </a:t>
            </a:r>
            <a:r>
              <a:rPr lang="en-US" sz="2400" dirty="0">
                <a:solidFill>
                  <a:srgbClr val="C00000"/>
                </a:solidFill>
              </a:rPr>
              <a:t>7</a:t>
            </a:r>
          </a:p>
          <a:p>
            <a:endParaRPr lang="en-US" sz="2400" dirty="0"/>
          </a:p>
          <a:p>
            <a:r>
              <a:rPr lang="en-US" sz="2400" dirty="0"/>
              <a:t>Totals	276		156			</a:t>
            </a:r>
            <a:r>
              <a:rPr lang="en-US" sz="2400" b="1" dirty="0">
                <a:solidFill>
                  <a:srgbClr val="FF0000"/>
                </a:solidFill>
              </a:rPr>
              <a:t>497</a:t>
            </a:r>
          </a:p>
        </p:txBody>
      </p:sp>
    </p:spTree>
    <p:extLst>
      <p:ext uri="{BB962C8B-B14F-4D97-AF65-F5344CB8AC3E}">
        <p14:creationId xmlns:p14="http://schemas.microsoft.com/office/powerpoint/2010/main" val="221380351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456A26-5AC0-460A-B58C-483C046095D4}"/>
              </a:ext>
            </a:extLst>
          </p:cNvPr>
          <p:cNvSpPr>
            <a:spLocks noGrp="1"/>
          </p:cNvSpPr>
          <p:nvPr>
            <p:ph type="title"/>
          </p:nvPr>
        </p:nvSpPr>
        <p:spPr/>
        <p:txBody>
          <a:bodyPr/>
          <a:lstStyle/>
          <a:p>
            <a:r>
              <a:rPr lang="en-US" dirty="0"/>
              <a:t>Straw Poll #4 for 2023 March</a:t>
            </a:r>
          </a:p>
        </p:txBody>
      </p:sp>
      <p:sp>
        <p:nvSpPr>
          <p:cNvPr id="3" name="Content Placeholder 2">
            <a:extLst>
              <a:ext uri="{FF2B5EF4-FFF2-40B4-BE49-F238E27FC236}">
                <a16:creationId xmlns:a16="http://schemas.microsoft.com/office/drawing/2014/main" id="{9BF971EA-11F7-4220-82C3-C7DF638F2823}"/>
              </a:ext>
            </a:extLst>
          </p:cNvPr>
          <p:cNvSpPr>
            <a:spLocks noGrp="1"/>
          </p:cNvSpPr>
          <p:nvPr>
            <p:ph idx="1"/>
          </p:nvPr>
        </p:nvSpPr>
        <p:spPr>
          <a:xfrm>
            <a:off x="1774827" y="1341440"/>
            <a:ext cx="8435975" cy="5111749"/>
          </a:xfrm>
        </p:spPr>
        <p:txBody>
          <a:bodyPr/>
          <a:lstStyle/>
          <a:p>
            <a:pPr marL="0" indent="0">
              <a:buNone/>
            </a:pPr>
            <a:r>
              <a:rPr lang="en-US" sz="2400" dirty="0"/>
              <a:t>4. If the 2023 March Plenary Session is held in Atlanta, GA, USA as a </a:t>
            </a:r>
            <a:r>
              <a:rPr lang="en-US" sz="2400" b="1" u="sng" dirty="0"/>
              <a:t>mixed-mode </a:t>
            </a:r>
            <a:r>
              <a:rPr lang="en-US" sz="2400" dirty="0"/>
              <a:t>session, will you attend:</a:t>
            </a:r>
          </a:p>
          <a:p>
            <a:pPr marL="0" indent="0">
              <a:buNone/>
            </a:pPr>
            <a:r>
              <a:rPr lang="en-US" sz="2400" dirty="0"/>
              <a:t>        Attend In-person   Attend Virtually (remotely)   Will not attend plenary </a:t>
            </a:r>
          </a:p>
          <a:p>
            <a:r>
              <a:rPr lang="en-US" sz="2400" dirty="0"/>
              <a:t>802.1	25		24			0</a:t>
            </a:r>
          </a:p>
          <a:p>
            <a:r>
              <a:rPr lang="en-US" sz="2400" dirty="0"/>
              <a:t>802.3	65		75			2</a:t>
            </a:r>
          </a:p>
          <a:p>
            <a:r>
              <a:rPr lang="en-US" sz="2400" dirty="0"/>
              <a:t>802.11	64		59		 	0</a:t>
            </a:r>
          </a:p>
          <a:p>
            <a:r>
              <a:rPr lang="en-US" sz="2400" dirty="0"/>
              <a:t>802.15	24		22		 	0</a:t>
            </a:r>
          </a:p>
          <a:p>
            <a:r>
              <a:rPr lang="en-US" sz="2400" dirty="0"/>
              <a:t>802.18	14		 5			1</a:t>
            </a:r>
          </a:p>
          <a:p>
            <a:r>
              <a:rPr lang="en-US" sz="2400" dirty="0"/>
              <a:t>802.19	23		 7		 	2	</a:t>
            </a:r>
          </a:p>
          <a:p>
            <a:r>
              <a:rPr lang="en-US" sz="2400" dirty="0"/>
              <a:t>Totals</a:t>
            </a:r>
            <a:r>
              <a:rPr lang="en-US" sz="2400"/>
              <a:t>	215</a:t>
            </a:r>
            <a:r>
              <a:rPr lang="en-US" sz="2400" dirty="0"/>
              <a:t>		192			5</a:t>
            </a:r>
          </a:p>
        </p:txBody>
      </p:sp>
    </p:spTree>
    <p:extLst>
      <p:ext uri="{BB962C8B-B14F-4D97-AF65-F5344CB8AC3E}">
        <p14:creationId xmlns:p14="http://schemas.microsoft.com/office/powerpoint/2010/main" val="18898622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3413" name="Rectangle 5">
            <a:extLst>
              <a:ext uri="{FF2B5EF4-FFF2-40B4-BE49-F238E27FC236}">
                <a16:creationId xmlns:a16="http://schemas.microsoft.com/office/drawing/2014/main" id="{F9A6CCE4-BC0A-4194-9F6C-63D8359E4152}"/>
              </a:ext>
            </a:extLst>
          </p:cNvPr>
          <p:cNvSpPr>
            <a:spLocks noGrp="1" noChangeArrowheads="1"/>
          </p:cNvSpPr>
          <p:nvPr>
            <p:ph type="title"/>
          </p:nvPr>
        </p:nvSpPr>
        <p:spPr/>
        <p:txBody>
          <a:bodyPr/>
          <a:lstStyle/>
          <a:p>
            <a:r>
              <a:rPr lang="en-US" altLang="en-US" sz="3200" dirty="0"/>
              <a:t>IEEE 802 Opening EC Mtg – March 13</a:t>
            </a:r>
          </a:p>
        </p:txBody>
      </p:sp>
      <p:sp>
        <p:nvSpPr>
          <p:cNvPr id="273414" name="Rectangle 6">
            <a:extLst>
              <a:ext uri="{FF2B5EF4-FFF2-40B4-BE49-F238E27FC236}">
                <a16:creationId xmlns:a16="http://schemas.microsoft.com/office/drawing/2014/main" id="{A8DD74F1-78FD-43C5-92B7-9C87A242921B}"/>
              </a:ext>
            </a:extLst>
          </p:cNvPr>
          <p:cNvSpPr>
            <a:spLocks noGrp="1" noChangeArrowheads="1"/>
          </p:cNvSpPr>
          <p:nvPr>
            <p:ph idx="1"/>
          </p:nvPr>
        </p:nvSpPr>
        <p:spPr>
          <a:xfrm>
            <a:off x="609599" y="1341438"/>
            <a:ext cx="10439401" cy="4983162"/>
          </a:xfrm>
        </p:spPr>
        <p:txBody>
          <a:bodyPr/>
          <a:lstStyle/>
          <a:p>
            <a:r>
              <a:rPr lang="en-US" altLang="en-US" sz="2400" dirty="0"/>
              <a:t>Agenda Item 6.02 - II</a:t>
            </a:r>
          </a:p>
          <a:p>
            <a:pPr lvl="1"/>
            <a:r>
              <a:rPr lang="en-US" altLang="en-US" sz="2400" dirty="0"/>
              <a:t>Current / Future venues				10 Mins</a:t>
            </a:r>
          </a:p>
          <a:p>
            <a:pPr marL="1371600" lvl="2" indent="-514350">
              <a:buFontTx/>
              <a:buAutoNum type="alphaLcPeriod"/>
            </a:pPr>
            <a:r>
              <a:rPr lang="en-US" dirty="0"/>
              <a:t>Event Summary and Important Information</a:t>
            </a:r>
          </a:p>
          <a:p>
            <a:pPr marL="1371600" lvl="2" indent="-514350">
              <a:buAutoNum type="alphaLcPeriod"/>
            </a:pPr>
            <a:r>
              <a:rPr lang="en-US" altLang="en-US" dirty="0"/>
              <a:t>Registration Reminder</a:t>
            </a:r>
          </a:p>
          <a:p>
            <a:pPr marL="1371600" lvl="2" indent="-514350">
              <a:buAutoNum type="alphaLcPeriod"/>
            </a:pPr>
            <a:r>
              <a:rPr lang="en-US" dirty="0"/>
              <a:t>Straw Poll for WGs</a:t>
            </a:r>
          </a:p>
          <a:p>
            <a:pPr marL="1371600" lvl="2" indent="-514350">
              <a:buFontTx/>
              <a:buAutoNum type="alphaLcPeriod"/>
            </a:pPr>
            <a:r>
              <a:rPr lang="en-US" altLang="en-US" dirty="0"/>
              <a:t>Future Venue Contract Status</a:t>
            </a:r>
            <a:endParaRPr lang="en-US" dirty="0"/>
          </a:p>
          <a:p>
            <a:pPr marL="1371600" lvl="2" indent="-514350">
              <a:buAutoNum type="alphaLcPeriod"/>
            </a:pPr>
            <a:r>
              <a:rPr lang="en-US" dirty="0"/>
              <a:t>March 2023 – Hilton Atlanta – 40</a:t>
            </a:r>
            <a:r>
              <a:rPr lang="en-US" baseline="30000" dirty="0"/>
              <a:t>th</a:t>
            </a:r>
            <a:r>
              <a:rPr lang="en-US" dirty="0"/>
              <a:t> Anniversary Celebration</a:t>
            </a:r>
          </a:p>
          <a:p>
            <a:pPr marL="1371600" lvl="2" indent="-514350">
              <a:buAutoNum type="alphaLcPeriod"/>
            </a:pPr>
            <a:r>
              <a:rPr lang="en-US" dirty="0"/>
              <a:t>Other Future Sessions</a:t>
            </a:r>
            <a:endParaRPr lang="en-US" sz="2400" dirty="0"/>
          </a:p>
          <a:p>
            <a:pPr marL="971550" lvl="1" indent="-514350">
              <a:buAutoNum type="alphaLcPeriod"/>
            </a:pPr>
            <a:endParaRPr lang="en-US" altLang="en-US" sz="2400" dirty="0"/>
          </a:p>
          <a:p>
            <a:pPr marL="971550" lvl="1" indent="-514350">
              <a:buAutoNum type="alphaLcPeriod"/>
            </a:pPr>
            <a:endParaRPr lang="en-US" altLang="en-US" sz="2400"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0F9483-7B93-D5F2-FF24-746377439773}"/>
              </a:ext>
            </a:extLst>
          </p:cNvPr>
          <p:cNvSpPr>
            <a:spLocks noGrp="1"/>
          </p:cNvSpPr>
          <p:nvPr>
            <p:ph type="title"/>
          </p:nvPr>
        </p:nvSpPr>
        <p:spPr/>
        <p:txBody>
          <a:bodyPr/>
          <a:lstStyle/>
          <a:p>
            <a:r>
              <a:rPr lang="en-US" sz="3200" dirty="0"/>
              <a:t>Straw Poll #5 Nov 2022</a:t>
            </a:r>
          </a:p>
        </p:txBody>
      </p:sp>
      <p:sp>
        <p:nvSpPr>
          <p:cNvPr id="3" name="Content Placeholder 2">
            <a:extLst>
              <a:ext uri="{FF2B5EF4-FFF2-40B4-BE49-F238E27FC236}">
                <a16:creationId xmlns:a16="http://schemas.microsoft.com/office/drawing/2014/main" id="{D81B625F-4DBE-BA89-3519-E54170C8982E}"/>
              </a:ext>
            </a:extLst>
          </p:cNvPr>
          <p:cNvSpPr>
            <a:spLocks noGrp="1"/>
          </p:cNvSpPr>
          <p:nvPr>
            <p:ph idx="1"/>
          </p:nvPr>
        </p:nvSpPr>
        <p:spPr/>
        <p:txBody>
          <a:bodyPr/>
          <a:lstStyle/>
          <a:p>
            <a:r>
              <a:rPr lang="en-US" sz="2400" dirty="0"/>
              <a:t>How many people would like to come back to this venue? </a:t>
            </a:r>
          </a:p>
          <a:p>
            <a:pPr marL="2286000" lvl="5" indent="0">
              <a:buNone/>
            </a:pPr>
            <a:r>
              <a:rPr lang="en-US" sz="2400" dirty="0"/>
              <a:t>	Yes 		No		N/A</a:t>
            </a:r>
          </a:p>
          <a:p>
            <a:pPr lvl="2"/>
            <a:r>
              <a:rPr lang="en-US" dirty="0"/>
              <a:t>1		28		 7		19</a:t>
            </a:r>
          </a:p>
          <a:p>
            <a:pPr lvl="2"/>
            <a:r>
              <a:rPr lang="en-US" dirty="0"/>
              <a:t>3		70		27</a:t>
            </a:r>
          </a:p>
          <a:p>
            <a:pPr lvl="2"/>
            <a:r>
              <a:rPr lang="en-US" dirty="0"/>
              <a:t>11		43		  2</a:t>
            </a:r>
          </a:p>
          <a:p>
            <a:pPr lvl="2"/>
            <a:r>
              <a:rPr lang="en-US" dirty="0"/>
              <a:t>15 		25 		 0</a:t>
            </a:r>
          </a:p>
          <a:p>
            <a:pPr marL="914400" lvl="2" indent="0">
              <a:buNone/>
            </a:pPr>
            <a:r>
              <a:rPr lang="en-US" dirty="0"/>
              <a:t>Totals		166		36	</a:t>
            </a:r>
          </a:p>
        </p:txBody>
      </p:sp>
    </p:spTree>
    <p:extLst>
      <p:ext uri="{BB962C8B-B14F-4D97-AF65-F5344CB8AC3E}">
        <p14:creationId xmlns:p14="http://schemas.microsoft.com/office/powerpoint/2010/main" val="84210868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678F7-872B-E975-EB67-EB9FDF890FB8}"/>
              </a:ext>
            </a:extLst>
          </p:cNvPr>
          <p:cNvSpPr>
            <a:spLocks noGrp="1"/>
          </p:cNvSpPr>
          <p:nvPr>
            <p:ph type="title"/>
          </p:nvPr>
        </p:nvSpPr>
        <p:spPr/>
        <p:txBody>
          <a:bodyPr/>
          <a:lstStyle/>
          <a:p>
            <a:r>
              <a:rPr lang="en-US" sz="3200" dirty="0"/>
              <a:t>Straw Poll #6 November 22 Attend Social</a:t>
            </a:r>
          </a:p>
        </p:txBody>
      </p:sp>
      <p:sp>
        <p:nvSpPr>
          <p:cNvPr id="3" name="Content Placeholder 2">
            <a:extLst>
              <a:ext uri="{FF2B5EF4-FFF2-40B4-BE49-F238E27FC236}">
                <a16:creationId xmlns:a16="http://schemas.microsoft.com/office/drawing/2014/main" id="{F765FBB1-8726-3CCA-6886-1D31F005E534}"/>
              </a:ext>
            </a:extLst>
          </p:cNvPr>
          <p:cNvSpPr>
            <a:spLocks noGrp="1"/>
          </p:cNvSpPr>
          <p:nvPr>
            <p:ph idx="1"/>
          </p:nvPr>
        </p:nvSpPr>
        <p:spPr/>
        <p:txBody>
          <a:bodyPr/>
          <a:lstStyle/>
          <a:p>
            <a:pPr marL="0" lvl="0" indent="0">
              <a:buNone/>
            </a:pPr>
            <a:r>
              <a:rPr lang="en-US" sz="2400" dirty="0"/>
              <a:t>6. Did you go to the social?</a:t>
            </a:r>
          </a:p>
          <a:p>
            <a:pPr marL="2286000" lvl="5" indent="0">
              <a:buNone/>
            </a:pPr>
            <a:r>
              <a:rPr lang="en-US" sz="2400" dirty="0"/>
              <a:t>	Yes 		No		N/A</a:t>
            </a:r>
          </a:p>
          <a:p>
            <a:pPr lvl="2"/>
            <a:r>
              <a:rPr lang="en-US" dirty="0"/>
              <a:t>1		19		9		27</a:t>
            </a:r>
          </a:p>
          <a:p>
            <a:pPr lvl="2"/>
            <a:r>
              <a:rPr lang="en-US" dirty="0"/>
              <a:t>3		41		11</a:t>
            </a:r>
          </a:p>
          <a:p>
            <a:pPr lvl="2"/>
            <a:r>
              <a:rPr lang="en-US" dirty="0"/>
              <a:t>11		40		  5</a:t>
            </a:r>
          </a:p>
          <a:p>
            <a:pPr lvl="2"/>
            <a:r>
              <a:rPr lang="en-US" dirty="0"/>
              <a:t>15 		27 		-		-</a:t>
            </a:r>
          </a:p>
          <a:p>
            <a:pPr lvl="2"/>
            <a:r>
              <a:rPr lang="en-US" dirty="0"/>
              <a:t>18</a:t>
            </a:r>
          </a:p>
          <a:p>
            <a:pPr lvl="2"/>
            <a:r>
              <a:rPr lang="en-US" dirty="0"/>
              <a:t>19</a:t>
            </a:r>
          </a:p>
          <a:p>
            <a:pPr marL="0" indent="0">
              <a:buNone/>
            </a:pPr>
            <a:r>
              <a:rPr lang="en-US" sz="2400" dirty="0"/>
              <a:t>	Poll total	127		25	</a:t>
            </a:r>
          </a:p>
          <a:p>
            <a:pPr marL="0" indent="0">
              <a:buNone/>
            </a:pPr>
            <a:r>
              <a:rPr lang="en-US" sz="2400" dirty="0"/>
              <a:t>Total Attendance counted at the door 314</a:t>
            </a:r>
          </a:p>
        </p:txBody>
      </p:sp>
    </p:spTree>
    <p:extLst>
      <p:ext uri="{BB962C8B-B14F-4D97-AF65-F5344CB8AC3E}">
        <p14:creationId xmlns:p14="http://schemas.microsoft.com/office/powerpoint/2010/main" val="423947363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C72FDA-4397-9357-806F-B56C1C2988D5}"/>
              </a:ext>
            </a:extLst>
          </p:cNvPr>
          <p:cNvSpPr>
            <a:spLocks noGrp="1"/>
          </p:cNvSpPr>
          <p:nvPr>
            <p:ph type="title"/>
          </p:nvPr>
        </p:nvSpPr>
        <p:spPr/>
        <p:txBody>
          <a:bodyPr/>
          <a:lstStyle/>
          <a:p>
            <a:pPr marL="0" lvl="0" indent="0">
              <a:buNone/>
            </a:pPr>
            <a:r>
              <a:rPr lang="en-US" sz="3200" dirty="0"/>
              <a:t>Straw Poll #7 </a:t>
            </a:r>
            <a:r>
              <a:rPr lang="en-US" sz="3200" baseline="0" dirty="0"/>
              <a:t> November 22 Like social</a:t>
            </a:r>
            <a:endParaRPr lang="en-US" sz="3200" dirty="0"/>
          </a:p>
        </p:txBody>
      </p:sp>
      <p:sp>
        <p:nvSpPr>
          <p:cNvPr id="3" name="Content Placeholder 2">
            <a:extLst>
              <a:ext uri="{FF2B5EF4-FFF2-40B4-BE49-F238E27FC236}">
                <a16:creationId xmlns:a16="http://schemas.microsoft.com/office/drawing/2014/main" id="{4CDA1341-1445-C281-9307-9E543CC84EC0}"/>
              </a:ext>
            </a:extLst>
          </p:cNvPr>
          <p:cNvSpPr>
            <a:spLocks noGrp="1"/>
          </p:cNvSpPr>
          <p:nvPr>
            <p:ph idx="1"/>
          </p:nvPr>
        </p:nvSpPr>
        <p:spPr/>
        <p:txBody>
          <a:bodyPr/>
          <a:lstStyle/>
          <a:p>
            <a:pPr marL="0" lvl="0" indent="0">
              <a:buNone/>
            </a:pPr>
            <a:r>
              <a:rPr lang="en-US" sz="2400" dirty="0"/>
              <a:t>7. Did you like the social?</a:t>
            </a:r>
          </a:p>
          <a:p>
            <a:pPr marL="2286000" lvl="5" indent="0">
              <a:buNone/>
            </a:pPr>
            <a:r>
              <a:rPr lang="en-US" sz="2400" dirty="0"/>
              <a:t>	Yes 		No		N/A</a:t>
            </a:r>
          </a:p>
          <a:p>
            <a:pPr lvl="2"/>
            <a:r>
              <a:rPr lang="en-US" dirty="0"/>
              <a:t>1		14		 3		39</a:t>
            </a:r>
          </a:p>
          <a:p>
            <a:pPr lvl="2"/>
            <a:r>
              <a:rPr lang="en-US" dirty="0"/>
              <a:t>3		35		 2</a:t>
            </a:r>
          </a:p>
          <a:p>
            <a:pPr lvl="2"/>
            <a:r>
              <a:rPr lang="en-US" dirty="0"/>
              <a:t>11		33		 0</a:t>
            </a:r>
          </a:p>
          <a:p>
            <a:pPr lvl="2"/>
            <a:r>
              <a:rPr lang="en-US" dirty="0"/>
              <a:t>15 		21 		-		-</a:t>
            </a:r>
          </a:p>
          <a:p>
            <a:pPr lvl="2"/>
            <a:r>
              <a:rPr lang="en-US" dirty="0"/>
              <a:t>18</a:t>
            </a:r>
          </a:p>
          <a:p>
            <a:pPr lvl="2"/>
            <a:r>
              <a:rPr lang="en-US" dirty="0"/>
              <a:t>19</a:t>
            </a:r>
          </a:p>
          <a:p>
            <a:pPr marL="0" indent="0">
              <a:buNone/>
            </a:pPr>
            <a:r>
              <a:rPr lang="en-US" sz="2400" dirty="0"/>
              <a:t>	Poll Total	103		5</a:t>
            </a:r>
          </a:p>
        </p:txBody>
      </p:sp>
    </p:spTree>
    <p:extLst>
      <p:ext uri="{BB962C8B-B14F-4D97-AF65-F5344CB8AC3E}">
        <p14:creationId xmlns:p14="http://schemas.microsoft.com/office/powerpoint/2010/main" val="385174526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B5569D-217E-4F8A-B7B2-16A9F53B9E46}"/>
              </a:ext>
            </a:extLst>
          </p:cNvPr>
          <p:cNvSpPr>
            <a:spLocks noGrp="1"/>
          </p:cNvSpPr>
          <p:nvPr>
            <p:ph type="title"/>
          </p:nvPr>
        </p:nvSpPr>
        <p:spPr/>
        <p:txBody>
          <a:bodyPr/>
          <a:lstStyle/>
          <a:p>
            <a:r>
              <a:rPr lang="en-US" sz="3200" dirty="0"/>
              <a:t>4.03 Motion to Approve Exec Site Visit</a:t>
            </a:r>
          </a:p>
        </p:txBody>
      </p:sp>
      <p:sp>
        <p:nvSpPr>
          <p:cNvPr id="3" name="Content Placeholder 2">
            <a:extLst>
              <a:ext uri="{FF2B5EF4-FFF2-40B4-BE49-F238E27FC236}">
                <a16:creationId xmlns:a16="http://schemas.microsoft.com/office/drawing/2014/main" id="{4C45BFD7-8CF1-4EB5-8BF7-81C3C0B9BC6E}"/>
              </a:ext>
            </a:extLst>
          </p:cNvPr>
          <p:cNvSpPr>
            <a:spLocks noGrp="1"/>
          </p:cNvSpPr>
          <p:nvPr>
            <p:ph idx="1"/>
          </p:nvPr>
        </p:nvSpPr>
        <p:spPr>
          <a:xfrm>
            <a:off x="1066800" y="1341438"/>
            <a:ext cx="9982200" cy="4983162"/>
          </a:xfrm>
        </p:spPr>
        <p:txBody>
          <a:bodyPr/>
          <a:lstStyle/>
          <a:p>
            <a:r>
              <a:rPr lang="en-US" sz="2400" dirty="0"/>
              <a:t>Site Visits are included in the SOW for the Meeting Planner and Network Service Providers, the IEEE 802 Executive Secretary is requesting approval to attend potential Site visit Dec/January.</a:t>
            </a:r>
          </a:p>
          <a:p>
            <a:r>
              <a:rPr lang="en-US" sz="2400" dirty="0"/>
              <a:t>Move to approve Hawaiian Village Hotel Site Visit for IEEE 802 Executive Secretary not to exceed $3,000.</a:t>
            </a:r>
          </a:p>
          <a:p>
            <a:r>
              <a:rPr lang="en-US" sz="2400" dirty="0"/>
              <a:t>Move: Rosdahl</a:t>
            </a:r>
          </a:p>
          <a:p>
            <a:r>
              <a:rPr lang="en-US" sz="2400" dirty="0"/>
              <a:t>Second: Zimmerman</a:t>
            </a:r>
          </a:p>
          <a:p>
            <a:r>
              <a:rPr lang="en-US" sz="2400" dirty="0"/>
              <a:t>Results:</a:t>
            </a:r>
          </a:p>
        </p:txBody>
      </p:sp>
    </p:spTree>
    <p:extLst>
      <p:ext uri="{BB962C8B-B14F-4D97-AF65-F5344CB8AC3E}">
        <p14:creationId xmlns:p14="http://schemas.microsoft.com/office/powerpoint/2010/main" val="124801582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78C40C7-3D10-497B-AD61-5B9AA5FBFEB5}"/>
              </a:ext>
            </a:extLst>
          </p:cNvPr>
          <p:cNvSpPr>
            <a:spLocks noGrp="1"/>
          </p:cNvSpPr>
          <p:nvPr>
            <p:ph type="title"/>
          </p:nvPr>
        </p:nvSpPr>
        <p:spPr/>
        <p:txBody>
          <a:bodyPr/>
          <a:lstStyle/>
          <a:p>
            <a:r>
              <a:rPr lang="en-US" dirty="0"/>
              <a:t>8.033 – Executive Secretary Report</a:t>
            </a:r>
          </a:p>
        </p:txBody>
      </p:sp>
      <p:sp>
        <p:nvSpPr>
          <p:cNvPr id="5" name="Content Placeholder 4">
            <a:extLst>
              <a:ext uri="{FF2B5EF4-FFF2-40B4-BE49-F238E27FC236}">
                <a16:creationId xmlns:a16="http://schemas.microsoft.com/office/drawing/2014/main" id="{E557F7E1-574B-4A20-87EB-7B49FF13402A}"/>
              </a:ext>
            </a:extLst>
          </p:cNvPr>
          <p:cNvSpPr>
            <a:spLocks noGrp="1"/>
          </p:cNvSpPr>
          <p:nvPr>
            <p:ph idx="1"/>
          </p:nvPr>
        </p:nvSpPr>
        <p:spPr/>
        <p:txBody>
          <a:bodyPr/>
          <a:lstStyle/>
          <a:p>
            <a:r>
              <a:rPr lang="en-US" dirty="0"/>
              <a:t>Meetings efficiency</a:t>
            </a:r>
          </a:p>
          <a:p>
            <a:pPr lvl="1"/>
            <a:r>
              <a:rPr lang="en-US" dirty="0"/>
              <a:t>Network Report</a:t>
            </a:r>
          </a:p>
          <a:p>
            <a:r>
              <a:rPr lang="en-US" dirty="0"/>
              <a:t>Meeting venue management</a:t>
            </a:r>
          </a:p>
          <a:p>
            <a:r>
              <a:rPr lang="en-US" dirty="0"/>
              <a:t>Assist Chair as requested</a:t>
            </a:r>
          </a:p>
          <a:p>
            <a:endParaRPr lang="en-US" dirty="0"/>
          </a:p>
          <a:p>
            <a:endParaRPr lang="en-US" dirty="0"/>
          </a:p>
        </p:txBody>
      </p:sp>
    </p:spTree>
    <p:extLst>
      <p:ext uri="{BB962C8B-B14F-4D97-AF65-F5344CB8AC3E}">
        <p14:creationId xmlns:p14="http://schemas.microsoft.com/office/powerpoint/2010/main" val="44516837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8CA4C7-77D6-42A1-4FCE-6D984EA08541}"/>
              </a:ext>
            </a:extLst>
          </p:cNvPr>
          <p:cNvSpPr>
            <a:spLocks noGrp="1"/>
          </p:cNvSpPr>
          <p:nvPr>
            <p:ph type="title"/>
          </p:nvPr>
        </p:nvSpPr>
        <p:spPr/>
        <p:txBody>
          <a:bodyPr/>
          <a:lstStyle/>
          <a:p>
            <a:r>
              <a:rPr lang="en-US" dirty="0"/>
              <a:t>Network Report – </a:t>
            </a:r>
            <a:r>
              <a:rPr lang="en-US" dirty="0" err="1"/>
              <a:t>Linespeed</a:t>
            </a:r>
            <a:endParaRPr lang="en-US" dirty="0"/>
          </a:p>
        </p:txBody>
      </p:sp>
      <p:sp>
        <p:nvSpPr>
          <p:cNvPr id="5" name="TextBox 4">
            <a:extLst>
              <a:ext uri="{FF2B5EF4-FFF2-40B4-BE49-F238E27FC236}">
                <a16:creationId xmlns:a16="http://schemas.microsoft.com/office/drawing/2014/main" id="{525E58E7-18E6-1E47-E9B7-0A722E8E0C9D}"/>
              </a:ext>
            </a:extLst>
          </p:cNvPr>
          <p:cNvSpPr txBox="1"/>
          <p:nvPr/>
        </p:nvSpPr>
        <p:spPr>
          <a:xfrm>
            <a:off x="1295400" y="1267616"/>
            <a:ext cx="9601200" cy="457200"/>
          </a:xfrm>
          <a:prstGeom prst="rect">
            <a:avLst/>
          </a:prstGeom>
          <a:noFill/>
        </p:spPr>
        <p:txBody>
          <a:bodyPr wrap="square" rtlCol="0">
            <a:spAutoFit/>
          </a:bodyPr>
          <a:lstStyle/>
          <a:p>
            <a:pPr algn="ctr"/>
            <a:r>
              <a:rPr lang="en-US" sz="2400" dirty="0"/>
              <a:t>Network Report posted to mentor: :</a:t>
            </a:r>
          </a:p>
        </p:txBody>
      </p:sp>
      <p:sp>
        <p:nvSpPr>
          <p:cNvPr id="4" name="Content Placeholder 3">
            <a:extLst>
              <a:ext uri="{FF2B5EF4-FFF2-40B4-BE49-F238E27FC236}">
                <a16:creationId xmlns:a16="http://schemas.microsoft.com/office/drawing/2014/main" id="{314B9AD4-B33D-8864-3DB1-45D6DF2406FA}"/>
              </a:ext>
            </a:extLst>
          </p:cNvPr>
          <p:cNvSpPr>
            <a:spLocks noGrp="1"/>
          </p:cNvSpPr>
          <p:nvPr>
            <p:ph sz="half" idx="1"/>
          </p:nvPr>
        </p:nvSpPr>
        <p:spPr/>
        <p:txBody>
          <a:bodyPr/>
          <a:lstStyle/>
          <a:p>
            <a:endParaRPr lang="en-US"/>
          </a:p>
        </p:txBody>
      </p:sp>
    </p:spTree>
    <p:extLst>
      <p:ext uri="{BB962C8B-B14F-4D97-AF65-F5344CB8AC3E}">
        <p14:creationId xmlns:p14="http://schemas.microsoft.com/office/powerpoint/2010/main" val="300409202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a:extLst>
              <a:ext uri="{FF2B5EF4-FFF2-40B4-BE49-F238E27FC236}">
                <a16:creationId xmlns:a16="http://schemas.microsoft.com/office/drawing/2014/main" id="{EA070EC2-6458-4DC6-97AA-F4CD63687C31}"/>
              </a:ext>
            </a:extLst>
          </p:cNvPr>
          <p:cNvSpPr>
            <a:spLocks noGrp="1" noChangeArrowheads="1"/>
          </p:cNvSpPr>
          <p:nvPr>
            <p:ph type="title"/>
          </p:nvPr>
        </p:nvSpPr>
        <p:spPr/>
        <p:txBody>
          <a:bodyPr/>
          <a:lstStyle/>
          <a:p>
            <a:r>
              <a:rPr lang="en-US" altLang="en-US" dirty="0"/>
              <a:t>8.04 Monthly IEEE 802 EC Telecons</a:t>
            </a:r>
          </a:p>
        </p:txBody>
      </p:sp>
      <p:sp>
        <p:nvSpPr>
          <p:cNvPr id="2" name="Content Placeholder 1">
            <a:extLst>
              <a:ext uri="{FF2B5EF4-FFF2-40B4-BE49-F238E27FC236}">
                <a16:creationId xmlns:a16="http://schemas.microsoft.com/office/drawing/2014/main" id="{82277739-66B6-40EB-9580-9458386E0E7F}"/>
              </a:ext>
            </a:extLst>
          </p:cNvPr>
          <p:cNvSpPr>
            <a:spLocks noGrp="1"/>
          </p:cNvSpPr>
          <p:nvPr>
            <p:ph idx="1"/>
          </p:nvPr>
        </p:nvSpPr>
        <p:spPr>
          <a:xfrm>
            <a:off x="1066800" y="1341438"/>
            <a:ext cx="9982199" cy="4983162"/>
          </a:xfrm>
        </p:spPr>
        <p:txBody>
          <a:bodyPr/>
          <a:lstStyle/>
          <a:p>
            <a:pPr marL="0" indent="0">
              <a:buNone/>
            </a:pPr>
            <a:r>
              <a:rPr lang="en-US" sz="2400" dirty="0"/>
              <a:t>Announcement of 802 EC Interim Telecon </a:t>
            </a:r>
          </a:p>
          <a:p>
            <a:r>
              <a:rPr lang="en-US" sz="2400" dirty="0"/>
              <a:t>     Tuesday 4 April 2022, 19:00-21:00 UTC</a:t>
            </a:r>
          </a:p>
          <a:p>
            <a:r>
              <a:rPr lang="en-US" sz="2400" dirty="0"/>
              <a:t>     Tuesday 2 May 2023, 19:00-21:00 UTC</a:t>
            </a:r>
          </a:p>
          <a:p>
            <a:r>
              <a:rPr lang="en-US" sz="2400" dirty="0"/>
              <a:t>     Tuesday 06 June 2023, 19:00-21:00 UTC</a:t>
            </a:r>
          </a:p>
          <a:p>
            <a:r>
              <a:rPr lang="en-US" sz="2400" dirty="0"/>
              <a:t>Call Time: 3:00 PM - 5:00 PM Tuesday, (UTC-04:00) Eastern Time (US &amp; Canada)</a:t>
            </a:r>
          </a:p>
          <a:p>
            <a:r>
              <a:rPr lang="en-US" sz="2400" dirty="0"/>
              <a:t>Recurrence: Occurs Generally the first Tuesday of every month.</a:t>
            </a:r>
          </a:p>
          <a:p>
            <a:r>
              <a:rPr lang="en-US" sz="2400" dirty="0"/>
              <a:t>From 7:00 PM to 9:00 PM, (UTC+00:00) Monrovia, Reykjavik time zone.</a:t>
            </a:r>
          </a:p>
          <a:p>
            <a:pPr marL="0" indent="0">
              <a:buNone/>
            </a:pPr>
            <a:r>
              <a:rPr lang="en-US" sz="2400" dirty="0"/>
              <a:t>Calls after July to be Scheduled during 2023 July IEEE 802 EC Closing Plenary meeting.</a:t>
            </a:r>
            <a:br>
              <a:rPr lang="en-US" sz="2400" dirty="0"/>
            </a:br>
            <a:endParaRPr lang="en-US" sz="2400"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1236A4-908E-4FA0-BD93-01C0DC1C8239}"/>
              </a:ext>
            </a:extLst>
          </p:cNvPr>
          <p:cNvSpPr>
            <a:spLocks noGrp="1"/>
          </p:cNvSpPr>
          <p:nvPr>
            <p:ph type="title"/>
          </p:nvPr>
        </p:nvSpPr>
        <p:spPr/>
        <p:txBody>
          <a:bodyPr/>
          <a:lstStyle/>
          <a:p>
            <a:r>
              <a:rPr lang="en-US" dirty="0"/>
              <a:t>8.05 Call for Tutorials for July 2023</a:t>
            </a:r>
          </a:p>
        </p:txBody>
      </p:sp>
      <p:sp>
        <p:nvSpPr>
          <p:cNvPr id="3" name="Content Placeholder 2">
            <a:extLst>
              <a:ext uri="{FF2B5EF4-FFF2-40B4-BE49-F238E27FC236}">
                <a16:creationId xmlns:a16="http://schemas.microsoft.com/office/drawing/2014/main" id="{2915EE7F-D148-4722-88EB-C5D46D3CB511}"/>
              </a:ext>
            </a:extLst>
          </p:cNvPr>
          <p:cNvSpPr>
            <a:spLocks noGrp="1"/>
          </p:cNvSpPr>
          <p:nvPr>
            <p:ph idx="1"/>
          </p:nvPr>
        </p:nvSpPr>
        <p:spPr>
          <a:xfrm>
            <a:off x="1774828" y="1341441"/>
            <a:ext cx="8435975" cy="5111749"/>
          </a:xfrm>
        </p:spPr>
        <p:txBody>
          <a:bodyPr/>
          <a:lstStyle/>
          <a:p>
            <a:pPr>
              <a:buFont typeface="Arial" panose="020B0604020202020204" pitchFamily="34" charset="0"/>
              <a:buChar char="•"/>
            </a:pPr>
            <a:r>
              <a:rPr lang="en-US" sz="2000" kern="0" dirty="0">
                <a:solidFill>
                  <a:srgbClr val="000000"/>
                </a:solidFill>
              </a:rPr>
              <a:t>Tutorials may be held electronic: TBA</a:t>
            </a:r>
          </a:p>
          <a:p>
            <a:pPr>
              <a:buFont typeface="Arial" panose="020B0604020202020204" pitchFamily="34" charset="0"/>
              <a:buChar char="•"/>
            </a:pPr>
            <a:r>
              <a:rPr lang="en-US" sz="2000" kern="0" dirty="0">
                <a:solidFill>
                  <a:srgbClr val="000000"/>
                </a:solidFill>
              </a:rPr>
              <a:t>In person/Mixed-mode Tutorials: July </a:t>
            </a:r>
            <a:r>
              <a:rPr lang="en-US" sz="2000" dirty="0"/>
              <a:t>10 or 11 (Mon/Tues) </a:t>
            </a:r>
          </a:p>
          <a:p>
            <a:pPr>
              <a:buFont typeface="Arial" panose="020B0604020202020204" pitchFamily="34" charset="0"/>
              <a:buChar char="•"/>
            </a:pPr>
            <a:endParaRPr lang="en-US" sz="2000" kern="0" dirty="0">
              <a:solidFill>
                <a:srgbClr val="000000"/>
              </a:solidFill>
            </a:endParaRPr>
          </a:p>
          <a:p>
            <a:pPr lvl="0"/>
            <a:r>
              <a:rPr lang="en-US" sz="2000" kern="0" dirty="0">
                <a:solidFill>
                  <a:srgbClr val="000000"/>
                </a:solidFill>
              </a:rPr>
              <a:t>Tutorial Request form:</a:t>
            </a:r>
          </a:p>
          <a:p>
            <a:pPr lvl="1"/>
            <a:r>
              <a:rPr lang="en-US" sz="1600" kern="0" dirty="0">
                <a:solidFill>
                  <a:srgbClr val="000000"/>
                </a:solidFill>
              </a:rPr>
              <a:t>Generic: </a:t>
            </a:r>
            <a:r>
              <a:rPr lang="en-US" sz="1600" kern="0" dirty="0">
                <a:solidFill>
                  <a:schemeClr val="accent2"/>
                </a:solidFill>
                <a:hlinkClick r:id="rId3">
                  <a:extLst>
                    <a:ext uri="{A12FA001-AC4F-418D-AE19-62706E023703}">
                      <ahyp:hlinkClr xmlns:ahyp="http://schemas.microsoft.com/office/drawing/2018/hyperlinkcolor" val="tx"/>
                    </a:ext>
                  </a:extLst>
                </a:hlinkClick>
              </a:rPr>
              <a:t>http://www.ieee802.org/802_tutorials/802_Tutorial_Request_Form.doc</a:t>
            </a:r>
            <a:r>
              <a:rPr lang="en-US" sz="1600" kern="0" dirty="0">
                <a:solidFill>
                  <a:schemeClr val="accent2"/>
                </a:solidFill>
              </a:rPr>
              <a:t> </a:t>
            </a:r>
          </a:p>
          <a:p>
            <a:pPr marL="457200" lvl="1" indent="0">
              <a:buNone/>
            </a:pPr>
            <a:endParaRPr lang="en-US" sz="1600" kern="0" dirty="0">
              <a:solidFill>
                <a:srgbClr val="000000"/>
              </a:solidFill>
            </a:endParaRPr>
          </a:p>
          <a:p>
            <a:pPr lvl="0"/>
            <a:r>
              <a:rPr lang="en-US" sz="2000" kern="0" dirty="0">
                <a:solidFill>
                  <a:srgbClr val="000000"/>
                </a:solidFill>
              </a:rPr>
              <a:t> As a reminder, please refer to Chair's Guidelines section 2.5 Tutorials for the logistics for participating in sponsoring/presenting a Tutorial.</a:t>
            </a:r>
          </a:p>
          <a:p>
            <a:pPr lvl="0"/>
            <a:endParaRPr lang="en-US" sz="2000" kern="0" dirty="0">
              <a:solidFill>
                <a:srgbClr val="000000"/>
              </a:solidFill>
            </a:endParaRPr>
          </a:p>
          <a:p>
            <a:pPr lvl="0"/>
            <a:r>
              <a:rPr lang="en-US" sz="2000" kern="0" dirty="0">
                <a:solidFill>
                  <a:srgbClr val="000000"/>
                </a:solidFill>
              </a:rPr>
              <a:t>Note that Tutorial times are limited to 80 minutes with 10 minutes to allow for presenters to setup and depart.</a:t>
            </a:r>
          </a:p>
          <a:p>
            <a:pPr lvl="0"/>
            <a:endParaRPr lang="en-US" sz="2000" kern="0" dirty="0">
              <a:solidFill>
                <a:srgbClr val="000000"/>
              </a:solidFill>
            </a:endParaRPr>
          </a:p>
          <a:p>
            <a:pPr lvl="0"/>
            <a:r>
              <a:rPr lang="en-US" sz="2000" kern="0" dirty="0">
                <a:solidFill>
                  <a:srgbClr val="000000"/>
                </a:solidFill>
              </a:rPr>
              <a:t>All requests for Tutorials must be made by </a:t>
            </a:r>
            <a:r>
              <a:rPr lang="en-US" sz="2000" kern="0">
                <a:solidFill>
                  <a:srgbClr val="000000"/>
                </a:solidFill>
                <a:highlight>
                  <a:srgbClr val="FFFF00"/>
                </a:highlight>
              </a:rPr>
              <a:t>26 May </a:t>
            </a:r>
            <a:r>
              <a:rPr lang="en-US" sz="2000" kern="0" dirty="0">
                <a:solidFill>
                  <a:srgbClr val="000000"/>
                </a:solidFill>
                <a:highlight>
                  <a:srgbClr val="FFFF00"/>
                </a:highlight>
              </a:rPr>
              <a:t>2023</a:t>
            </a:r>
          </a:p>
          <a:p>
            <a:endParaRPr lang="en-US" sz="2000" dirty="0"/>
          </a:p>
        </p:txBody>
      </p:sp>
    </p:spTree>
    <p:extLst>
      <p:ext uri="{BB962C8B-B14F-4D97-AF65-F5344CB8AC3E}">
        <p14:creationId xmlns:p14="http://schemas.microsoft.com/office/powerpoint/2010/main" val="27613042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Google Shape;67;p1"/>
          <p:cNvSpPr txBox="1">
            <a:spLocks noGrp="1"/>
          </p:cNvSpPr>
          <p:nvPr>
            <p:ph type="ctrTitle"/>
          </p:nvPr>
        </p:nvSpPr>
        <p:spPr>
          <a:xfrm>
            <a:off x="520700" y="1483019"/>
            <a:ext cx="10962800" cy="1244800"/>
          </a:xfrm>
          <a:prstGeom prst="rect">
            <a:avLst/>
          </a:prstGeom>
          <a:noFill/>
          <a:ln>
            <a:noFill/>
          </a:ln>
        </p:spPr>
        <p:txBody>
          <a:bodyPr spcFirstLastPara="1" wrap="square" lIns="121900" tIns="121900" rIns="121900" bIns="121900" anchor="b" anchorCtr="0">
            <a:noAutofit/>
          </a:bodyPr>
          <a:lstStyle/>
          <a:p>
            <a:r>
              <a:rPr lang="en" sz="4800" dirty="0"/>
              <a:t>2023 March IEEE 802 Plenary Session</a:t>
            </a:r>
            <a:endParaRPr sz="4800" dirty="0"/>
          </a:p>
        </p:txBody>
      </p:sp>
      <p:sp>
        <p:nvSpPr>
          <p:cNvPr id="68" name="Google Shape;68;p1"/>
          <p:cNvSpPr txBox="1">
            <a:spLocks noGrp="1"/>
          </p:cNvSpPr>
          <p:nvPr>
            <p:ph type="subTitle" idx="1"/>
          </p:nvPr>
        </p:nvSpPr>
        <p:spPr>
          <a:xfrm>
            <a:off x="520700" y="3718840"/>
            <a:ext cx="10962800" cy="577200"/>
          </a:xfrm>
          <a:prstGeom prst="rect">
            <a:avLst/>
          </a:prstGeom>
          <a:noFill/>
          <a:ln>
            <a:noFill/>
          </a:ln>
        </p:spPr>
        <p:txBody>
          <a:bodyPr spcFirstLastPara="1" wrap="square" lIns="121900" tIns="121900" rIns="121900" bIns="121900" anchor="t" anchorCtr="0">
            <a:noAutofit/>
          </a:bodyPr>
          <a:lstStyle/>
          <a:p>
            <a:pPr marL="0" indent="0"/>
            <a:r>
              <a:rPr lang="en" sz="3200" dirty="0"/>
              <a:t>Event Summary and Important Information</a:t>
            </a:r>
            <a:endParaRPr sz="3200" dirty="0"/>
          </a:p>
        </p:txBody>
      </p:sp>
      <p:sp>
        <p:nvSpPr>
          <p:cNvPr id="69" name="Google Shape;69;p1"/>
          <p:cNvSpPr txBox="1"/>
          <p:nvPr/>
        </p:nvSpPr>
        <p:spPr>
          <a:xfrm>
            <a:off x="653833" y="5681100"/>
            <a:ext cx="8369200" cy="533504"/>
          </a:xfrm>
          <a:prstGeom prst="rect">
            <a:avLst/>
          </a:prstGeom>
          <a:noFill/>
          <a:ln>
            <a:noFill/>
          </a:ln>
        </p:spPr>
        <p:txBody>
          <a:bodyPr spcFirstLastPara="1" wrap="square" lIns="121900" tIns="121900" rIns="121900" bIns="121900" anchor="t" anchorCtr="0">
            <a:spAutoFit/>
          </a:bodyPr>
          <a:lstStyle/>
          <a:p>
            <a:pPr defTabSz="1219170" eaLnBrk="1" fontAlgn="auto" hangingPunct="1">
              <a:spcBef>
                <a:spcPts val="0"/>
              </a:spcBef>
              <a:spcAft>
                <a:spcPts val="0"/>
              </a:spcAft>
              <a:buClr>
                <a:srgbClr val="000000"/>
              </a:buClr>
              <a:buSzPts val="1400"/>
            </a:pPr>
            <a:r>
              <a:rPr lang="en" sz="1867" kern="0" dirty="0">
                <a:solidFill>
                  <a:srgbClr val="FFFFFF"/>
                </a:solidFill>
                <a:latin typeface="Roboto"/>
                <a:ea typeface="Roboto"/>
                <a:cs typeface="Roboto"/>
                <a:sym typeface="Roboto"/>
              </a:rPr>
              <a:t>Prepared By: Face to Face Events, March 11, 2023</a:t>
            </a:r>
            <a:endParaRPr sz="1867" kern="0" dirty="0">
              <a:solidFill>
                <a:srgbClr val="FFFFFF"/>
              </a:solidFill>
              <a:latin typeface="Roboto"/>
              <a:ea typeface="Roboto"/>
              <a:cs typeface="Roboto"/>
              <a:sym typeface="Roboto"/>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Google Shape;74;p2"/>
          <p:cNvSpPr txBox="1">
            <a:spLocks noGrp="1"/>
          </p:cNvSpPr>
          <p:nvPr>
            <p:ph type="title"/>
          </p:nvPr>
        </p:nvSpPr>
        <p:spPr>
          <a:xfrm>
            <a:off x="629200" y="984967"/>
            <a:ext cx="10962800" cy="1023600"/>
          </a:xfrm>
          <a:prstGeom prst="rect">
            <a:avLst/>
          </a:prstGeom>
          <a:noFill/>
          <a:ln>
            <a:noFill/>
          </a:ln>
        </p:spPr>
        <p:txBody>
          <a:bodyPr spcFirstLastPara="1" wrap="square" lIns="121900" tIns="121900" rIns="121900" bIns="121900" anchor="b" anchorCtr="0">
            <a:noAutofit/>
          </a:bodyPr>
          <a:lstStyle/>
          <a:p>
            <a:r>
              <a:rPr lang="en"/>
              <a:t>Meeting Planner and Network Contacts</a:t>
            </a:r>
            <a:endParaRPr/>
          </a:p>
        </p:txBody>
      </p:sp>
      <p:sp>
        <p:nvSpPr>
          <p:cNvPr id="75" name="Google Shape;75;p2"/>
          <p:cNvSpPr txBox="1">
            <a:spLocks noGrp="1"/>
          </p:cNvSpPr>
          <p:nvPr>
            <p:ph type="body" idx="1"/>
          </p:nvPr>
        </p:nvSpPr>
        <p:spPr>
          <a:xfrm>
            <a:off x="629200" y="2558767"/>
            <a:ext cx="5333200" cy="3965200"/>
          </a:xfrm>
          <a:prstGeom prst="rect">
            <a:avLst/>
          </a:prstGeom>
          <a:noFill/>
          <a:ln>
            <a:noFill/>
          </a:ln>
        </p:spPr>
        <p:txBody>
          <a:bodyPr spcFirstLastPara="1" wrap="square" lIns="121900" tIns="121900" rIns="121900" bIns="121900" anchor="t" anchorCtr="0">
            <a:noAutofit/>
          </a:bodyPr>
          <a:lstStyle/>
          <a:p>
            <a:pPr marL="0" indent="0">
              <a:lnSpc>
                <a:spcPct val="100000"/>
              </a:lnSpc>
              <a:buNone/>
            </a:pPr>
            <a:r>
              <a:rPr lang="en" sz="2000" b="1" dirty="0"/>
              <a:t>Meeting Planner: Face to Face Events</a:t>
            </a:r>
            <a:endParaRPr sz="900" b="1" dirty="0"/>
          </a:p>
          <a:p>
            <a:pPr marL="0" indent="0">
              <a:lnSpc>
                <a:spcPct val="100000"/>
              </a:lnSpc>
              <a:spcBef>
                <a:spcPts val="1333"/>
              </a:spcBef>
              <a:buNone/>
            </a:pPr>
            <a:r>
              <a:rPr lang="en" sz="2000" b="1" dirty="0"/>
              <a:t>Dawn </a:t>
            </a:r>
            <a:r>
              <a:rPr lang="en" sz="2400" b="1" dirty="0"/>
              <a:t>Slykhouse</a:t>
            </a:r>
            <a:r>
              <a:rPr lang="en" sz="2000" b="1" dirty="0"/>
              <a:t> </a:t>
            </a:r>
            <a:endParaRPr sz="2000" dirty="0"/>
          </a:p>
          <a:p>
            <a:pPr marL="0" indent="0">
              <a:lnSpc>
                <a:spcPct val="100000"/>
              </a:lnSpc>
              <a:spcBef>
                <a:spcPts val="1333"/>
              </a:spcBef>
              <a:buNone/>
            </a:pPr>
            <a:r>
              <a:rPr lang="en" sz="2000" dirty="0"/>
              <a:t>Mobile: +1 (408) 594-1342</a:t>
            </a:r>
            <a:endParaRPr sz="2000" dirty="0"/>
          </a:p>
          <a:p>
            <a:pPr marL="0" indent="0">
              <a:lnSpc>
                <a:spcPct val="100000"/>
              </a:lnSpc>
              <a:spcBef>
                <a:spcPts val="1333"/>
              </a:spcBef>
              <a:buNone/>
            </a:pPr>
            <a:r>
              <a:rPr lang="en" sz="2000" dirty="0"/>
              <a:t>Email: </a:t>
            </a:r>
            <a:r>
              <a:rPr lang="en" sz="2000" u="sng" dirty="0">
                <a:solidFill>
                  <a:schemeClr val="accent5"/>
                </a:solidFill>
                <a:hlinkClick r:id="rId3">
                  <a:extLst>
                    <a:ext uri="{A12FA001-AC4F-418D-AE19-62706E023703}">
                      <ahyp:hlinkClr xmlns:ahyp="http://schemas.microsoft.com/office/drawing/2018/hyperlinkcolor" val="tx"/>
                    </a:ext>
                  </a:extLst>
                </a:hlinkClick>
              </a:rPr>
              <a:t>dawns@facetoface-events.com</a:t>
            </a:r>
            <a:endParaRPr sz="2000" dirty="0"/>
          </a:p>
          <a:p>
            <a:pPr marL="0" indent="0">
              <a:lnSpc>
                <a:spcPct val="100000"/>
              </a:lnSpc>
              <a:spcBef>
                <a:spcPts val="1333"/>
              </a:spcBef>
              <a:buNone/>
            </a:pPr>
            <a:endParaRPr sz="900" b="1" dirty="0"/>
          </a:p>
          <a:p>
            <a:pPr marL="0" indent="0">
              <a:lnSpc>
                <a:spcPct val="100000"/>
              </a:lnSpc>
              <a:spcBef>
                <a:spcPts val="1333"/>
              </a:spcBef>
              <a:buNone/>
            </a:pPr>
            <a:r>
              <a:rPr lang="en" sz="2000" b="1" dirty="0"/>
              <a:t>Lisa Ronmark </a:t>
            </a:r>
            <a:endParaRPr sz="2000" dirty="0"/>
          </a:p>
          <a:p>
            <a:pPr marL="0" indent="0">
              <a:lnSpc>
                <a:spcPct val="100000"/>
              </a:lnSpc>
              <a:spcBef>
                <a:spcPts val="1333"/>
              </a:spcBef>
              <a:buNone/>
            </a:pPr>
            <a:r>
              <a:rPr lang="en" sz="2000" dirty="0"/>
              <a:t>Mobile: +1 (604) 316-4947</a:t>
            </a:r>
            <a:endParaRPr sz="2000" dirty="0"/>
          </a:p>
          <a:p>
            <a:pPr marL="0" indent="0">
              <a:lnSpc>
                <a:spcPct val="100000"/>
              </a:lnSpc>
              <a:spcBef>
                <a:spcPts val="1333"/>
              </a:spcBef>
              <a:spcAft>
                <a:spcPts val="1333"/>
              </a:spcAft>
              <a:buNone/>
            </a:pPr>
            <a:r>
              <a:rPr lang="en" sz="2000" dirty="0"/>
              <a:t>Email: </a:t>
            </a:r>
            <a:r>
              <a:rPr lang="en" sz="2000" u="sng" dirty="0">
                <a:solidFill>
                  <a:schemeClr val="accent5"/>
                </a:solidFill>
                <a:hlinkClick r:id="rId4">
                  <a:extLst>
                    <a:ext uri="{A12FA001-AC4F-418D-AE19-62706E023703}">
                      <ahyp:hlinkClr xmlns:ahyp="http://schemas.microsoft.com/office/drawing/2018/hyperlinkcolor" val="tx"/>
                    </a:ext>
                  </a:extLst>
                </a:hlinkClick>
              </a:rPr>
              <a:t>lisa@facetoface-events.com</a:t>
            </a:r>
            <a:endParaRPr sz="2000" dirty="0"/>
          </a:p>
        </p:txBody>
      </p:sp>
      <p:sp>
        <p:nvSpPr>
          <p:cNvPr id="76" name="Google Shape;76;p2"/>
          <p:cNvSpPr txBox="1">
            <a:spLocks noGrp="1"/>
          </p:cNvSpPr>
          <p:nvPr>
            <p:ph type="body" idx="2"/>
          </p:nvPr>
        </p:nvSpPr>
        <p:spPr>
          <a:xfrm>
            <a:off x="6259000" y="2558767"/>
            <a:ext cx="5333200" cy="3613600"/>
          </a:xfrm>
          <a:prstGeom prst="rect">
            <a:avLst/>
          </a:prstGeom>
          <a:noFill/>
          <a:ln>
            <a:noFill/>
          </a:ln>
        </p:spPr>
        <p:txBody>
          <a:bodyPr spcFirstLastPara="1" wrap="square" lIns="121900" tIns="121900" rIns="121900" bIns="121900" anchor="t" anchorCtr="0">
            <a:noAutofit/>
          </a:bodyPr>
          <a:lstStyle/>
          <a:p>
            <a:pPr marL="0" indent="0">
              <a:lnSpc>
                <a:spcPct val="100000"/>
              </a:lnSpc>
              <a:buNone/>
            </a:pPr>
            <a:r>
              <a:rPr lang="en" sz="2000" b="1" dirty="0"/>
              <a:t>Network Provider: Linespeed Events</a:t>
            </a:r>
            <a:endParaRPr sz="1400" dirty="0"/>
          </a:p>
          <a:p>
            <a:pPr marL="0" indent="0">
              <a:lnSpc>
                <a:spcPct val="100000"/>
              </a:lnSpc>
              <a:spcBef>
                <a:spcPts val="1333"/>
              </a:spcBef>
              <a:buNone/>
            </a:pPr>
            <a:r>
              <a:rPr lang="en" sz="2000" b="1" dirty="0"/>
              <a:t>Richard Alfvin</a:t>
            </a:r>
            <a:endParaRPr sz="2000" b="1" dirty="0"/>
          </a:p>
          <a:p>
            <a:pPr marL="0" indent="0">
              <a:lnSpc>
                <a:spcPct val="100000"/>
              </a:lnSpc>
              <a:spcBef>
                <a:spcPts val="1333"/>
              </a:spcBef>
              <a:buNone/>
            </a:pPr>
            <a:r>
              <a:rPr lang="en" sz="2000" dirty="0"/>
              <a:t>Mobile: +1 (585) 781-0952 </a:t>
            </a:r>
            <a:endParaRPr sz="2000" dirty="0"/>
          </a:p>
          <a:p>
            <a:pPr marL="0" indent="0">
              <a:lnSpc>
                <a:spcPct val="100000"/>
              </a:lnSpc>
              <a:spcBef>
                <a:spcPts val="1333"/>
              </a:spcBef>
              <a:buNone/>
            </a:pPr>
            <a:r>
              <a:rPr lang="en" sz="2000" dirty="0"/>
              <a:t>Email: </a:t>
            </a:r>
            <a:r>
              <a:rPr lang="en" sz="2000" u="sng" dirty="0">
                <a:solidFill>
                  <a:schemeClr val="hlink"/>
                </a:solidFill>
                <a:hlinkClick r:id="rId5"/>
              </a:rPr>
              <a:t>rick@linespeed.com</a:t>
            </a:r>
            <a:r>
              <a:rPr lang="en" sz="2000" dirty="0"/>
              <a:t> </a:t>
            </a:r>
            <a:endParaRPr sz="2000" dirty="0"/>
          </a:p>
          <a:p>
            <a:pPr marL="0" indent="0">
              <a:lnSpc>
                <a:spcPct val="100000"/>
              </a:lnSpc>
              <a:spcBef>
                <a:spcPts val="1333"/>
              </a:spcBef>
              <a:buNone/>
            </a:pPr>
            <a:endParaRPr sz="2000" dirty="0"/>
          </a:p>
          <a:p>
            <a:pPr marL="0" indent="0">
              <a:lnSpc>
                <a:spcPct val="100000"/>
              </a:lnSpc>
              <a:spcBef>
                <a:spcPts val="1333"/>
              </a:spcBef>
              <a:buNone/>
            </a:pPr>
            <a:r>
              <a:rPr lang="en" sz="2000" b="1" dirty="0"/>
              <a:t>Meeting Planner Office: </a:t>
            </a:r>
            <a:r>
              <a:rPr lang="en" sz="2000" dirty="0"/>
              <a:t>Room 201, 2nd Floor</a:t>
            </a:r>
            <a:endParaRPr sz="2000" dirty="0"/>
          </a:p>
          <a:p>
            <a:pPr marL="0" indent="0">
              <a:lnSpc>
                <a:spcPct val="100000"/>
              </a:lnSpc>
              <a:spcBef>
                <a:spcPts val="1333"/>
              </a:spcBef>
              <a:buNone/>
            </a:pPr>
            <a:r>
              <a:rPr lang="en" sz="2000" b="1" dirty="0"/>
              <a:t>Network Office: </a:t>
            </a:r>
            <a:r>
              <a:rPr lang="en" sz="2000" dirty="0"/>
              <a:t>Room 315, 3rd Floor</a:t>
            </a:r>
            <a:endParaRPr sz="2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sp>
        <p:nvSpPr>
          <p:cNvPr id="81" name="Google Shape;81;p3"/>
          <p:cNvSpPr txBox="1">
            <a:spLocks noGrp="1"/>
          </p:cNvSpPr>
          <p:nvPr>
            <p:ph type="title"/>
          </p:nvPr>
        </p:nvSpPr>
        <p:spPr>
          <a:xfrm>
            <a:off x="629200" y="984967"/>
            <a:ext cx="10962800" cy="1023600"/>
          </a:xfrm>
          <a:prstGeom prst="rect">
            <a:avLst/>
          </a:prstGeom>
          <a:noFill/>
          <a:ln>
            <a:noFill/>
          </a:ln>
        </p:spPr>
        <p:txBody>
          <a:bodyPr spcFirstLastPara="1" wrap="square" lIns="121900" tIns="121900" rIns="121900" bIns="121900" anchor="b" anchorCtr="0">
            <a:noAutofit/>
          </a:bodyPr>
          <a:lstStyle/>
          <a:p>
            <a:r>
              <a:rPr lang="en"/>
              <a:t>In Person Registration Times and Location</a:t>
            </a:r>
            <a:endParaRPr/>
          </a:p>
        </p:txBody>
      </p:sp>
      <p:sp>
        <p:nvSpPr>
          <p:cNvPr id="82" name="Google Shape;82;p3"/>
          <p:cNvSpPr txBox="1">
            <a:spLocks noGrp="1"/>
          </p:cNvSpPr>
          <p:nvPr>
            <p:ph type="body" idx="1"/>
          </p:nvPr>
        </p:nvSpPr>
        <p:spPr>
          <a:xfrm>
            <a:off x="629200" y="2558767"/>
            <a:ext cx="10962800" cy="3864000"/>
          </a:xfrm>
          <a:prstGeom prst="rect">
            <a:avLst/>
          </a:prstGeom>
          <a:noFill/>
          <a:ln>
            <a:noFill/>
          </a:ln>
        </p:spPr>
        <p:txBody>
          <a:bodyPr spcFirstLastPara="1" wrap="square" lIns="121900" tIns="121900" rIns="121900" bIns="121900" anchor="t" anchorCtr="0">
            <a:noAutofit/>
          </a:bodyPr>
          <a:lstStyle/>
          <a:p>
            <a:r>
              <a:rPr lang="en" sz="2000" b="1" dirty="0"/>
              <a:t>Sunday</a:t>
            </a:r>
            <a:r>
              <a:rPr lang="en" sz="2000" dirty="0"/>
              <a:t> </a:t>
            </a:r>
            <a:endParaRPr sz="2000" dirty="0"/>
          </a:p>
          <a:p>
            <a:pPr lvl="1" indent="-457189">
              <a:spcBef>
                <a:spcPts val="0"/>
              </a:spcBef>
              <a:buSzPts val="1800"/>
            </a:pPr>
            <a:r>
              <a:rPr lang="en" sz="2000" dirty="0"/>
              <a:t>Registration Counter, Pre-Function Area 2nd Floor at Hilton Atlanta</a:t>
            </a:r>
            <a:endParaRPr sz="2000" dirty="0"/>
          </a:p>
          <a:p>
            <a:pPr lvl="1" indent="-457189">
              <a:spcBef>
                <a:spcPts val="0"/>
              </a:spcBef>
              <a:buSzPts val="1800"/>
            </a:pPr>
            <a:r>
              <a:rPr lang="en" sz="2000" dirty="0"/>
              <a:t>3:30 PM - 7:30 PM</a:t>
            </a:r>
            <a:endParaRPr sz="2000" dirty="0"/>
          </a:p>
          <a:p>
            <a:r>
              <a:rPr lang="en" sz="2000" b="1" dirty="0"/>
              <a:t>Monday - Wednesday</a:t>
            </a:r>
            <a:r>
              <a:rPr lang="en" sz="2000" dirty="0"/>
              <a:t> </a:t>
            </a:r>
            <a:endParaRPr sz="2000" dirty="0"/>
          </a:p>
          <a:p>
            <a:pPr lvl="1" indent="-457189">
              <a:spcBef>
                <a:spcPts val="0"/>
              </a:spcBef>
              <a:buSzPts val="1800"/>
            </a:pPr>
            <a:r>
              <a:rPr lang="en" sz="2000" dirty="0"/>
              <a:t>Registration Counter, </a:t>
            </a:r>
            <a:r>
              <a:rPr lang="en-US" sz="2000" dirty="0"/>
              <a:t>Pre-Function</a:t>
            </a:r>
            <a:r>
              <a:rPr lang="en" sz="2000" dirty="0"/>
              <a:t> Area 2nd Floor at Hilton Atlanta</a:t>
            </a:r>
            <a:endParaRPr sz="2000" dirty="0"/>
          </a:p>
          <a:p>
            <a:pPr lvl="1" indent="-457189">
              <a:spcBef>
                <a:spcPts val="0"/>
              </a:spcBef>
              <a:buSzPts val="1800"/>
            </a:pPr>
            <a:r>
              <a:rPr lang="en" sz="2000" dirty="0"/>
              <a:t>7:30 AM - 5:00 PM</a:t>
            </a:r>
            <a:endParaRPr sz="2000" dirty="0"/>
          </a:p>
          <a:p>
            <a:r>
              <a:rPr lang="en" sz="2000" b="1" dirty="0"/>
              <a:t>Thursday - Friday</a:t>
            </a:r>
            <a:r>
              <a:rPr lang="en" sz="2000" dirty="0"/>
              <a:t> </a:t>
            </a:r>
            <a:endParaRPr sz="2000" dirty="0"/>
          </a:p>
          <a:p>
            <a:pPr lvl="1" indent="-457189">
              <a:spcBef>
                <a:spcPts val="0"/>
              </a:spcBef>
              <a:buSzPts val="1800"/>
            </a:pPr>
            <a:r>
              <a:rPr lang="en" sz="2000" dirty="0"/>
              <a:t>Event Office, Room 201</a:t>
            </a:r>
          </a:p>
          <a:p>
            <a:pPr lvl="1" indent="-457189">
              <a:spcBef>
                <a:spcPts val="0"/>
              </a:spcBef>
              <a:buSzPts val="1800"/>
            </a:pPr>
            <a:r>
              <a:rPr lang="en-US" sz="2000" dirty="0"/>
              <a:t>8:00 AM - 5:00 PM</a:t>
            </a:r>
          </a:p>
          <a:p>
            <a:pPr lvl="1" indent="-457189">
              <a:spcBef>
                <a:spcPts val="0"/>
              </a:spcBef>
              <a:buSzPts val="1800"/>
            </a:pPr>
            <a:endParaRPr sz="2000" dirty="0"/>
          </a:p>
          <a:p>
            <a:pPr marL="0" indent="0">
              <a:buNone/>
            </a:pPr>
            <a:endParaRPr sz="2000" dirty="0"/>
          </a:p>
          <a:p>
            <a:pPr marL="0" indent="0">
              <a:spcBef>
                <a:spcPts val="1333"/>
              </a:spcBef>
              <a:spcAft>
                <a:spcPts val="2133"/>
              </a:spcAft>
              <a:buNone/>
            </a:pPr>
            <a:endParaRPr sz="2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Google Shape;87;p4"/>
          <p:cNvSpPr txBox="1">
            <a:spLocks noGrp="1"/>
          </p:cNvSpPr>
          <p:nvPr>
            <p:ph type="title"/>
          </p:nvPr>
        </p:nvSpPr>
        <p:spPr>
          <a:xfrm>
            <a:off x="629200" y="984967"/>
            <a:ext cx="10962800" cy="1023600"/>
          </a:xfrm>
          <a:prstGeom prst="rect">
            <a:avLst/>
          </a:prstGeom>
          <a:noFill/>
          <a:ln>
            <a:noFill/>
          </a:ln>
        </p:spPr>
        <p:txBody>
          <a:bodyPr spcFirstLastPara="1" wrap="square" lIns="121900" tIns="121900" rIns="121900" bIns="121900" anchor="b" anchorCtr="0">
            <a:noAutofit/>
          </a:bodyPr>
          <a:lstStyle/>
          <a:p>
            <a:r>
              <a:rPr lang="en"/>
              <a:t>Food and Beverage Breaks</a:t>
            </a:r>
            <a:endParaRPr/>
          </a:p>
        </p:txBody>
      </p:sp>
      <p:sp>
        <p:nvSpPr>
          <p:cNvPr id="88" name="Google Shape;88;p4"/>
          <p:cNvSpPr txBox="1">
            <a:spLocks noGrp="1"/>
          </p:cNvSpPr>
          <p:nvPr>
            <p:ph type="body" idx="1"/>
          </p:nvPr>
        </p:nvSpPr>
        <p:spPr>
          <a:xfrm>
            <a:off x="629200" y="3036700"/>
            <a:ext cx="5110000" cy="3135600"/>
          </a:xfrm>
          <a:prstGeom prst="rect">
            <a:avLst/>
          </a:prstGeom>
          <a:noFill/>
          <a:ln>
            <a:noFill/>
          </a:ln>
        </p:spPr>
        <p:txBody>
          <a:bodyPr spcFirstLastPara="1" wrap="square" lIns="121900" tIns="121900" rIns="121900" bIns="121900" anchor="t" anchorCtr="0">
            <a:noAutofit/>
          </a:bodyPr>
          <a:lstStyle/>
          <a:p>
            <a:pPr marL="0" indent="0" algn="ctr">
              <a:lnSpc>
                <a:spcPct val="50000"/>
              </a:lnSpc>
              <a:buNone/>
            </a:pPr>
            <a:endParaRPr sz="2000" b="1" dirty="0"/>
          </a:p>
          <a:p>
            <a:pPr marL="0" indent="0" algn="ctr">
              <a:lnSpc>
                <a:spcPct val="50000"/>
              </a:lnSpc>
              <a:spcBef>
                <a:spcPts val="1333"/>
              </a:spcBef>
              <a:buNone/>
            </a:pPr>
            <a:r>
              <a:rPr lang="en" sz="2000" b="1" dirty="0"/>
              <a:t>Light Breakfast</a:t>
            </a:r>
            <a:endParaRPr sz="2000" b="1" dirty="0"/>
          </a:p>
          <a:p>
            <a:pPr marL="0" indent="0" algn="ctr">
              <a:lnSpc>
                <a:spcPct val="50000"/>
              </a:lnSpc>
              <a:spcBef>
                <a:spcPts val="1333"/>
              </a:spcBef>
              <a:buNone/>
            </a:pPr>
            <a:r>
              <a:rPr lang="en" sz="2000" b="1" dirty="0"/>
              <a:t>Pre Function Area, 2nd Floor</a:t>
            </a:r>
            <a:endParaRPr sz="2000" b="1" dirty="0"/>
          </a:p>
          <a:p>
            <a:pPr marL="0" indent="0" algn="ctr">
              <a:lnSpc>
                <a:spcPct val="50000"/>
              </a:lnSpc>
              <a:spcBef>
                <a:spcPts val="1333"/>
              </a:spcBef>
              <a:buNone/>
            </a:pPr>
            <a:r>
              <a:rPr lang="en" sz="2000" dirty="0"/>
              <a:t>Monday - Friday </a:t>
            </a:r>
            <a:endParaRPr sz="2000" dirty="0"/>
          </a:p>
          <a:p>
            <a:pPr marL="0" indent="0" algn="ctr">
              <a:lnSpc>
                <a:spcPct val="50000"/>
              </a:lnSpc>
              <a:spcBef>
                <a:spcPts val="1333"/>
              </a:spcBef>
              <a:buNone/>
            </a:pPr>
            <a:r>
              <a:rPr lang="en" sz="2000" dirty="0"/>
              <a:t>7:15 AM - 8:30 AM</a:t>
            </a:r>
            <a:endParaRPr sz="2000" dirty="0"/>
          </a:p>
          <a:p>
            <a:pPr marL="0" indent="0" algn="ctr">
              <a:lnSpc>
                <a:spcPct val="50000"/>
              </a:lnSpc>
              <a:spcBef>
                <a:spcPts val="1333"/>
              </a:spcBef>
              <a:buNone/>
            </a:pPr>
            <a:endParaRPr sz="2000" dirty="0"/>
          </a:p>
          <a:p>
            <a:pPr marL="0" indent="0" algn="ctr">
              <a:lnSpc>
                <a:spcPct val="50000"/>
              </a:lnSpc>
              <a:spcBef>
                <a:spcPts val="1333"/>
              </a:spcBef>
              <a:buClr>
                <a:srgbClr val="000000"/>
              </a:buClr>
              <a:buNone/>
            </a:pPr>
            <a:r>
              <a:rPr lang="en" b="1" dirty="0"/>
              <a:t>Morning Coffee &amp; Tea Break</a:t>
            </a:r>
            <a:endParaRPr b="1" dirty="0"/>
          </a:p>
          <a:p>
            <a:pPr marL="0" indent="0" algn="ctr">
              <a:lnSpc>
                <a:spcPct val="50000"/>
              </a:lnSpc>
              <a:spcBef>
                <a:spcPts val="1333"/>
              </a:spcBef>
              <a:buClr>
                <a:srgbClr val="000000"/>
              </a:buClr>
              <a:buNone/>
            </a:pPr>
            <a:r>
              <a:rPr lang="en" sz="2000" b="1" dirty="0"/>
              <a:t>Pre Function Area, 2nd Floor</a:t>
            </a:r>
            <a:endParaRPr dirty="0"/>
          </a:p>
          <a:p>
            <a:pPr marL="0" indent="0" algn="ctr">
              <a:lnSpc>
                <a:spcPct val="50000"/>
              </a:lnSpc>
              <a:spcBef>
                <a:spcPts val="1333"/>
              </a:spcBef>
              <a:buNone/>
            </a:pPr>
            <a:r>
              <a:rPr lang="en" dirty="0"/>
              <a:t>Monday - Thursday </a:t>
            </a:r>
            <a:endParaRPr dirty="0"/>
          </a:p>
          <a:p>
            <a:pPr marL="0" indent="0" algn="ctr">
              <a:lnSpc>
                <a:spcPct val="50000"/>
              </a:lnSpc>
              <a:spcBef>
                <a:spcPts val="1333"/>
              </a:spcBef>
              <a:buNone/>
            </a:pPr>
            <a:r>
              <a:rPr lang="en" dirty="0"/>
              <a:t>9:50 AM - 10:35 AM</a:t>
            </a:r>
            <a:endParaRPr sz="2000" dirty="0"/>
          </a:p>
          <a:p>
            <a:pPr marL="0" indent="0">
              <a:spcBef>
                <a:spcPts val="1333"/>
              </a:spcBef>
              <a:buNone/>
            </a:pPr>
            <a:endParaRPr sz="2000" dirty="0"/>
          </a:p>
          <a:p>
            <a:pPr indent="0" algn="ctr">
              <a:spcBef>
                <a:spcPts val="1333"/>
              </a:spcBef>
              <a:buNone/>
            </a:pPr>
            <a:endParaRPr sz="2000" dirty="0"/>
          </a:p>
          <a:p>
            <a:pPr marL="0" indent="0" algn="ctr">
              <a:spcBef>
                <a:spcPts val="1333"/>
              </a:spcBef>
              <a:spcAft>
                <a:spcPts val="2133"/>
              </a:spcAft>
              <a:buNone/>
            </a:pPr>
            <a:endParaRPr sz="2000" dirty="0"/>
          </a:p>
        </p:txBody>
      </p:sp>
      <p:sp>
        <p:nvSpPr>
          <p:cNvPr id="89" name="Google Shape;89;p4"/>
          <p:cNvSpPr txBox="1">
            <a:spLocks noGrp="1"/>
          </p:cNvSpPr>
          <p:nvPr>
            <p:ph type="body" idx="2"/>
          </p:nvPr>
        </p:nvSpPr>
        <p:spPr>
          <a:xfrm>
            <a:off x="6259000" y="3109333"/>
            <a:ext cx="5110000" cy="3062800"/>
          </a:xfrm>
          <a:prstGeom prst="rect">
            <a:avLst/>
          </a:prstGeom>
          <a:noFill/>
          <a:ln>
            <a:noFill/>
          </a:ln>
        </p:spPr>
        <p:txBody>
          <a:bodyPr spcFirstLastPara="1" wrap="square" lIns="121900" tIns="121900" rIns="121900" bIns="121900" anchor="t" anchorCtr="0">
            <a:noAutofit/>
          </a:bodyPr>
          <a:lstStyle/>
          <a:p>
            <a:pPr marL="0" indent="0" algn="ctr">
              <a:buNone/>
            </a:pPr>
            <a:endParaRPr sz="267" dirty="0"/>
          </a:p>
          <a:p>
            <a:pPr marL="0" indent="0" algn="ctr">
              <a:lnSpc>
                <a:spcPct val="50000"/>
              </a:lnSpc>
              <a:spcBef>
                <a:spcPts val="1333"/>
              </a:spcBef>
              <a:buNone/>
            </a:pPr>
            <a:r>
              <a:rPr lang="en" b="1" dirty="0"/>
              <a:t>Lunch</a:t>
            </a:r>
            <a:endParaRPr b="1" dirty="0"/>
          </a:p>
          <a:p>
            <a:pPr marL="0" indent="0" algn="ctr">
              <a:lnSpc>
                <a:spcPct val="50000"/>
              </a:lnSpc>
              <a:spcBef>
                <a:spcPts val="1333"/>
              </a:spcBef>
              <a:buNone/>
            </a:pPr>
            <a:r>
              <a:rPr lang="en" b="1" dirty="0"/>
              <a:t>Crystal Ballroom, Lobby Level</a:t>
            </a:r>
            <a:endParaRPr b="1" dirty="0"/>
          </a:p>
          <a:p>
            <a:pPr marL="0" indent="0" algn="ctr">
              <a:lnSpc>
                <a:spcPct val="50000"/>
              </a:lnSpc>
              <a:spcBef>
                <a:spcPts val="1333"/>
              </a:spcBef>
              <a:buClr>
                <a:srgbClr val="000000"/>
              </a:buClr>
              <a:buNone/>
            </a:pPr>
            <a:r>
              <a:rPr lang="en" dirty="0"/>
              <a:t>Monday - Thursday </a:t>
            </a:r>
            <a:endParaRPr dirty="0"/>
          </a:p>
          <a:p>
            <a:pPr marL="0" indent="0" algn="ctr">
              <a:lnSpc>
                <a:spcPct val="50000"/>
              </a:lnSpc>
              <a:spcBef>
                <a:spcPts val="1333"/>
              </a:spcBef>
              <a:buClr>
                <a:srgbClr val="000000"/>
              </a:buClr>
              <a:buNone/>
            </a:pPr>
            <a:r>
              <a:rPr lang="en" dirty="0"/>
              <a:t>12:00 PM - 1:30 PM</a:t>
            </a:r>
            <a:endParaRPr dirty="0"/>
          </a:p>
          <a:p>
            <a:pPr marL="0" indent="0" algn="ctr">
              <a:lnSpc>
                <a:spcPct val="50000"/>
              </a:lnSpc>
              <a:spcBef>
                <a:spcPts val="1333"/>
              </a:spcBef>
              <a:buNone/>
            </a:pPr>
            <a:endParaRPr dirty="0"/>
          </a:p>
          <a:p>
            <a:pPr marL="0" indent="0" algn="ctr">
              <a:lnSpc>
                <a:spcPct val="50000"/>
              </a:lnSpc>
              <a:spcBef>
                <a:spcPts val="1333"/>
              </a:spcBef>
              <a:buNone/>
            </a:pPr>
            <a:r>
              <a:rPr lang="en" b="1" dirty="0"/>
              <a:t>Afternoon Break</a:t>
            </a:r>
            <a:endParaRPr b="1" dirty="0"/>
          </a:p>
          <a:p>
            <a:pPr marL="0" indent="0" algn="ctr">
              <a:lnSpc>
                <a:spcPct val="50000"/>
              </a:lnSpc>
              <a:spcBef>
                <a:spcPts val="1333"/>
              </a:spcBef>
              <a:buNone/>
            </a:pPr>
            <a:r>
              <a:rPr lang="en" sz="2000" b="1" dirty="0"/>
              <a:t>Pre Function Area, 2nd Floor</a:t>
            </a:r>
            <a:endParaRPr dirty="0"/>
          </a:p>
          <a:p>
            <a:pPr marL="0" indent="0" algn="ctr">
              <a:lnSpc>
                <a:spcPct val="50000"/>
              </a:lnSpc>
              <a:spcBef>
                <a:spcPts val="1333"/>
              </a:spcBef>
              <a:buNone/>
            </a:pPr>
            <a:r>
              <a:rPr lang="en" dirty="0"/>
              <a:t>Monday - Thursday </a:t>
            </a:r>
            <a:endParaRPr dirty="0"/>
          </a:p>
          <a:p>
            <a:pPr marL="0" indent="0" algn="ctr">
              <a:lnSpc>
                <a:spcPct val="50000"/>
              </a:lnSpc>
              <a:spcBef>
                <a:spcPts val="1333"/>
              </a:spcBef>
              <a:spcAft>
                <a:spcPts val="1333"/>
              </a:spcAft>
              <a:buNone/>
            </a:pPr>
            <a:r>
              <a:rPr lang="en" dirty="0"/>
              <a:t>3:00 PM - 4:00 PM</a:t>
            </a:r>
            <a:endParaRPr dirty="0"/>
          </a:p>
        </p:txBody>
      </p:sp>
      <p:sp>
        <p:nvSpPr>
          <p:cNvPr id="90" name="Google Shape;90;p4"/>
          <p:cNvSpPr txBox="1"/>
          <p:nvPr/>
        </p:nvSpPr>
        <p:spPr>
          <a:xfrm>
            <a:off x="2074400" y="2362200"/>
            <a:ext cx="8369200" cy="546263"/>
          </a:xfrm>
          <a:prstGeom prst="rect">
            <a:avLst/>
          </a:prstGeom>
          <a:noFill/>
          <a:ln>
            <a:noFill/>
          </a:ln>
        </p:spPr>
        <p:txBody>
          <a:bodyPr spcFirstLastPara="1" wrap="square" lIns="121900" tIns="121900" rIns="121900" bIns="121900" anchor="t" anchorCtr="0">
            <a:spAutoFit/>
          </a:bodyPr>
          <a:lstStyle/>
          <a:p>
            <a:pPr algn="ctr" defTabSz="1219170" eaLnBrk="1" fontAlgn="auto" hangingPunct="1">
              <a:lnSpc>
                <a:spcPct val="50000"/>
              </a:lnSpc>
              <a:spcBef>
                <a:spcPts val="0"/>
              </a:spcBef>
              <a:spcAft>
                <a:spcPts val="1333"/>
              </a:spcAft>
              <a:buClr>
                <a:srgbClr val="000000"/>
              </a:buClr>
              <a:buSzPts val="1300"/>
            </a:pPr>
            <a:r>
              <a:rPr lang="en" sz="1733" kern="0">
                <a:solidFill>
                  <a:srgbClr val="737373"/>
                </a:solidFill>
                <a:latin typeface="Roboto"/>
                <a:ea typeface="Roboto"/>
                <a:cs typeface="Roboto"/>
                <a:sym typeface="Roboto"/>
              </a:rPr>
              <a:t>FOR REGISTERED ATTENDEES ONLY</a:t>
            </a:r>
            <a:endParaRPr sz="1733" b="1" kern="0">
              <a:solidFill>
                <a:srgbClr val="737373"/>
              </a:solidFill>
              <a:latin typeface="Roboto"/>
              <a:ea typeface="Roboto"/>
              <a:cs typeface="Roboto"/>
              <a:sym typeface="Roboto"/>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Google Shape;95;p5"/>
          <p:cNvSpPr txBox="1">
            <a:spLocks noGrp="1"/>
          </p:cNvSpPr>
          <p:nvPr>
            <p:ph type="title"/>
          </p:nvPr>
        </p:nvSpPr>
        <p:spPr>
          <a:xfrm>
            <a:off x="629200" y="984967"/>
            <a:ext cx="10962800" cy="1023600"/>
          </a:xfrm>
          <a:prstGeom prst="rect">
            <a:avLst/>
          </a:prstGeom>
          <a:noFill/>
          <a:ln>
            <a:noFill/>
          </a:ln>
        </p:spPr>
        <p:txBody>
          <a:bodyPr spcFirstLastPara="1" wrap="square" lIns="121900" tIns="121900" rIns="121900" bIns="121900" anchor="b" anchorCtr="0">
            <a:noAutofit/>
          </a:bodyPr>
          <a:lstStyle/>
          <a:p>
            <a:r>
              <a:rPr lang="en"/>
              <a:t>Schedule of Sessions and Attendance</a:t>
            </a:r>
            <a:endParaRPr/>
          </a:p>
        </p:txBody>
      </p:sp>
      <p:sp>
        <p:nvSpPr>
          <p:cNvPr id="96" name="Google Shape;96;p5"/>
          <p:cNvSpPr txBox="1">
            <a:spLocks noGrp="1"/>
          </p:cNvSpPr>
          <p:nvPr>
            <p:ph type="body" idx="1"/>
          </p:nvPr>
        </p:nvSpPr>
        <p:spPr>
          <a:xfrm>
            <a:off x="629200" y="2384433"/>
            <a:ext cx="10776800" cy="4473600"/>
          </a:xfrm>
          <a:prstGeom prst="rect">
            <a:avLst/>
          </a:prstGeom>
          <a:noFill/>
          <a:ln>
            <a:noFill/>
          </a:ln>
        </p:spPr>
        <p:txBody>
          <a:bodyPr spcFirstLastPara="1" wrap="square" lIns="121900" tIns="121900" rIns="121900" bIns="121900" anchor="t" anchorCtr="0">
            <a:noAutofit/>
          </a:bodyPr>
          <a:lstStyle/>
          <a:p>
            <a:pPr marL="0" indent="0">
              <a:buNone/>
            </a:pPr>
            <a:r>
              <a:rPr lang="en" sz="2000" b="1" dirty="0"/>
              <a:t>SCHEDULE OF SESSIONS</a:t>
            </a:r>
            <a:endParaRPr sz="2000" b="1" dirty="0"/>
          </a:p>
          <a:p>
            <a:pPr marL="0" indent="0">
              <a:spcBef>
                <a:spcPts val="1333"/>
              </a:spcBef>
              <a:buNone/>
            </a:pPr>
            <a:r>
              <a:rPr lang="en" sz="2000" b="1" dirty="0"/>
              <a:t>In Person Room Assignments:</a:t>
            </a:r>
            <a:r>
              <a:rPr lang="en" sz="2000" dirty="0"/>
              <a:t> Schedule QR codes posted outside each meeting room and on your badge hand out. </a:t>
            </a:r>
            <a:r>
              <a:rPr lang="en" sz="2000" u="sng" dirty="0">
                <a:solidFill>
                  <a:schemeClr val="hlink"/>
                </a:solidFill>
                <a:hlinkClick r:id="rId3"/>
              </a:rPr>
              <a:t>http://schedule.802world.com/schedule/schedule/show</a:t>
            </a:r>
            <a:endParaRPr sz="2000" dirty="0"/>
          </a:p>
          <a:p>
            <a:pPr marL="0" indent="0">
              <a:spcBef>
                <a:spcPts val="1333"/>
              </a:spcBef>
              <a:buNone/>
            </a:pPr>
            <a:r>
              <a:rPr lang="en" sz="2000" b="1" dirty="0"/>
              <a:t>Virtual Participation:</a:t>
            </a:r>
            <a:r>
              <a:rPr lang="en" sz="2000" dirty="0"/>
              <a:t> </a:t>
            </a:r>
            <a:r>
              <a:rPr lang="en" sz="2000" u="sng" dirty="0">
                <a:solidFill>
                  <a:schemeClr val="hlink"/>
                </a:solidFill>
                <a:hlinkClick r:id="rId4"/>
              </a:rPr>
              <a:t>https://ieee802.org/802tele_calendar.html</a:t>
            </a:r>
            <a:endParaRPr sz="2000" dirty="0"/>
          </a:p>
          <a:p>
            <a:pPr marL="0" indent="0">
              <a:spcBef>
                <a:spcPts val="1333"/>
              </a:spcBef>
              <a:buNone/>
            </a:pPr>
            <a:r>
              <a:rPr lang="en" sz="2000" b="1" dirty="0"/>
              <a:t>ATTENDANCE TOOL (IMAT)</a:t>
            </a:r>
            <a:endParaRPr sz="2000" b="1" dirty="0"/>
          </a:p>
          <a:p>
            <a:pPr marL="0" indent="0">
              <a:spcBef>
                <a:spcPts val="1333"/>
              </a:spcBef>
              <a:buNone/>
            </a:pPr>
            <a:r>
              <a:rPr lang="en" sz="2000" u="sng" dirty="0">
                <a:solidFill>
                  <a:schemeClr val="hlink"/>
                </a:solidFill>
                <a:hlinkClick r:id="rId5"/>
              </a:rPr>
              <a:t>https://imat.ieee.org/my-site/home</a:t>
            </a:r>
            <a:endParaRPr sz="2000" dirty="0"/>
          </a:p>
          <a:p>
            <a:pPr marL="0" indent="0">
              <a:spcBef>
                <a:spcPts val="1333"/>
              </a:spcBef>
              <a:buNone/>
            </a:pPr>
            <a:r>
              <a:rPr lang="en" sz="2000" b="1" dirty="0">
                <a:highlight>
                  <a:srgbClr val="FFFF00"/>
                </a:highlight>
              </a:rPr>
              <a:t>REGISTRATION FEE REQUIREMENT REMINDER</a:t>
            </a:r>
            <a:endParaRPr sz="2000" b="1" dirty="0">
              <a:highlight>
                <a:srgbClr val="FFFF00"/>
              </a:highlight>
            </a:endParaRPr>
          </a:p>
          <a:p>
            <a:pPr marL="0" indent="0">
              <a:spcBef>
                <a:spcPts val="1333"/>
              </a:spcBef>
              <a:buNone/>
            </a:pPr>
            <a:r>
              <a:rPr lang="en" sz="1733" dirty="0"/>
              <a:t>Payment of the session registration fee is required for all individuals who participate in any session associated with the March 2023 IEEE 802 Plenary. Registration: </a:t>
            </a:r>
            <a:r>
              <a:rPr lang="en" sz="1733" u="sng" dirty="0">
                <a:solidFill>
                  <a:schemeClr val="hlink"/>
                </a:solidFill>
                <a:hlinkClick r:id="rId6"/>
              </a:rPr>
              <a:t>https://cvent.me/AwPbAx</a:t>
            </a:r>
            <a:endParaRPr sz="1733" dirty="0"/>
          </a:p>
          <a:p>
            <a:pPr indent="0" algn="ctr">
              <a:spcBef>
                <a:spcPts val="1333"/>
              </a:spcBef>
              <a:buNone/>
            </a:pPr>
            <a:endParaRPr sz="2000" dirty="0"/>
          </a:p>
          <a:p>
            <a:pPr marL="0" indent="0" algn="ctr">
              <a:spcBef>
                <a:spcPts val="1333"/>
              </a:spcBef>
              <a:spcAft>
                <a:spcPts val="2133"/>
              </a:spcAft>
              <a:buNone/>
            </a:pPr>
            <a:endParaRPr sz="2000" dirty="0"/>
          </a:p>
        </p:txBody>
      </p:sp>
    </p:spTree>
  </p:cSld>
  <p:clrMapOvr>
    <a:masterClrMapping/>
  </p:clrMapOvr>
</p:sld>
</file>

<file path=ppt/theme/theme1.xml><?xml version="1.0" encoding="utf-8"?>
<a:theme xmlns:a="http://schemas.openxmlformats.org/drawingml/2006/main" name="Title slid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aterial">
  <a:themeElements>
    <a:clrScheme name="Material">
      <a:dk1>
        <a:srgbClr val="4285F4"/>
      </a:dk1>
      <a:lt1>
        <a:srgbClr val="FFFFFF"/>
      </a:lt1>
      <a:dk2>
        <a:srgbClr val="424242"/>
      </a:dk2>
      <a:lt2>
        <a:srgbClr val="737373"/>
      </a:lt2>
      <a:accent1>
        <a:srgbClr val="0277BD"/>
      </a:accent1>
      <a:accent2>
        <a:srgbClr val="0F9D58"/>
      </a:accent2>
      <a:accent3>
        <a:srgbClr val="DB4437"/>
      </a:accent3>
      <a:accent4>
        <a:srgbClr val="FAFAFA"/>
      </a:accent4>
      <a:accent5>
        <a:srgbClr val="4FC3F7"/>
      </a:accent5>
      <a:accent6>
        <a:srgbClr val="F4B400"/>
      </a:accent6>
      <a:hlink>
        <a:srgbClr val="4FC3F7"/>
      </a:hlink>
      <a:folHlink>
        <a:srgbClr val="4FC3F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
  <TotalTime>31093</TotalTime>
  <Words>4604</Words>
  <Application>Microsoft Office PowerPoint</Application>
  <PresentationFormat>Widescreen</PresentationFormat>
  <Paragraphs>534</Paragraphs>
  <Slides>47</Slides>
  <Notes>26</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47</vt:i4>
      </vt:variant>
    </vt:vector>
  </HeadingPairs>
  <TitlesOfParts>
    <vt:vector size="54" baseType="lpstr">
      <vt:lpstr>Arial</vt:lpstr>
      <vt:lpstr>Calibri</vt:lpstr>
      <vt:lpstr>Roboto</vt:lpstr>
      <vt:lpstr>Times New Roman</vt:lpstr>
      <vt:lpstr>Verdana</vt:lpstr>
      <vt:lpstr>Title slide</vt:lpstr>
      <vt:lpstr>Material</vt:lpstr>
      <vt:lpstr>Executive Secretary Agenda Items  2023 March Plenary</vt:lpstr>
      <vt:lpstr>Event Conduct and Safety Statement </vt:lpstr>
      <vt:lpstr>Event Conduct and Safety Statement</vt:lpstr>
      <vt:lpstr>IEEE 802 Opening EC Mtg – March 13</vt:lpstr>
      <vt:lpstr>2023 March IEEE 802 Plenary Session</vt:lpstr>
      <vt:lpstr>Meeting Planner and Network Contacts</vt:lpstr>
      <vt:lpstr>In Person Registration Times and Location</vt:lpstr>
      <vt:lpstr>Food and Beverage Breaks</vt:lpstr>
      <vt:lpstr>Schedule of Sessions and Attendance</vt:lpstr>
      <vt:lpstr>Audio Visual Support - In Person Sessions </vt:lpstr>
      <vt:lpstr>Network Access Information and Support </vt:lpstr>
      <vt:lpstr>  IEEE 802 LMSC 43rd Anniversary Social  GEORGIA AQUARIUM</vt:lpstr>
      <vt:lpstr>  IEEE 802 LMSC 43rd Anniversary Social  GEORGIA AQUARIUM - TRANSPORTATION</vt:lpstr>
      <vt:lpstr>40th Anniversary Polo Shirts</vt:lpstr>
      <vt:lpstr>Thanks for helping us make this session a success, we look forward to working with you again!</vt:lpstr>
      <vt:lpstr>2023 March 802 Plenary Registration report as of 03/12/23 – 8:00 ET</vt:lpstr>
      <vt:lpstr>PowerPoint Presentation</vt:lpstr>
      <vt:lpstr>PowerPoint Presentation</vt:lpstr>
      <vt:lpstr>PowerPoint Presentation</vt:lpstr>
      <vt:lpstr>Suggested best practices</vt:lpstr>
      <vt:lpstr>Mixed-mode Meeting Protocol</vt:lpstr>
      <vt:lpstr>Request for 802 WG Straw Polls -1</vt:lpstr>
      <vt:lpstr>Request for 802 WG Straw Polls -1</vt:lpstr>
      <vt:lpstr>Future Venue Contract Status</vt:lpstr>
      <vt:lpstr>Future Session AdHocs</vt:lpstr>
      <vt:lpstr>IEEE 802 University Outreach Program for Berlin July 2023</vt:lpstr>
      <vt:lpstr>Student Outreach Program for Berlin July 2023 (2)</vt:lpstr>
      <vt:lpstr>Future Venue AdHocs  --</vt:lpstr>
      <vt:lpstr>Next Venue Meeting planning – Thurs 7:30 am</vt:lpstr>
      <vt:lpstr>Notes from Discussion</vt:lpstr>
      <vt:lpstr>Future Venues AdHoc – Thurs 8 am</vt:lpstr>
      <vt:lpstr>Future Venue Contract Status</vt:lpstr>
      <vt:lpstr>Notes</vt:lpstr>
      <vt:lpstr>IEEE 802 Closing EC Mtg – March 17</vt:lpstr>
      <vt:lpstr>Future Venue Contract Status</vt:lpstr>
      <vt:lpstr>Straw Poll #1 for 2023 January 802W Interim</vt:lpstr>
      <vt:lpstr>Straw Poll #2 for 2023 January 802W Interim</vt:lpstr>
      <vt:lpstr>Straw Poll #3 for 2023 March</vt:lpstr>
      <vt:lpstr>Straw Poll #4 for 2023 March</vt:lpstr>
      <vt:lpstr>Straw Poll #5 Nov 2022</vt:lpstr>
      <vt:lpstr>Straw Poll #6 November 22 Attend Social</vt:lpstr>
      <vt:lpstr>Straw Poll #7  November 22 Like social</vt:lpstr>
      <vt:lpstr>4.03 Motion to Approve Exec Site Visit</vt:lpstr>
      <vt:lpstr>8.033 – Executive Secretary Report</vt:lpstr>
      <vt:lpstr>Network Report – Linespeed</vt:lpstr>
      <vt:lpstr>8.04 Monthly IEEE 802 EC Telecons</vt:lpstr>
      <vt:lpstr>8.05 Call for Tutorials for July 2023</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Executive Secretary Agenda items 2023 March Plenary</dc:title>
  <dc:subject>2023 March IEEE 802 Mixed Mode Plenary</dc:subject>
  <dc:creator>Jon Rosdahl</dc:creator>
  <cp:keywords>Mixed-mode Plenary</cp:keywords>
  <dc:description>Jon Rosdahl, Qualcomm</dc:description>
  <cp:lastModifiedBy>Jon Rosdahl</cp:lastModifiedBy>
  <cp:revision>17</cp:revision>
  <dcterms:created xsi:type="dcterms:W3CDTF">2021-09-07T16:57:28Z</dcterms:created>
  <dcterms:modified xsi:type="dcterms:W3CDTF">2023-03-13T12:19:23Z</dcterms:modified>
  <cp:category>March 2023</cp:category>
</cp:coreProperties>
</file>