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90" r:id="rId1"/>
  </p:sldMasterIdLst>
  <p:notesMasterIdLst>
    <p:notesMasterId r:id="rId30"/>
  </p:notesMasterIdLst>
  <p:handoutMasterIdLst>
    <p:handoutMasterId r:id="rId31"/>
  </p:handoutMasterIdLst>
  <p:sldIdLst>
    <p:sldId id="256" r:id="rId2"/>
    <p:sldId id="257" r:id="rId3"/>
    <p:sldId id="262" r:id="rId4"/>
    <p:sldId id="381" r:id="rId5"/>
    <p:sldId id="382" r:id="rId6"/>
    <p:sldId id="383" r:id="rId7"/>
    <p:sldId id="386" r:id="rId8"/>
    <p:sldId id="385" r:id="rId9"/>
    <p:sldId id="405" r:id="rId10"/>
    <p:sldId id="406" r:id="rId11"/>
    <p:sldId id="384" r:id="rId12"/>
    <p:sldId id="400" r:id="rId13"/>
    <p:sldId id="399" r:id="rId14"/>
    <p:sldId id="394" r:id="rId15"/>
    <p:sldId id="395" r:id="rId16"/>
    <p:sldId id="396" r:id="rId17"/>
    <p:sldId id="389" r:id="rId18"/>
    <p:sldId id="265" r:id="rId19"/>
    <p:sldId id="397" r:id="rId20"/>
    <p:sldId id="398" r:id="rId21"/>
    <p:sldId id="388" r:id="rId22"/>
    <p:sldId id="390" r:id="rId23"/>
    <p:sldId id="403" r:id="rId24"/>
    <p:sldId id="402" r:id="rId25"/>
    <p:sldId id="401" r:id="rId26"/>
    <p:sldId id="264" r:id="rId27"/>
    <p:sldId id="407" r:id="rId28"/>
    <p:sldId id="404" r:id="rId29"/>
  </p:sldIdLst>
  <p:sldSz cx="12192000" cy="6858000"/>
  <p:notesSz cx="6934200" cy="9280525"/>
  <p:defaultTextStyle>
    <a:defPPr>
      <a:defRPr lang="en-GB"/>
    </a:defPPr>
    <a:lvl1pPr algn="l" defTabSz="449263" rtl="0" fontAlgn="base">
      <a:spcBef>
        <a:spcPct val="0"/>
      </a:spcBef>
      <a:spcAft>
        <a:spcPct val="0"/>
      </a:spcAft>
      <a:defRPr sz="2400" kern="1200">
        <a:solidFill>
          <a:schemeClr val="bg1"/>
        </a:solidFill>
        <a:latin typeface="Times New Roman" pitchFamily="18" charset="0"/>
        <a:ea typeface="MS Gothic"/>
        <a:cs typeface="MS Gothic"/>
      </a:defRPr>
    </a:lvl1pPr>
    <a:lvl2pPr marL="742950" indent="-285750" algn="l" defTabSz="449263" rtl="0" fontAlgn="base">
      <a:spcBef>
        <a:spcPct val="0"/>
      </a:spcBef>
      <a:spcAft>
        <a:spcPct val="0"/>
      </a:spcAft>
      <a:defRPr sz="2400" kern="1200">
        <a:solidFill>
          <a:schemeClr val="bg1"/>
        </a:solidFill>
        <a:latin typeface="Times New Roman" pitchFamily="18" charset="0"/>
        <a:ea typeface="MS Gothic"/>
        <a:cs typeface="MS Gothic"/>
      </a:defRPr>
    </a:lvl2pPr>
    <a:lvl3pPr marL="11430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3pPr>
    <a:lvl4pPr marL="16002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4pPr>
    <a:lvl5pPr marL="2057400" indent="-228600" algn="l" defTabSz="449263" rtl="0" fontAlgn="base">
      <a:spcBef>
        <a:spcPct val="0"/>
      </a:spcBef>
      <a:spcAft>
        <a:spcPct val="0"/>
      </a:spcAft>
      <a:defRPr sz="2400" kern="1200">
        <a:solidFill>
          <a:schemeClr val="bg1"/>
        </a:solidFill>
        <a:latin typeface="Times New Roman" pitchFamily="18" charset="0"/>
        <a:ea typeface="MS Gothic"/>
        <a:cs typeface="MS Gothic"/>
      </a:defRPr>
    </a:lvl5pPr>
    <a:lvl6pPr marL="2286000" algn="l" defTabSz="914400" rtl="0" eaLnBrk="1" latinLnBrk="0" hangingPunct="1">
      <a:defRPr sz="2400" kern="1200">
        <a:solidFill>
          <a:schemeClr val="bg1"/>
        </a:solidFill>
        <a:latin typeface="Times New Roman" pitchFamily="18" charset="0"/>
        <a:ea typeface="MS Gothic"/>
        <a:cs typeface="MS Gothic"/>
      </a:defRPr>
    </a:lvl6pPr>
    <a:lvl7pPr marL="2743200" algn="l" defTabSz="914400" rtl="0" eaLnBrk="1" latinLnBrk="0" hangingPunct="1">
      <a:defRPr sz="2400" kern="1200">
        <a:solidFill>
          <a:schemeClr val="bg1"/>
        </a:solidFill>
        <a:latin typeface="Times New Roman" pitchFamily="18" charset="0"/>
        <a:ea typeface="MS Gothic"/>
        <a:cs typeface="MS Gothic"/>
      </a:defRPr>
    </a:lvl7pPr>
    <a:lvl8pPr marL="3200400" algn="l" defTabSz="914400" rtl="0" eaLnBrk="1" latinLnBrk="0" hangingPunct="1">
      <a:defRPr sz="2400" kern="1200">
        <a:solidFill>
          <a:schemeClr val="bg1"/>
        </a:solidFill>
        <a:latin typeface="Times New Roman" pitchFamily="18" charset="0"/>
        <a:ea typeface="MS Gothic"/>
        <a:cs typeface="MS Gothic"/>
      </a:defRPr>
    </a:lvl8pPr>
    <a:lvl9pPr marL="3657600" algn="l" defTabSz="914400" rtl="0" eaLnBrk="1" latinLnBrk="0" hangingPunct="1">
      <a:defRPr sz="2400" kern="1200">
        <a:solidFill>
          <a:schemeClr val="bg1"/>
        </a:solidFill>
        <a:latin typeface="Times New Roman" pitchFamily="18" charset="0"/>
        <a:ea typeface="MS Gothic"/>
        <a:cs typeface="MS Gothic"/>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7429A01E-62DE-4A61-8DC8-9427787BD418}" v="11" dt="2023-02-14T06:18:10.774"/>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2637" autoAdjust="0"/>
    <p:restoredTop sz="87741" autoAdjust="0"/>
  </p:normalViewPr>
  <p:slideViewPr>
    <p:cSldViewPr>
      <p:cViewPr varScale="1">
        <p:scale>
          <a:sx n="80" d="100"/>
          <a:sy n="80" d="100"/>
        </p:scale>
        <p:origin x="102" y="162"/>
      </p:cViewPr>
      <p:guideLst>
        <p:guide orient="horz" pos="2160"/>
        <p:guide pos="3840"/>
      </p:guideLst>
    </p:cSldViewPr>
  </p:slideViewPr>
  <p:outlineViewPr>
    <p:cViewPr varScale="1">
      <p:scale>
        <a:sx n="170" d="200"/>
        <a:sy n="170" d="200"/>
      </p:scale>
      <p:origin x="-780" y="-84"/>
    </p:cViewPr>
  </p:outlineViewPr>
  <p:notesTextViewPr>
    <p:cViewPr>
      <p:scale>
        <a:sx n="100" d="100"/>
        <a:sy n="100" d="100"/>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37"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microsoft.com/office/2016/11/relationships/changesInfo" Target="changesInfos/changesInfo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on Rosdahl" userId="2820f357-2dd4-4127-8713-e0bfde0fd756" providerId="ADAL" clId="{7429A01E-62DE-4A61-8DC8-9427787BD418}"/>
    <pc:docChg chg="undo custSel addSld modSld modMainMaster">
      <pc:chgData name="Jon Rosdahl" userId="2820f357-2dd4-4127-8713-e0bfde0fd756" providerId="ADAL" clId="{7429A01E-62DE-4A61-8DC8-9427787BD418}" dt="2023-02-14T06:29:45.639" v="1750" actId="20577"/>
      <pc:docMkLst>
        <pc:docMk/>
      </pc:docMkLst>
      <pc:sldChg chg="modSp mod">
        <pc:chgData name="Jon Rosdahl" userId="2820f357-2dd4-4127-8713-e0bfde0fd756" providerId="ADAL" clId="{7429A01E-62DE-4A61-8DC8-9427787BD418}" dt="2023-02-14T05:36:58.758" v="21" actId="20577"/>
        <pc:sldMkLst>
          <pc:docMk/>
          <pc:sldMk cId="0" sldId="256"/>
        </pc:sldMkLst>
        <pc:spChg chg="mod">
          <ac:chgData name="Jon Rosdahl" userId="2820f357-2dd4-4127-8713-e0bfde0fd756" providerId="ADAL" clId="{7429A01E-62DE-4A61-8DC8-9427787BD418}" dt="2023-02-14T05:36:58.758" v="21" actId="20577"/>
          <ac:spMkLst>
            <pc:docMk/>
            <pc:sldMk cId="0" sldId="256"/>
            <ac:spMk id="3073" creationId="{00000000-0000-0000-0000-000000000000}"/>
          </ac:spMkLst>
        </pc:spChg>
        <pc:spChg chg="mod">
          <ac:chgData name="Jon Rosdahl" userId="2820f357-2dd4-4127-8713-e0bfde0fd756" providerId="ADAL" clId="{7429A01E-62DE-4A61-8DC8-9427787BD418}" dt="2023-02-14T05:36:39.483" v="1" actId="20577"/>
          <ac:spMkLst>
            <pc:docMk/>
            <pc:sldMk cId="0" sldId="256"/>
            <ac:spMk id="3074" creationId="{00000000-0000-0000-0000-000000000000}"/>
          </ac:spMkLst>
        </pc:spChg>
      </pc:sldChg>
      <pc:sldChg chg="addSp delSp modSp mod">
        <pc:chgData name="Jon Rosdahl" userId="2820f357-2dd4-4127-8713-e0bfde0fd756" providerId="ADAL" clId="{7429A01E-62DE-4A61-8DC8-9427787BD418}" dt="2023-02-14T05:43:01.788" v="242" actId="20577"/>
        <pc:sldMkLst>
          <pc:docMk/>
          <pc:sldMk cId="0" sldId="257"/>
        </pc:sldMkLst>
        <pc:spChg chg="add del">
          <ac:chgData name="Jon Rosdahl" userId="2820f357-2dd4-4127-8713-e0bfde0fd756" providerId="ADAL" clId="{7429A01E-62DE-4A61-8DC8-9427787BD418}" dt="2023-02-14T05:40:30.604" v="190"/>
          <ac:spMkLst>
            <pc:docMk/>
            <pc:sldMk cId="0" sldId="257"/>
            <ac:spMk id="2" creationId="{B9CB0551-AFBF-9546-023F-7DD8B37F0654}"/>
          </ac:spMkLst>
        </pc:spChg>
        <pc:spChg chg="add del mod">
          <ac:chgData name="Jon Rosdahl" userId="2820f357-2dd4-4127-8713-e0bfde0fd756" providerId="ADAL" clId="{7429A01E-62DE-4A61-8DC8-9427787BD418}" dt="2023-02-14T05:40:23.303" v="187"/>
          <ac:spMkLst>
            <pc:docMk/>
            <pc:sldMk cId="0" sldId="257"/>
            <ac:spMk id="3" creationId="{E9D9D851-A072-7E4C-6A4A-485301DF585F}"/>
          </ac:spMkLst>
        </pc:spChg>
        <pc:spChg chg="mod">
          <ac:chgData name="Jon Rosdahl" userId="2820f357-2dd4-4127-8713-e0bfde0fd756" providerId="ADAL" clId="{7429A01E-62DE-4A61-8DC8-9427787BD418}" dt="2023-02-14T05:43:01.788" v="242" actId="20577"/>
          <ac:spMkLst>
            <pc:docMk/>
            <pc:sldMk cId="0" sldId="257"/>
            <ac:spMk id="4098" creationId="{00000000-0000-0000-0000-000000000000}"/>
          </ac:spMkLst>
        </pc:spChg>
      </pc:sldChg>
      <pc:sldChg chg="modSp mod">
        <pc:chgData name="Jon Rosdahl" userId="2820f357-2dd4-4127-8713-e0bfde0fd756" providerId="ADAL" clId="{7429A01E-62DE-4A61-8DC8-9427787BD418}" dt="2023-02-14T05:45:35.568" v="251" actId="6549"/>
        <pc:sldMkLst>
          <pc:docMk/>
          <pc:sldMk cId="0" sldId="262"/>
        </pc:sldMkLst>
        <pc:spChg chg="mod">
          <ac:chgData name="Jon Rosdahl" userId="2820f357-2dd4-4127-8713-e0bfde0fd756" providerId="ADAL" clId="{7429A01E-62DE-4A61-8DC8-9427787BD418}" dt="2023-02-14T05:45:35.568" v="251" actId="6549"/>
          <ac:spMkLst>
            <pc:docMk/>
            <pc:sldMk cId="0" sldId="262"/>
            <ac:spMk id="9218" creationId="{00000000-0000-0000-0000-000000000000}"/>
          </ac:spMkLst>
        </pc:spChg>
      </pc:sldChg>
      <pc:sldChg chg="modSp mod">
        <pc:chgData name="Jon Rosdahl" userId="2820f357-2dd4-4127-8713-e0bfde0fd756" providerId="ADAL" clId="{7429A01E-62DE-4A61-8DC8-9427787BD418}" dt="2023-02-14T06:23:41.168" v="1470" actId="20577"/>
        <pc:sldMkLst>
          <pc:docMk/>
          <pc:sldMk cId="1768043583" sldId="265"/>
        </pc:sldMkLst>
        <pc:spChg chg="mod">
          <ac:chgData name="Jon Rosdahl" userId="2820f357-2dd4-4127-8713-e0bfde0fd756" providerId="ADAL" clId="{7429A01E-62DE-4A61-8DC8-9427787BD418}" dt="2023-02-14T06:23:41.168" v="1470" actId="20577"/>
          <ac:spMkLst>
            <pc:docMk/>
            <pc:sldMk cId="1768043583" sldId="265"/>
            <ac:spMk id="3" creationId="{DF7464CE-AF07-C374-48EC-4D75AA3FC486}"/>
          </ac:spMkLst>
        </pc:spChg>
      </pc:sldChg>
      <pc:sldChg chg="modSp mod">
        <pc:chgData name="Jon Rosdahl" userId="2820f357-2dd4-4127-8713-e0bfde0fd756" providerId="ADAL" clId="{7429A01E-62DE-4A61-8DC8-9427787BD418}" dt="2023-02-14T05:56:59.657" v="762" actId="12"/>
        <pc:sldMkLst>
          <pc:docMk/>
          <pc:sldMk cId="644501305" sldId="381"/>
        </pc:sldMkLst>
        <pc:spChg chg="mod">
          <ac:chgData name="Jon Rosdahl" userId="2820f357-2dd4-4127-8713-e0bfde0fd756" providerId="ADAL" clId="{7429A01E-62DE-4A61-8DC8-9427787BD418}" dt="2023-02-14T05:56:59.657" v="762" actId="12"/>
          <ac:spMkLst>
            <pc:docMk/>
            <pc:sldMk cId="644501305" sldId="381"/>
            <ac:spMk id="3" creationId="{97B4E6C1-F7B8-4110-96EA-0E6CE21C960E}"/>
          </ac:spMkLst>
        </pc:spChg>
      </pc:sldChg>
      <pc:sldChg chg="modSp mod">
        <pc:chgData name="Jon Rosdahl" userId="2820f357-2dd4-4127-8713-e0bfde0fd756" providerId="ADAL" clId="{7429A01E-62DE-4A61-8DC8-9427787BD418}" dt="2023-02-14T06:00:06.142" v="801" actId="20577"/>
        <pc:sldMkLst>
          <pc:docMk/>
          <pc:sldMk cId="1958133527" sldId="382"/>
        </pc:sldMkLst>
        <pc:spChg chg="mod">
          <ac:chgData name="Jon Rosdahl" userId="2820f357-2dd4-4127-8713-e0bfde0fd756" providerId="ADAL" clId="{7429A01E-62DE-4A61-8DC8-9427787BD418}" dt="2023-02-14T06:00:06.142" v="801" actId="20577"/>
          <ac:spMkLst>
            <pc:docMk/>
            <pc:sldMk cId="1958133527" sldId="382"/>
            <ac:spMk id="3" creationId="{B65004EF-392B-4090-BA25-F5447343F4F4}"/>
          </ac:spMkLst>
        </pc:spChg>
      </pc:sldChg>
      <pc:sldChg chg="modSp mod">
        <pc:chgData name="Jon Rosdahl" userId="2820f357-2dd4-4127-8713-e0bfde0fd756" providerId="ADAL" clId="{7429A01E-62DE-4A61-8DC8-9427787BD418}" dt="2023-02-14T06:05:54.609" v="1118" actId="20577"/>
        <pc:sldMkLst>
          <pc:docMk/>
          <pc:sldMk cId="577724991" sldId="383"/>
        </pc:sldMkLst>
        <pc:spChg chg="mod">
          <ac:chgData name="Jon Rosdahl" userId="2820f357-2dd4-4127-8713-e0bfde0fd756" providerId="ADAL" clId="{7429A01E-62DE-4A61-8DC8-9427787BD418}" dt="2023-02-14T06:05:54.609" v="1118" actId="20577"/>
          <ac:spMkLst>
            <pc:docMk/>
            <pc:sldMk cId="577724991" sldId="383"/>
            <ac:spMk id="3" creationId="{6D12EFD7-F0B4-4B95-808D-9FDE9B692394}"/>
          </ac:spMkLst>
        </pc:spChg>
      </pc:sldChg>
      <pc:sldChg chg="modSp mod">
        <pc:chgData name="Jon Rosdahl" userId="2820f357-2dd4-4127-8713-e0bfde0fd756" providerId="ADAL" clId="{7429A01E-62DE-4A61-8DC8-9427787BD418}" dt="2023-02-14T06:22:02.370" v="1456" actId="14100"/>
        <pc:sldMkLst>
          <pc:docMk/>
          <pc:sldMk cId="3606741644" sldId="384"/>
        </pc:sldMkLst>
        <pc:spChg chg="mod">
          <ac:chgData name="Jon Rosdahl" userId="2820f357-2dd4-4127-8713-e0bfde0fd756" providerId="ADAL" clId="{7429A01E-62DE-4A61-8DC8-9427787BD418}" dt="2023-02-14T06:21:54.836" v="1454" actId="14100"/>
          <ac:spMkLst>
            <pc:docMk/>
            <pc:sldMk cId="3606741644" sldId="384"/>
            <ac:spMk id="2" creationId="{DC73D2ED-395F-B393-5C17-017B35D4D72B}"/>
          </ac:spMkLst>
        </pc:spChg>
        <pc:spChg chg="mod">
          <ac:chgData name="Jon Rosdahl" userId="2820f357-2dd4-4127-8713-e0bfde0fd756" providerId="ADAL" clId="{7429A01E-62DE-4A61-8DC8-9427787BD418}" dt="2023-02-14T06:22:02.370" v="1456" actId="14100"/>
          <ac:spMkLst>
            <pc:docMk/>
            <pc:sldMk cId="3606741644" sldId="384"/>
            <ac:spMk id="3" creationId="{C83516C3-34E9-9304-2311-F921019D41A2}"/>
          </ac:spMkLst>
        </pc:spChg>
      </pc:sldChg>
      <pc:sldChg chg="modSp mod">
        <pc:chgData name="Jon Rosdahl" userId="2820f357-2dd4-4127-8713-e0bfde0fd756" providerId="ADAL" clId="{7429A01E-62DE-4A61-8DC8-9427787BD418}" dt="2023-02-14T06:09:14.300" v="1184" actId="404"/>
        <pc:sldMkLst>
          <pc:docMk/>
          <pc:sldMk cId="2500218144" sldId="386"/>
        </pc:sldMkLst>
        <pc:spChg chg="mod">
          <ac:chgData name="Jon Rosdahl" userId="2820f357-2dd4-4127-8713-e0bfde0fd756" providerId="ADAL" clId="{7429A01E-62DE-4A61-8DC8-9427787BD418}" dt="2023-02-14T06:07:59.503" v="1169" actId="20577"/>
          <ac:spMkLst>
            <pc:docMk/>
            <pc:sldMk cId="2500218144" sldId="386"/>
            <ac:spMk id="12" creationId="{E60B2839-0CF7-957C-DC19-D7AE80C552A1}"/>
          </ac:spMkLst>
        </pc:spChg>
        <pc:spChg chg="mod">
          <ac:chgData name="Jon Rosdahl" userId="2820f357-2dd4-4127-8713-e0bfde0fd756" providerId="ADAL" clId="{7429A01E-62DE-4A61-8DC8-9427787BD418}" dt="2023-02-14T06:07:50.253" v="1165" actId="20577"/>
          <ac:spMkLst>
            <pc:docMk/>
            <pc:sldMk cId="2500218144" sldId="386"/>
            <ac:spMk id="15" creationId="{9FAC210F-9429-2269-39FA-847B07AAA40F}"/>
          </ac:spMkLst>
        </pc:spChg>
        <pc:spChg chg="mod">
          <ac:chgData name="Jon Rosdahl" userId="2820f357-2dd4-4127-8713-e0bfde0fd756" providerId="ADAL" clId="{7429A01E-62DE-4A61-8DC8-9427787BD418}" dt="2023-02-14T06:09:14.300" v="1184" actId="404"/>
          <ac:spMkLst>
            <pc:docMk/>
            <pc:sldMk cId="2500218144" sldId="386"/>
            <ac:spMk id="16" creationId="{8D3631EF-32BB-66E0-1456-42BA2AAF9B5E}"/>
          </ac:spMkLst>
        </pc:spChg>
      </pc:sldChg>
      <pc:sldChg chg="modSp mod">
        <pc:chgData name="Jon Rosdahl" userId="2820f357-2dd4-4127-8713-e0bfde0fd756" providerId="ADAL" clId="{7429A01E-62DE-4A61-8DC8-9427787BD418}" dt="2023-02-14T06:23:19.792" v="1463" actId="20577"/>
        <pc:sldMkLst>
          <pc:docMk/>
          <pc:sldMk cId="0" sldId="389"/>
        </pc:sldMkLst>
        <pc:spChg chg="mod">
          <ac:chgData name="Jon Rosdahl" userId="2820f357-2dd4-4127-8713-e0bfde0fd756" providerId="ADAL" clId="{7429A01E-62DE-4A61-8DC8-9427787BD418}" dt="2023-02-14T06:23:19.792" v="1463" actId="20577"/>
          <ac:spMkLst>
            <pc:docMk/>
            <pc:sldMk cId="0" sldId="389"/>
            <ac:spMk id="3" creationId="{968328B4-3A8F-AAD9-2BDF-A6C52FBED437}"/>
          </ac:spMkLst>
        </pc:spChg>
      </pc:sldChg>
      <pc:sldChg chg="modSp mod">
        <pc:chgData name="Jon Rosdahl" userId="2820f357-2dd4-4127-8713-e0bfde0fd756" providerId="ADAL" clId="{7429A01E-62DE-4A61-8DC8-9427787BD418}" dt="2023-02-14T06:29:45.639" v="1750" actId="20577"/>
        <pc:sldMkLst>
          <pc:docMk/>
          <pc:sldMk cId="623233320" sldId="404"/>
        </pc:sldMkLst>
        <pc:spChg chg="mod">
          <ac:chgData name="Jon Rosdahl" userId="2820f357-2dd4-4127-8713-e0bfde0fd756" providerId="ADAL" clId="{7429A01E-62DE-4A61-8DC8-9427787BD418}" dt="2023-02-14T06:29:45.639" v="1750" actId="20577"/>
          <ac:spMkLst>
            <pc:docMk/>
            <pc:sldMk cId="623233320" sldId="404"/>
            <ac:spMk id="3" creationId="{6BD90626-9A0C-3B6F-36EB-8F8AF4E38B10}"/>
          </ac:spMkLst>
        </pc:spChg>
      </pc:sldChg>
      <pc:sldChg chg="modSp mod">
        <pc:chgData name="Jon Rosdahl" userId="2820f357-2dd4-4127-8713-e0bfde0fd756" providerId="ADAL" clId="{7429A01E-62DE-4A61-8DC8-9427787BD418}" dt="2023-02-14T06:12:03.652" v="1198" actId="20577"/>
        <pc:sldMkLst>
          <pc:docMk/>
          <pc:sldMk cId="3657650537" sldId="405"/>
        </pc:sldMkLst>
        <pc:spChg chg="mod">
          <ac:chgData name="Jon Rosdahl" userId="2820f357-2dd4-4127-8713-e0bfde0fd756" providerId="ADAL" clId="{7429A01E-62DE-4A61-8DC8-9427787BD418}" dt="2023-02-14T06:12:03.652" v="1198" actId="20577"/>
          <ac:spMkLst>
            <pc:docMk/>
            <pc:sldMk cId="3657650537" sldId="405"/>
            <ac:spMk id="7" creationId="{88DC82C4-B47B-B777-A5DA-0144D081B47E}"/>
          </ac:spMkLst>
        </pc:spChg>
      </pc:sldChg>
      <pc:sldChg chg="addSp modSp new mod modClrScheme chgLayout">
        <pc:chgData name="Jon Rosdahl" userId="2820f357-2dd4-4127-8713-e0bfde0fd756" providerId="ADAL" clId="{7429A01E-62DE-4A61-8DC8-9427787BD418}" dt="2023-02-14T06:20:00.987" v="1394" actId="20577"/>
        <pc:sldMkLst>
          <pc:docMk/>
          <pc:sldMk cId="917078329" sldId="406"/>
        </pc:sldMkLst>
        <pc:spChg chg="mod modVis">
          <ac:chgData name="Jon Rosdahl" userId="2820f357-2dd4-4127-8713-e0bfde0fd756" providerId="ADAL" clId="{7429A01E-62DE-4A61-8DC8-9427787BD418}" dt="2023-02-14T06:16:15.210" v="1204" actId="26606"/>
          <ac:spMkLst>
            <pc:docMk/>
            <pc:sldMk cId="917078329" sldId="406"/>
            <ac:spMk id="2" creationId="{A738F781-768A-2E83-A3DD-1F09F06538A3}"/>
          </ac:spMkLst>
        </pc:spChg>
        <pc:spChg chg="mod">
          <ac:chgData name="Jon Rosdahl" userId="2820f357-2dd4-4127-8713-e0bfde0fd756" providerId="ADAL" clId="{7429A01E-62DE-4A61-8DC8-9427787BD418}" dt="2023-02-14T06:16:15.210" v="1204" actId="26606"/>
          <ac:spMkLst>
            <pc:docMk/>
            <pc:sldMk cId="917078329" sldId="406"/>
            <ac:spMk id="3" creationId="{4B7F5056-87ED-9388-E129-04FB23FAE8F3}"/>
          </ac:spMkLst>
        </pc:spChg>
        <pc:spChg chg="mod modVis">
          <ac:chgData name="Jon Rosdahl" userId="2820f357-2dd4-4127-8713-e0bfde0fd756" providerId="ADAL" clId="{7429A01E-62DE-4A61-8DC8-9427787BD418}" dt="2023-02-14T06:16:15.210" v="1204" actId="26606"/>
          <ac:spMkLst>
            <pc:docMk/>
            <pc:sldMk cId="917078329" sldId="406"/>
            <ac:spMk id="4" creationId="{3CEE5CF2-E33A-B5C7-D746-160799C469B4}"/>
          </ac:spMkLst>
        </pc:spChg>
        <pc:spChg chg="add mod">
          <ac:chgData name="Jon Rosdahl" userId="2820f357-2dd4-4127-8713-e0bfde0fd756" providerId="ADAL" clId="{7429A01E-62DE-4A61-8DC8-9427787BD418}" dt="2023-02-14T06:20:00.987" v="1394" actId="20577"/>
          <ac:spMkLst>
            <pc:docMk/>
            <pc:sldMk cId="917078329" sldId="406"/>
            <ac:spMk id="7" creationId="{01B3358F-47E7-7788-2441-65C2EE4B0FA4}"/>
          </ac:spMkLst>
        </pc:spChg>
        <pc:picChg chg="add mod ord">
          <ac:chgData name="Jon Rosdahl" userId="2820f357-2dd4-4127-8713-e0bfde0fd756" providerId="ADAL" clId="{7429A01E-62DE-4A61-8DC8-9427787BD418}" dt="2023-02-14T06:18:01.500" v="1219" actId="1076"/>
          <ac:picMkLst>
            <pc:docMk/>
            <pc:sldMk cId="917078329" sldId="406"/>
            <ac:picMk id="6" creationId="{FB3E98D2-B3E6-3AE9-4E41-5853417AC0CB}"/>
          </ac:picMkLst>
        </pc:picChg>
      </pc:sldChg>
      <pc:sldChg chg="modSp new mod">
        <pc:chgData name="Jon Rosdahl" userId="2820f357-2dd4-4127-8713-e0bfde0fd756" providerId="ADAL" clId="{7429A01E-62DE-4A61-8DC8-9427787BD418}" dt="2023-02-14T06:27:29.340" v="1605" actId="6549"/>
        <pc:sldMkLst>
          <pc:docMk/>
          <pc:sldMk cId="3671990070" sldId="407"/>
        </pc:sldMkLst>
        <pc:spChg chg="mod">
          <ac:chgData name="Jon Rosdahl" userId="2820f357-2dd4-4127-8713-e0bfde0fd756" providerId="ADAL" clId="{7429A01E-62DE-4A61-8DC8-9427787BD418}" dt="2023-02-14T06:24:54.065" v="1529" actId="20577"/>
          <ac:spMkLst>
            <pc:docMk/>
            <pc:sldMk cId="3671990070" sldId="407"/>
            <ac:spMk id="2" creationId="{4EAB6C52-94BC-0C8E-9981-1E6D73757850}"/>
          </ac:spMkLst>
        </pc:spChg>
        <pc:spChg chg="mod">
          <ac:chgData name="Jon Rosdahl" userId="2820f357-2dd4-4127-8713-e0bfde0fd756" providerId="ADAL" clId="{7429A01E-62DE-4A61-8DC8-9427787BD418}" dt="2023-02-14T06:27:29.340" v="1605" actId="6549"/>
          <ac:spMkLst>
            <pc:docMk/>
            <pc:sldMk cId="3671990070" sldId="407"/>
            <ac:spMk id="3" creationId="{0DE7060E-05B4-F893-AFA2-969B7AAE2CED}"/>
          </ac:spMkLst>
        </pc:spChg>
      </pc:sldChg>
      <pc:sldMasterChg chg="modSp mod">
        <pc:chgData name="Jon Rosdahl" userId="2820f357-2dd4-4127-8713-e0bfde0fd756" providerId="ADAL" clId="{7429A01E-62DE-4A61-8DC8-9427787BD418}" dt="2023-02-14T06:09:41.928" v="1188" actId="6549"/>
        <pc:sldMasterMkLst>
          <pc:docMk/>
          <pc:sldMasterMk cId="1898644178" sldId="2147483690"/>
        </pc:sldMasterMkLst>
        <pc:spChg chg="mod">
          <ac:chgData name="Jon Rosdahl" userId="2820f357-2dd4-4127-8713-e0bfde0fd756" providerId="ADAL" clId="{7429A01E-62DE-4A61-8DC8-9427787BD418}" dt="2023-02-14T06:09:41.928" v="1188" actId="6549"/>
          <ac:spMkLst>
            <pc:docMk/>
            <pc:sldMasterMk cId="1898644178" sldId="2147483690"/>
            <ac:spMk id="11" creationId="{A89444F4-FCB2-A070-37F6-C9B2E17DE12C}"/>
          </ac:spMkLst>
        </pc:spChg>
      </pc:sldMasterChg>
    </pc:docChg>
  </pc:docChgLst>
  <pc:docChgLst>
    <pc:chgData name="Jon Rosdahl" userId="2820f357-2dd4-4127-8713-e0bfde0fd756" providerId="ADAL" clId="{6B1AF5BE-A681-4A7D-B412-1642ABCC5842}"/>
    <pc:docChg chg="modSld modMainMaster">
      <pc:chgData name="Jon Rosdahl" userId="2820f357-2dd4-4127-8713-e0bfde0fd756" providerId="ADAL" clId="{6B1AF5BE-A681-4A7D-B412-1642ABCC5842}" dt="2023-01-15T23:57:30.582" v="4" actId="6549"/>
      <pc:docMkLst>
        <pc:docMk/>
      </pc:docMkLst>
      <pc:sldChg chg="modSp mod">
        <pc:chgData name="Jon Rosdahl" userId="2820f357-2dd4-4127-8713-e0bfde0fd756" providerId="ADAL" clId="{6B1AF5BE-A681-4A7D-B412-1642ABCC5842}" dt="2023-01-15T23:57:02.943" v="2" actId="6549"/>
        <pc:sldMkLst>
          <pc:docMk/>
          <pc:sldMk cId="0" sldId="256"/>
        </pc:sldMkLst>
        <pc:spChg chg="mod">
          <ac:chgData name="Jon Rosdahl" userId="2820f357-2dd4-4127-8713-e0bfde0fd756" providerId="ADAL" clId="{6B1AF5BE-A681-4A7D-B412-1642ABCC5842}" dt="2023-01-15T23:57:02.943" v="2" actId="6549"/>
          <ac:spMkLst>
            <pc:docMk/>
            <pc:sldMk cId="0" sldId="256"/>
            <ac:spMk id="3074" creationId="{00000000-0000-0000-0000-000000000000}"/>
          </ac:spMkLst>
        </pc:spChg>
      </pc:sldChg>
      <pc:sldMasterChg chg="modSp mod">
        <pc:chgData name="Jon Rosdahl" userId="2820f357-2dd4-4127-8713-e0bfde0fd756" providerId="ADAL" clId="{6B1AF5BE-A681-4A7D-B412-1642ABCC5842}" dt="2023-01-15T23:57:30.582" v="4" actId="6549"/>
        <pc:sldMasterMkLst>
          <pc:docMk/>
          <pc:sldMasterMk cId="1898644178" sldId="2147483690"/>
        </pc:sldMasterMkLst>
        <pc:spChg chg="mod">
          <ac:chgData name="Jon Rosdahl" userId="2820f357-2dd4-4127-8713-e0bfde0fd756" providerId="ADAL" clId="{6B1AF5BE-A681-4A7D-B412-1642ABCC5842}" dt="2023-01-15T23:57:30.582" v="4" actId="6549"/>
          <ac:spMkLst>
            <pc:docMk/>
            <pc:sldMasterMk cId="1898644178" sldId="2147483690"/>
            <ac:spMk id="11" creationId="{A89444F4-FCB2-A070-37F6-C9B2E17DE12C}"/>
          </ac:spMkLst>
        </pc:spChg>
      </pc:sldMaster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05138" cy="463550"/>
          </a:xfrm>
          <a:prstGeom prst="rect">
            <a:avLst/>
          </a:prstGeom>
        </p:spPr>
        <p:txBody>
          <a:bodyPr vert="horz" lIns="91440" tIns="45720" rIns="91440" bIns="45720" rtlCol="0"/>
          <a:lstStyle>
            <a:lvl1pPr algn="l">
              <a:defRPr sz="1200"/>
            </a:lvl1pPr>
          </a:lstStyle>
          <a:p>
            <a:r>
              <a:rPr lang="en-US"/>
              <a:t>doc.: IEEE 802 EC-23/0025r0</a:t>
            </a:r>
          </a:p>
        </p:txBody>
      </p:sp>
      <p:sp>
        <p:nvSpPr>
          <p:cNvPr id="3" name="Date Placeholder 2"/>
          <p:cNvSpPr>
            <a:spLocks noGrp="1"/>
          </p:cNvSpPr>
          <p:nvPr>
            <p:ph type="dt" sz="quarter" idx="1"/>
          </p:nvPr>
        </p:nvSpPr>
        <p:spPr>
          <a:xfrm>
            <a:off x="3927475" y="0"/>
            <a:ext cx="3005138" cy="463550"/>
          </a:xfrm>
          <a:prstGeom prst="rect">
            <a:avLst/>
          </a:prstGeom>
        </p:spPr>
        <p:txBody>
          <a:bodyPr vert="horz" lIns="91440" tIns="45720" rIns="91440" bIns="45720" rtlCol="0"/>
          <a:lstStyle>
            <a:lvl1pPr algn="r">
              <a:defRPr sz="1200"/>
            </a:lvl1pPr>
          </a:lstStyle>
          <a:p>
            <a:r>
              <a:rPr lang="en-US"/>
              <a:t>March 2023</a:t>
            </a:r>
          </a:p>
        </p:txBody>
      </p:sp>
      <p:sp>
        <p:nvSpPr>
          <p:cNvPr id="4" name="Footer Placeholder 3"/>
          <p:cNvSpPr>
            <a:spLocks noGrp="1"/>
          </p:cNvSpPr>
          <p:nvPr>
            <p:ph type="ftr" sz="quarter" idx="2"/>
          </p:nvPr>
        </p:nvSpPr>
        <p:spPr>
          <a:xfrm>
            <a:off x="0" y="8815388"/>
            <a:ext cx="3005138" cy="463550"/>
          </a:xfrm>
          <a:prstGeom prst="rect">
            <a:avLst/>
          </a:prstGeom>
        </p:spPr>
        <p:txBody>
          <a:bodyPr vert="horz" lIns="91440" tIns="45720" rIns="91440" bIns="45720" rtlCol="0" anchor="b"/>
          <a:lstStyle>
            <a:lvl1pPr algn="l">
              <a:defRPr sz="1200"/>
            </a:lvl1pPr>
          </a:lstStyle>
          <a:p>
            <a:r>
              <a:rPr lang="en-US"/>
              <a:t>Jon Rosdahl, Qualcomm</a:t>
            </a:r>
          </a:p>
        </p:txBody>
      </p:sp>
      <p:sp>
        <p:nvSpPr>
          <p:cNvPr id="5" name="Slide Number Placeholder 4"/>
          <p:cNvSpPr>
            <a:spLocks noGrp="1"/>
          </p:cNvSpPr>
          <p:nvPr>
            <p:ph type="sldNum" sz="quarter" idx="3"/>
          </p:nvPr>
        </p:nvSpPr>
        <p:spPr>
          <a:xfrm>
            <a:off x="3927475" y="8815388"/>
            <a:ext cx="3005138" cy="463550"/>
          </a:xfrm>
          <a:prstGeom prst="rect">
            <a:avLst/>
          </a:prstGeom>
        </p:spPr>
        <p:txBody>
          <a:bodyPr vert="horz" lIns="91440" tIns="45720" rIns="91440" bIns="45720" rtlCol="0" anchor="b"/>
          <a:lstStyle>
            <a:lvl1pPr algn="r">
              <a:defRPr sz="1200"/>
            </a:lvl1pPr>
          </a:lstStyle>
          <a:p>
            <a:fld id="{29996500-462A-4966-9632-4197CBF31A04}" type="slidenum">
              <a:rPr lang="en-US" smtClean="0"/>
              <a:pPr/>
              <a:t>‹#›</a:t>
            </a:fld>
            <a:endParaRPr lang="en-US"/>
          </a:p>
        </p:txBody>
      </p:sp>
    </p:spTree>
    <p:extLst>
      <p:ext uri="{BB962C8B-B14F-4D97-AF65-F5344CB8AC3E}">
        <p14:creationId xmlns:p14="http://schemas.microsoft.com/office/powerpoint/2010/main" val="4043374428"/>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49" name="AutoShape 1"/>
          <p:cNvSpPr>
            <a:spLocks noChangeArrowheads="1"/>
          </p:cNvSpPr>
          <p:nvPr/>
        </p:nvSpPr>
        <p:spPr bwMode="auto">
          <a:xfrm>
            <a:off x="0" y="0"/>
            <a:ext cx="6934200" cy="9280525"/>
          </a:xfrm>
          <a:prstGeom prst="roundRect">
            <a:avLst>
              <a:gd name="adj" fmla="val 19"/>
            </a:avLst>
          </a:prstGeom>
          <a:solidFill>
            <a:srgbClr val="FFFFFF"/>
          </a:solidFill>
          <a:ln w="9525">
            <a:noFill/>
            <a:round/>
            <a:headEnd/>
            <a:tailEnd/>
          </a:ln>
          <a:effectLst/>
        </p:spPr>
        <p:txBody>
          <a:bodyPr wrap="none" anchor="ctr"/>
          <a:lstStyle/>
          <a:p>
            <a:endParaRPr lang="en-GB"/>
          </a:p>
        </p:txBody>
      </p:sp>
      <p:sp>
        <p:nvSpPr>
          <p:cNvPr id="2050" name="Rectangle 2"/>
          <p:cNvSpPr>
            <a:spLocks noGrp="1" noChangeArrowheads="1"/>
          </p:cNvSpPr>
          <p:nvPr>
            <p:ph type="hdr"/>
          </p:nvPr>
        </p:nvSpPr>
        <p:spPr bwMode="auto">
          <a:xfrm>
            <a:off x="5640388" y="96838"/>
            <a:ext cx="639762"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doc.: IEEE 802 EC-23/0025r0</a:t>
            </a:r>
          </a:p>
        </p:txBody>
      </p:sp>
      <p:sp>
        <p:nvSpPr>
          <p:cNvPr id="2051" name="Rectangle 3"/>
          <p:cNvSpPr>
            <a:spLocks noGrp="1" noChangeArrowheads="1"/>
          </p:cNvSpPr>
          <p:nvPr>
            <p:ph type="dt"/>
          </p:nvPr>
        </p:nvSpPr>
        <p:spPr bwMode="auto">
          <a:xfrm>
            <a:off x="654050" y="96838"/>
            <a:ext cx="825500" cy="211137"/>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400" b="1">
                <a:solidFill>
                  <a:srgbClr val="000000"/>
                </a:solidFill>
                <a:cs typeface="Arial Unicode MS" charset="0"/>
              </a:defRPr>
            </a:lvl1pPr>
          </a:lstStyle>
          <a:p>
            <a:r>
              <a:rPr lang="en-US"/>
              <a:t>March 2023</a:t>
            </a:r>
          </a:p>
        </p:txBody>
      </p:sp>
      <p:sp>
        <p:nvSpPr>
          <p:cNvPr id="2052" name="Rectangle 4"/>
          <p:cNvSpPr>
            <a:spLocks noGrp="1" noRot="1" noChangeAspect="1" noChangeArrowheads="1"/>
          </p:cNvSpPr>
          <p:nvPr>
            <p:ph type="sldImg"/>
          </p:nvPr>
        </p:nvSpPr>
        <p:spPr bwMode="auto">
          <a:xfrm>
            <a:off x="385763" y="701675"/>
            <a:ext cx="6161087" cy="3467100"/>
          </a:xfrm>
          <a:prstGeom prst="rect">
            <a:avLst/>
          </a:prstGeom>
          <a:noFill/>
          <a:ln w="12600">
            <a:solidFill>
              <a:srgbClr val="000000"/>
            </a:solidFill>
            <a:miter lim="800000"/>
            <a:headEnd/>
            <a:tailEnd/>
          </a:ln>
          <a:effectLst/>
        </p:spPr>
      </p:sp>
      <p:sp>
        <p:nvSpPr>
          <p:cNvPr id="2053" name="Rectangle 5"/>
          <p:cNvSpPr>
            <a:spLocks noGrp="1" noChangeArrowheads="1"/>
          </p:cNvSpPr>
          <p:nvPr>
            <p:ph type="body"/>
          </p:nvPr>
        </p:nvSpPr>
        <p:spPr bwMode="auto">
          <a:xfrm>
            <a:off x="923925" y="4408488"/>
            <a:ext cx="5084763" cy="4175125"/>
          </a:xfrm>
          <a:prstGeom prst="rect">
            <a:avLst/>
          </a:prstGeom>
          <a:noFill/>
          <a:ln w="9525">
            <a:noFill/>
            <a:round/>
            <a:headEnd/>
            <a:tailEnd/>
          </a:ln>
          <a:effectLst/>
        </p:spPr>
        <p:txBody>
          <a:bodyPr vert="horz" wrap="square" lIns="93600" tIns="46080" rIns="93600" bIns="46080" numCol="1" anchor="t" anchorCtr="0" compatLnSpc="1">
            <a:prstTxWarp prst="textNoShape">
              <a:avLst/>
            </a:prstTxWarp>
          </a:bodyPr>
          <a:lstStyle/>
          <a:p>
            <a:pPr lvl="0"/>
            <a:endParaRPr lang="en-US"/>
          </a:p>
        </p:txBody>
      </p:sp>
      <p:sp>
        <p:nvSpPr>
          <p:cNvPr id="2054" name="Rectangle 6"/>
          <p:cNvSpPr>
            <a:spLocks noGrp="1" noChangeArrowheads="1"/>
          </p:cNvSpPr>
          <p:nvPr>
            <p:ph type="ftr"/>
          </p:nvPr>
        </p:nvSpPr>
        <p:spPr bwMode="auto">
          <a:xfrm>
            <a:off x="5357813" y="8985250"/>
            <a:ext cx="92233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457200" algn="l"/>
                <a:tab pos="1371600" algn="l"/>
                <a:tab pos="2286000" algn="l"/>
                <a:tab pos="3200400" algn="l"/>
                <a:tab pos="4114800" algn="l"/>
                <a:tab pos="5029200" algn="l"/>
                <a:tab pos="5943600" algn="l"/>
                <a:tab pos="6858000" algn="l"/>
                <a:tab pos="7772400" algn="l"/>
                <a:tab pos="8686800" algn="l"/>
                <a:tab pos="9601200" algn="l"/>
                <a:tab pos="10515600" algn="l"/>
              </a:tabLst>
              <a:defRPr sz="1200">
                <a:solidFill>
                  <a:srgbClr val="000000"/>
                </a:solidFill>
                <a:cs typeface="Arial Unicode MS" charset="0"/>
              </a:defRPr>
            </a:lvl1pPr>
          </a:lstStyle>
          <a:p>
            <a:r>
              <a:rPr lang="en-US"/>
              <a:t>Jon Rosdahl, Qualcomm</a:t>
            </a:r>
          </a:p>
        </p:txBody>
      </p:sp>
      <p:sp>
        <p:nvSpPr>
          <p:cNvPr id="2055" name="Rectangle 7"/>
          <p:cNvSpPr>
            <a:spLocks noGrp="1" noChangeArrowheads="1"/>
          </p:cNvSpPr>
          <p:nvPr>
            <p:ph type="sldNum"/>
          </p:nvPr>
        </p:nvSpPr>
        <p:spPr bwMode="auto">
          <a:xfrm>
            <a:off x="3222625" y="8985250"/>
            <a:ext cx="511175" cy="363538"/>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cs typeface="Arial Unicode MS" charset="0"/>
              </a:defRPr>
            </a:lvl1pPr>
          </a:lstStyle>
          <a:p>
            <a:r>
              <a:rPr lang="en-US"/>
              <a:t>Page </a:t>
            </a:r>
            <a:fld id="{47A7FEEB-9CD2-43FE-843C-C5350BEACB45}" type="slidenum">
              <a:rPr lang="en-US"/>
              <a:pPr/>
              <a:t>‹#›</a:t>
            </a:fld>
            <a:endParaRPr lang="en-US"/>
          </a:p>
        </p:txBody>
      </p:sp>
      <p:sp>
        <p:nvSpPr>
          <p:cNvPr id="2056" name="Rectangle 8"/>
          <p:cNvSpPr>
            <a:spLocks noChangeArrowheads="1"/>
          </p:cNvSpPr>
          <p:nvPr/>
        </p:nvSpPr>
        <p:spPr bwMode="auto">
          <a:xfrm>
            <a:off x="722313" y="8985250"/>
            <a:ext cx="714375" cy="182563"/>
          </a:xfrm>
          <a:prstGeom prst="rect">
            <a:avLst/>
          </a:prstGeom>
          <a:noFill/>
          <a:ln w="9525">
            <a:noFill/>
            <a:round/>
            <a:headEnd/>
            <a:tailEnd/>
          </a:ln>
          <a:effectLst/>
        </p:spPr>
        <p:txBody>
          <a:bodyPr wrap="none" lIns="0" tIns="0" rIns="0" bIns="0">
            <a:spAutoFit/>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US" sz="1200">
                <a:solidFill>
                  <a:srgbClr val="000000"/>
                </a:solidFill>
              </a:rPr>
              <a:t>Submission</a:t>
            </a:r>
          </a:p>
        </p:txBody>
      </p:sp>
      <p:sp>
        <p:nvSpPr>
          <p:cNvPr id="2057" name="Line 9"/>
          <p:cNvSpPr>
            <a:spLocks noChangeShapeType="1"/>
          </p:cNvSpPr>
          <p:nvPr/>
        </p:nvSpPr>
        <p:spPr bwMode="auto">
          <a:xfrm>
            <a:off x="723900" y="8983663"/>
            <a:ext cx="5486400" cy="1587"/>
          </a:xfrm>
          <a:prstGeom prst="line">
            <a:avLst/>
          </a:prstGeom>
          <a:noFill/>
          <a:ln w="12600">
            <a:solidFill>
              <a:srgbClr val="000000"/>
            </a:solidFill>
            <a:miter lim="800000"/>
            <a:headEnd/>
            <a:tailEnd/>
          </a:ln>
          <a:effectLst/>
        </p:spPr>
        <p:txBody>
          <a:bodyPr/>
          <a:lstStyle/>
          <a:p>
            <a:endParaRPr lang="en-GB"/>
          </a:p>
        </p:txBody>
      </p:sp>
      <p:sp>
        <p:nvSpPr>
          <p:cNvPr id="2058" name="Line 10"/>
          <p:cNvSpPr>
            <a:spLocks noChangeShapeType="1"/>
          </p:cNvSpPr>
          <p:nvPr/>
        </p:nvSpPr>
        <p:spPr bwMode="auto">
          <a:xfrm>
            <a:off x="647700" y="296863"/>
            <a:ext cx="5638800" cy="1587"/>
          </a:xfrm>
          <a:prstGeom prst="line">
            <a:avLst/>
          </a:prstGeom>
          <a:noFill/>
          <a:ln w="12600">
            <a:solidFill>
              <a:srgbClr val="000000"/>
            </a:solidFill>
            <a:miter lim="800000"/>
            <a:headEnd/>
            <a:tailEnd/>
          </a:ln>
          <a:effectLst/>
        </p:spPr>
        <p:txBody>
          <a:bodyPr/>
          <a:lstStyle/>
          <a:p>
            <a:endParaRPr lang="en-GB"/>
          </a:p>
        </p:txBody>
      </p:sp>
    </p:spTree>
    <p:extLst>
      <p:ext uri="{BB962C8B-B14F-4D97-AF65-F5344CB8AC3E}">
        <p14:creationId xmlns:p14="http://schemas.microsoft.com/office/powerpoint/2010/main" val="640659187"/>
      </p:ext>
    </p:extLst>
  </p:cSld>
  <p:clrMap bg1="lt1" tx1="dk1" bg2="lt2" tx2="dk2" accent1="accent1" accent2="accent2" accent3="accent3" accent4="accent4" accent5="accent5" accent6="accent6" hlink="hlink" folHlink="folHlink"/>
  <p:hf/>
  <p:notesStyle>
    <a:lvl1pPr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1pPr>
    <a:lvl2pPr marL="742950" indent="-28575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2pPr>
    <a:lvl3pPr marL="11430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3pPr>
    <a:lvl4pPr marL="16002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4pPr>
    <a:lvl5pPr marL="2057400" indent="-228600" algn="l" defTabSz="449263" rtl="0" eaLnBrk="0" fontAlgn="base" hangingPunct="0">
      <a:spcBef>
        <a:spcPct val="30000"/>
      </a:spcBef>
      <a:spcAft>
        <a:spcPct val="0"/>
      </a:spcAft>
      <a:buClr>
        <a:srgbClr val="000000"/>
      </a:buClr>
      <a:buSzPct val="100000"/>
      <a:buFont typeface="Times New Roman" pitchFamily="16" charset="0"/>
      <a:defRPr sz="1200" kern="1200">
        <a:solidFill>
          <a:srgbClr val="000000"/>
        </a:solidFill>
        <a:latin typeface="Times New Roman" pitchFamily="16"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8" Type="http://schemas.openxmlformats.org/officeDocument/2006/relationships/hyperlink" Target="https://creativecommons.org/licenses/by-sa/3.0/" TargetMode="External"/><Relationship Id="rId3" Type="http://schemas.openxmlformats.org/officeDocument/2006/relationships/hyperlink" Target="https://freepngimg.com/png/3501-microphone-png-image" TargetMode="External"/><Relationship Id="rId7" Type="http://schemas.openxmlformats.org/officeDocument/2006/relationships/hyperlink" Target="https://www.bluecinetech.co.uk/projector-screens/" TargetMode="External"/><Relationship Id="rId2" Type="http://schemas.openxmlformats.org/officeDocument/2006/relationships/slide" Target="../slides/slide8.xml"/><Relationship Id="rId1" Type="http://schemas.openxmlformats.org/officeDocument/2006/relationships/notesMaster" Target="../notesMasters/notesMaster1.xml"/><Relationship Id="rId6" Type="http://schemas.openxmlformats.org/officeDocument/2006/relationships/hyperlink" Target="https://creativecommons.org/licenses/by-nc-sa/3.0/" TargetMode="External"/><Relationship Id="rId5" Type="http://schemas.openxmlformats.org/officeDocument/2006/relationships/hyperlink" Target="https://androidpctv.com/yg620-fullhd-projector-price/" TargetMode="External"/><Relationship Id="rId4" Type="http://schemas.openxmlformats.org/officeDocument/2006/relationships/hyperlink" Target="https://creativecommons.org/licenses/by-nc/3.0/" TargetMode="Externa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EC-23/0025r0</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465D53FD-DB5F-4815-BF01-6488A8FBD189}" type="slidenum">
              <a:rPr lang="en-US"/>
              <a:pPr/>
              <a:t>1</a:t>
            </a:fld>
            <a:endParaRPr lang="en-US"/>
          </a:p>
        </p:txBody>
      </p:sp>
      <p:sp>
        <p:nvSpPr>
          <p:cNvPr id="12289"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2290"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27704411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EC-23/0025r0</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CA5AFF69-4AEE-4693-9CD6-98E2EBC076EC}" type="slidenum">
              <a:rPr lang="en-US"/>
              <a:pPr/>
              <a:t>2</a:t>
            </a:fld>
            <a:endParaRPr lang="en-US"/>
          </a:p>
        </p:txBody>
      </p:sp>
      <p:sp>
        <p:nvSpPr>
          <p:cNvPr id="13313" name="Text Box 1"/>
          <p:cNvSpPr txBox="1">
            <a:spLocks noChangeArrowheads="1"/>
          </p:cNvSpPr>
          <p:nvPr/>
        </p:nvSpPr>
        <p:spPr bwMode="auto">
          <a:xfrm>
            <a:off x="1154113" y="701675"/>
            <a:ext cx="4625975" cy="3468688"/>
          </a:xfrm>
          <a:prstGeom prst="rect">
            <a:avLst/>
          </a:prstGeom>
          <a:solidFill>
            <a:srgbClr val="FFFFFF"/>
          </a:solidFill>
          <a:ln w="9525">
            <a:solidFill>
              <a:srgbClr val="000000"/>
            </a:solidFill>
            <a:miter lim="800000"/>
            <a:headEnd/>
            <a:tailEnd/>
          </a:ln>
          <a:effectLst/>
        </p:spPr>
        <p:txBody>
          <a:bodyPr wrap="none" anchor="ctr"/>
          <a:lstStyle/>
          <a:p>
            <a:endParaRPr lang="en-GB"/>
          </a:p>
        </p:txBody>
      </p:sp>
      <p:sp>
        <p:nvSpPr>
          <p:cNvPr id="13314" name="Rectangle 2"/>
          <p:cNvSpPr txBox="1">
            <a:spLocks noGrp="1" noChangeArrowheads="1"/>
          </p:cNvSpPr>
          <p:nvPr>
            <p:ph type="body"/>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84030764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EC-23/0025r0</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3</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800" dirty="0">
                <a:hlinkClick r:id="rId3" tooltip="https://freepngimg.com/png/3501-microphone-png-image"/>
              </a:rPr>
              <a:t>This Photo</a:t>
            </a:r>
            <a:r>
              <a:rPr lang="en-CA" sz="800" dirty="0"/>
              <a:t> by Unknown Author is licensed under </a:t>
            </a:r>
            <a:r>
              <a:rPr lang="en-CA" sz="800" dirty="0">
                <a:hlinkClick r:id="rId4" tooltip="https://creativecommons.org/licenses/by-nc/3.0/"/>
              </a:rPr>
              <a:t>CC BY-NC</a:t>
            </a:r>
            <a:endParaRPr lang="en-CA" sz="8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5" tooltip="https://androidpctv.com/yg620-fullhd-projector-price/"/>
              </a:rPr>
              <a:t>This Photo</a:t>
            </a:r>
            <a:r>
              <a:rPr lang="en-CA" sz="1200" dirty="0"/>
              <a:t> by Unknown Author is licensed under </a:t>
            </a:r>
            <a:r>
              <a:rPr lang="en-CA" sz="1200" dirty="0">
                <a:hlinkClick r:id="rId6" tooltip="https://creativecommons.org/licenses/by-nc-sa/3.0/"/>
              </a:rPr>
              <a:t>CC BY-SA-NC</a:t>
            </a:r>
            <a:endParaRPr lang="en-CA" sz="1200" dirty="0"/>
          </a:p>
          <a:p>
            <a:pPr marL="0" marR="0" lvl="0" indent="0" algn="l" defTabSz="914400" rtl="0" eaLnBrk="1" fontAlgn="auto" latinLnBrk="0" hangingPunct="1">
              <a:lnSpc>
                <a:spcPct val="100000"/>
              </a:lnSpc>
              <a:spcBef>
                <a:spcPts val="0"/>
              </a:spcBef>
              <a:spcAft>
                <a:spcPts val="0"/>
              </a:spcAft>
              <a:buClrTx/>
              <a:buSzTx/>
              <a:buFontTx/>
              <a:buNone/>
              <a:tabLst/>
              <a:defRPr/>
            </a:pPr>
            <a:r>
              <a:rPr lang="en-CA" sz="1200" dirty="0">
                <a:hlinkClick r:id="rId7" tooltip="https://www.bluecinetech.co.uk/projector-screens/"/>
              </a:rPr>
              <a:t>This Photo</a:t>
            </a:r>
            <a:r>
              <a:rPr lang="en-CA" sz="1200" dirty="0"/>
              <a:t> by Unknown Author is licensed under </a:t>
            </a:r>
            <a:r>
              <a:rPr lang="en-CA" sz="1200" dirty="0">
                <a:hlinkClick r:id="rId8" tooltip="https://creativecommons.org/licenses/by-sa/3.0/"/>
              </a:rPr>
              <a:t>CC BY-SA</a:t>
            </a:r>
            <a:endParaRPr lang="en-CA" sz="1200" dirty="0"/>
          </a:p>
          <a:p>
            <a:endParaRPr lang="en-US" dirty="0"/>
          </a:p>
        </p:txBody>
      </p:sp>
      <p:sp>
        <p:nvSpPr>
          <p:cNvPr id="4" name="Header Placeholder 3"/>
          <p:cNvSpPr>
            <a:spLocks noGrp="1"/>
          </p:cNvSpPr>
          <p:nvPr>
            <p:ph type="hdr"/>
          </p:nvPr>
        </p:nvSpPr>
        <p:spPr/>
        <p:txBody>
          <a:bodyPr/>
          <a:lstStyle/>
          <a:p>
            <a:r>
              <a:rPr lang="en-US"/>
              <a:t>doc.: IEEE 802 EC-23/0025r0</a:t>
            </a:r>
          </a:p>
        </p:txBody>
      </p:sp>
      <p:sp>
        <p:nvSpPr>
          <p:cNvPr id="5" name="Date Placeholder 4"/>
          <p:cNvSpPr>
            <a:spLocks noGrp="1"/>
          </p:cNvSpPr>
          <p:nvPr>
            <p:ph type="dt"/>
          </p:nvPr>
        </p:nvSpPr>
        <p:spPr/>
        <p:txBody>
          <a:bodyPr/>
          <a:lstStyle/>
          <a:p>
            <a:r>
              <a:rPr lang="en-US"/>
              <a:t>March 2023</a:t>
            </a:r>
          </a:p>
        </p:txBody>
      </p:sp>
      <p:sp>
        <p:nvSpPr>
          <p:cNvPr id="6" name="Footer Placeholder 5"/>
          <p:cNvSpPr>
            <a:spLocks noGrp="1"/>
          </p:cNvSpPr>
          <p:nvPr>
            <p:ph type="ftr"/>
          </p:nvPr>
        </p:nvSpPr>
        <p:spPr/>
        <p:txBody>
          <a:bodyPr/>
          <a:lstStyle/>
          <a:p>
            <a:r>
              <a:rPr lang="en-US"/>
              <a:t>Jon Rosdahl, Qualcomm</a:t>
            </a:r>
          </a:p>
        </p:txBody>
      </p:sp>
      <p:sp>
        <p:nvSpPr>
          <p:cNvPr id="7" name="Slide Number Placeholder 6"/>
          <p:cNvSpPr>
            <a:spLocks noGrp="1"/>
          </p:cNvSpPr>
          <p:nvPr>
            <p:ph type="sldNum"/>
          </p:nvPr>
        </p:nvSpPr>
        <p:spPr/>
        <p:txBody>
          <a:bodyPr/>
          <a:lstStyle/>
          <a:p>
            <a:r>
              <a:rPr lang="en-US"/>
              <a:t>Page </a:t>
            </a:r>
            <a:fld id="{47A7FEEB-9CD2-43FE-843C-C5350BEACB45}" type="slidenum">
              <a:rPr lang="en-US" smtClean="0"/>
              <a:pPr/>
              <a:t>8</a:t>
            </a:fld>
            <a:endParaRPr lang="en-US"/>
          </a:p>
        </p:txBody>
      </p:sp>
    </p:spTree>
    <p:extLst>
      <p:ext uri="{BB962C8B-B14F-4D97-AF65-F5344CB8AC3E}">
        <p14:creationId xmlns:p14="http://schemas.microsoft.com/office/powerpoint/2010/main" val="385647319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EC-23/0025r0</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John Doe, Some Company</a:t>
            </a:r>
          </a:p>
        </p:txBody>
      </p:sp>
      <p:sp>
        <p:nvSpPr>
          <p:cNvPr id="7" name="Rectangle 7"/>
          <p:cNvSpPr>
            <a:spLocks noGrp="1" noChangeArrowheads="1"/>
          </p:cNvSpPr>
          <p:nvPr>
            <p:ph type="sldNum"/>
          </p:nvPr>
        </p:nvSpPr>
        <p:spPr>
          <a:ln/>
        </p:spPr>
        <p:txBody>
          <a:bodyPr/>
          <a:lstStyle/>
          <a:p>
            <a:r>
              <a:rPr lang="en-US"/>
              <a:t>Page </a:t>
            </a:r>
            <a:fld id="{35E0D7E8-EBB2-4683-98FD-8E18BC106EDA}" type="slidenum">
              <a:rPr lang="en-US"/>
              <a:pPr/>
              <a:t>17</a:t>
            </a:fld>
            <a:endParaRPr lang="en-US"/>
          </a:p>
        </p:txBody>
      </p:sp>
      <p:sp>
        <p:nvSpPr>
          <p:cNvPr id="18433"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18434"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118888929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4" name="Rectangle 2"/>
          <p:cNvSpPr>
            <a:spLocks noGrp="1" noChangeArrowheads="1"/>
          </p:cNvSpPr>
          <p:nvPr>
            <p:ph type="hdr"/>
          </p:nvPr>
        </p:nvSpPr>
        <p:spPr>
          <a:ln/>
        </p:spPr>
        <p:txBody>
          <a:bodyPr/>
          <a:lstStyle/>
          <a:p>
            <a:r>
              <a:rPr lang="en-US"/>
              <a:t>doc.: IEEE 802 EC-23/0025r0</a:t>
            </a:r>
          </a:p>
        </p:txBody>
      </p:sp>
      <p:sp>
        <p:nvSpPr>
          <p:cNvPr id="5" name="Rectangle 3"/>
          <p:cNvSpPr>
            <a:spLocks noGrp="1" noChangeArrowheads="1"/>
          </p:cNvSpPr>
          <p:nvPr>
            <p:ph type="dt"/>
          </p:nvPr>
        </p:nvSpPr>
        <p:spPr>
          <a:ln/>
        </p:spPr>
        <p:txBody>
          <a:bodyPr/>
          <a:lstStyle/>
          <a:p>
            <a:r>
              <a:rPr lang="en-US"/>
              <a:t>March 2023</a:t>
            </a:r>
          </a:p>
        </p:txBody>
      </p:sp>
      <p:sp>
        <p:nvSpPr>
          <p:cNvPr id="6" name="Rectangle 6"/>
          <p:cNvSpPr>
            <a:spLocks noGrp="1" noChangeArrowheads="1"/>
          </p:cNvSpPr>
          <p:nvPr>
            <p:ph type="ftr"/>
          </p:nvPr>
        </p:nvSpPr>
        <p:spPr>
          <a:ln/>
        </p:spPr>
        <p:txBody>
          <a:bodyPr/>
          <a:lstStyle/>
          <a:p>
            <a:r>
              <a:rPr lang="en-US"/>
              <a:t>Jon Rosdahl, Qualcomm</a:t>
            </a:r>
          </a:p>
        </p:txBody>
      </p:sp>
      <p:sp>
        <p:nvSpPr>
          <p:cNvPr id="7" name="Rectangle 7"/>
          <p:cNvSpPr>
            <a:spLocks noGrp="1" noChangeArrowheads="1"/>
          </p:cNvSpPr>
          <p:nvPr>
            <p:ph type="sldNum"/>
          </p:nvPr>
        </p:nvSpPr>
        <p:spPr>
          <a:ln/>
        </p:spPr>
        <p:txBody>
          <a:bodyPr/>
          <a:lstStyle/>
          <a:p>
            <a:r>
              <a:rPr lang="en-US"/>
              <a:t>Page </a:t>
            </a:r>
            <a:fld id="{E6AF579C-E269-44CC-A9F4-B7D1E2EA3836}" type="slidenum">
              <a:rPr lang="en-US"/>
              <a:pPr/>
              <a:t>26</a:t>
            </a:fld>
            <a:endParaRPr lang="en-US"/>
          </a:p>
        </p:txBody>
      </p:sp>
      <p:sp>
        <p:nvSpPr>
          <p:cNvPr id="20481" name="Rectangle 1"/>
          <p:cNvSpPr txBox="1">
            <a:spLocks noGrp="1" noRot="1" noChangeAspect="1" noChangeArrowheads="1"/>
          </p:cNvSpPr>
          <p:nvPr>
            <p:ph type="sldImg"/>
          </p:nvPr>
        </p:nvSpPr>
        <p:spPr bwMode="auto">
          <a:xfrm>
            <a:off x="384175" y="701675"/>
            <a:ext cx="6165850" cy="3468688"/>
          </a:xfrm>
          <a:prstGeom prst="rect">
            <a:avLst/>
          </a:prstGeom>
          <a:solidFill>
            <a:srgbClr val="FFFFFF"/>
          </a:solidFill>
          <a:ln>
            <a:solidFill>
              <a:srgbClr val="000000"/>
            </a:solidFill>
            <a:miter lim="800000"/>
            <a:headEnd/>
            <a:tailEnd/>
          </a:ln>
        </p:spPr>
      </p:sp>
      <p:sp>
        <p:nvSpPr>
          <p:cNvPr id="20482" name="Rectangle 2"/>
          <p:cNvSpPr txBox="1">
            <a:spLocks noGrp="1" noChangeArrowheads="1"/>
          </p:cNvSpPr>
          <p:nvPr>
            <p:ph type="body" idx="1"/>
          </p:nvPr>
        </p:nvSpPr>
        <p:spPr bwMode="auto">
          <a:xfrm>
            <a:off x="923925" y="4408488"/>
            <a:ext cx="5086350" cy="4270375"/>
          </a:xfrm>
          <a:prstGeom prst="rect">
            <a:avLst/>
          </a:prstGeom>
          <a:noFill/>
          <a:ln>
            <a:round/>
            <a:headEnd/>
            <a:tailEnd/>
          </a:ln>
        </p:spPr>
        <p:txBody>
          <a:bodyPr wrap="none" anchor="ctr"/>
          <a:lstStyle/>
          <a:p>
            <a:endParaRPr lang="en-US"/>
          </a:p>
        </p:txBody>
      </p:sp>
    </p:spTree>
    <p:extLst>
      <p:ext uri="{BB962C8B-B14F-4D97-AF65-F5344CB8AC3E}">
        <p14:creationId xmlns:p14="http://schemas.microsoft.com/office/powerpoint/2010/main" val="262544687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14400" y="2130426"/>
            <a:ext cx="10363200" cy="1470025"/>
          </a:xfrm>
        </p:spPr>
        <p:txBody>
          <a:bodyPr/>
          <a:lstStyle/>
          <a:p>
            <a:r>
              <a:rPr lang="en-US"/>
              <a:t>Click to edit Master title style</a:t>
            </a:r>
            <a:endParaRPr lang="en-GB"/>
          </a:p>
        </p:txBody>
      </p:sp>
      <p:sp>
        <p:nvSpPr>
          <p:cNvPr id="3" name="Subtitle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DE40C9FC-4879-4F20-9ECA-A574A90476B7}" type="slidenum">
              <a:rPr lang="en-GB" smtClean="0"/>
              <a:pPr/>
              <a:t>‹#›</a:t>
            </a:fld>
            <a:endParaRPr lang="en-GB"/>
          </a:p>
        </p:txBody>
      </p:sp>
    </p:spTree>
    <p:extLst>
      <p:ext uri="{BB962C8B-B14F-4D97-AF65-F5344CB8AC3E}">
        <p14:creationId xmlns:p14="http://schemas.microsoft.com/office/powerpoint/2010/main" val="23111739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dirty="0"/>
          </a:p>
        </p:txBody>
      </p:sp>
      <p:sp>
        <p:nvSpPr>
          <p:cNvPr id="5" name="Rectangle 4"/>
          <p:cNvSpPr>
            <a:spLocks noGrp="1" noChangeArrowheads="1"/>
          </p:cNvSpPr>
          <p:nvPr>
            <p:ph type="ftr" idx="11"/>
          </p:nvPr>
        </p:nvSpPr>
        <p:spPr>
          <a:xfrm>
            <a:off x="7162800" y="6548157"/>
            <a:ext cx="4246033" cy="157444"/>
          </a:xfrm>
          <a:ln/>
        </p:spPr>
        <p:txBody>
          <a:bodyPr/>
          <a:lstStyle>
            <a:lvl1pPr>
              <a:defRPr/>
            </a:lvl1pPr>
          </a:lstStyle>
          <a:p>
            <a:r>
              <a:rPr lang="en-GB" dirty="0"/>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440F5867-744E-4AA6-B0ED-4C44D2DFBB7B}" type="slidenum">
              <a:rPr lang="en-GB" smtClean="0"/>
              <a:pPr/>
              <a:t>‹#›</a:t>
            </a:fld>
            <a:endParaRPr lang="en-GB" dirty="0"/>
          </a:p>
        </p:txBody>
      </p:sp>
    </p:spTree>
    <p:extLst>
      <p:ext uri="{BB962C8B-B14F-4D97-AF65-F5344CB8AC3E}">
        <p14:creationId xmlns:p14="http://schemas.microsoft.com/office/powerpoint/2010/main" val="270195548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963084" y="4406901"/>
            <a:ext cx="10363200" cy="1362075"/>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963084"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3ABCC52B-A3F7-440B-BBF2-55191E6E7773}" type="slidenum">
              <a:rPr lang="en-GB" smtClean="0"/>
              <a:pPr/>
              <a:t>‹#›</a:t>
            </a:fld>
            <a:endParaRPr lang="en-GB"/>
          </a:p>
        </p:txBody>
      </p:sp>
    </p:spTree>
    <p:extLst>
      <p:ext uri="{BB962C8B-B14F-4D97-AF65-F5344CB8AC3E}">
        <p14:creationId xmlns:p14="http://schemas.microsoft.com/office/powerpoint/2010/main" val="267665297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914401" y="1981201"/>
            <a:ext cx="5077884"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6195484" y="1981201"/>
            <a:ext cx="5080000" cy="411321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6" name="Rectangle 4"/>
          <p:cNvSpPr>
            <a:spLocks noGrp="1" noChangeArrowheads="1"/>
          </p:cNvSpPr>
          <p:nvPr>
            <p:ph type="ftr" idx="11"/>
          </p:nvPr>
        </p:nvSpPr>
        <p:spPr>
          <a:ln/>
        </p:spPr>
        <p:txBody>
          <a:bodyPr/>
          <a:lstStyle>
            <a:lvl1pPr>
              <a:defRPr/>
            </a:lvl1pPr>
          </a:lstStyle>
          <a:p>
            <a:r>
              <a:rPr lang="en-GB"/>
              <a:t>Jon Rosdahl, Qualcomm</a:t>
            </a:r>
          </a:p>
        </p:txBody>
      </p:sp>
      <p:sp>
        <p:nvSpPr>
          <p:cNvPr id="7" name="Rectangle 5"/>
          <p:cNvSpPr>
            <a:spLocks noGrp="1" noChangeArrowheads="1"/>
          </p:cNvSpPr>
          <p:nvPr>
            <p:ph type="sldNum" idx="12"/>
          </p:nvPr>
        </p:nvSpPr>
        <p:spPr>
          <a:ln/>
        </p:spPr>
        <p:txBody>
          <a:bodyPr/>
          <a:lstStyle>
            <a:lvl1pPr>
              <a:defRPr/>
            </a:lvl1pPr>
          </a:lstStyle>
          <a:p>
            <a:r>
              <a:rPr lang="en-GB"/>
              <a:t>Slide </a:t>
            </a:r>
            <a:fld id="{1CD163DD-D5E7-41DA-95F2-71530C24F8C3}" type="slidenum">
              <a:rPr lang="en-GB" smtClean="0"/>
              <a:pPr/>
              <a:t>‹#›</a:t>
            </a:fld>
            <a:endParaRPr lang="en-GB"/>
          </a:p>
        </p:txBody>
      </p:sp>
    </p:spTree>
    <p:extLst>
      <p:ext uri="{BB962C8B-B14F-4D97-AF65-F5344CB8AC3E}">
        <p14:creationId xmlns:p14="http://schemas.microsoft.com/office/powerpoint/2010/main" val="30691691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09600" y="609600"/>
            <a:ext cx="10972800" cy="808038"/>
          </a:xfrm>
        </p:spPr>
        <p:txBody>
          <a:bodyPr/>
          <a:lstStyle>
            <a:lvl1pPr>
              <a:defRPr/>
            </a:lvl1pPr>
          </a:lstStyle>
          <a:p>
            <a:r>
              <a:rPr lang="en-US"/>
              <a:t>Click to edit Master title style</a:t>
            </a:r>
            <a:endParaRPr lang="en-GB" dirty="0"/>
          </a:p>
        </p:txBody>
      </p:sp>
      <p:sp>
        <p:nvSpPr>
          <p:cNvPr id="3" name="Text Placeholder 2"/>
          <p:cNvSpPr>
            <a:spLocks noGrp="1"/>
          </p:cNvSpPr>
          <p:nvPr>
            <p:ph type="body" idx="1"/>
          </p:nvPr>
        </p:nvSpPr>
        <p:spPr>
          <a:xfrm>
            <a:off x="609600" y="1535113"/>
            <a:ext cx="5386917"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09600" y="2174875"/>
            <a:ext cx="5386917"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6193368" y="1535113"/>
            <a:ext cx="5389033"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93368" y="2174875"/>
            <a:ext cx="5389033"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p:cNvSpPr>
            <a:spLocks noGrp="1"/>
          </p:cNvSpPr>
          <p:nvPr>
            <p:ph type="dt" idx="10"/>
          </p:nvPr>
        </p:nvSpPr>
        <p:spPr/>
        <p:txBody>
          <a:bodyPr/>
          <a:lstStyle>
            <a:lvl1pPr>
              <a:buFont typeface="Times New Roman" pitchFamily="18" charset="0"/>
              <a:buNone/>
              <a:tabLst/>
              <a:defRPr>
                <a:latin typeface="Times New Roman" pitchFamily="18" charset="0"/>
                <a:ea typeface="Arial Unicode MS" pitchFamily="34" charset="-128"/>
                <a:cs typeface="Arial Unicode MS" pitchFamily="34" charset="-128"/>
              </a:defRPr>
            </a:lvl1pPr>
          </a:lstStyle>
          <a:p>
            <a:r>
              <a:rPr lang="en-US"/>
              <a:t>March 2023</a:t>
            </a:r>
            <a:endParaRPr lang="en-GB"/>
          </a:p>
        </p:txBody>
      </p:sp>
      <p:sp>
        <p:nvSpPr>
          <p:cNvPr id="8" name="Footer Placeholder 7"/>
          <p:cNvSpPr>
            <a:spLocks noGrp="1"/>
          </p:cNvSpPr>
          <p:nvPr>
            <p:ph type="ftr" idx="11"/>
          </p:nvPr>
        </p:nvSpPr>
        <p:spPr>
          <a:xfrm>
            <a:off x="7524752" y="6475414"/>
            <a:ext cx="3865033" cy="180975"/>
          </a:xfrm>
        </p:spPr>
        <p:txBody>
          <a:bodyPr/>
          <a:lstStyle>
            <a:lvl1pPr>
              <a:defRPr/>
            </a:lvl1pPr>
          </a:lstStyle>
          <a:p>
            <a:r>
              <a:rPr lang="en-GB"/>
              <a:t>Jon Rosdahl, Qualcomm</a:t>
            </a:r>
            <a:endParaRPr lang="en-GB" dirty="0"/>
          </a:p>
        </p:txBody>
      </p:sp>
      <p:sp>
        <p:nvSpPr>
          <p:cNvPr id="9" name="Slide Number Placeholder 8"/>
          <p:cNvSpPr>
            <a:spLocks noGrp="1"/>
          </p:cNvSpPr>
          <p:nvPr>
            <p:ph type="sldNum" idx="12"/>
          </p:nvPr>
        </p:nvSpPr>
        <p:spPr/>
        <p:txBody>
          <a:bodyPr/>
          <a:lstStyle>
            <a:lvl1pPr>
              <a:defRPr/>
            </a:lvl1pPr>
          </a:lstStyle>
          <a:p>
            <a:r>
              <a:rPr lang="en-GB"/>
              <a:t>Slide </a:t>
            </a:r>
            <a:fld id="{69B99EC4-A1FB-4C79-B9A5-C1FFD5A90380}" type="slidenum">
              <a:rPr lang="en-GB" smtClean="0"/>
              <a:pPr/>
              <a:t>‹#›</a:t>
            </a:fld>
            <a:endParaRPr lang="en-GB"/>
          </a:p>
        </p:txBody>
      </p:sp>
    </p:spTree>
    <p:extLst>
      <p:ext uri="{BB962C8B-B14F-4D97-AF65-F5344CB8AC3E}">
        <p14:creationId xmlns:p14="http://schemas.microsoft.com/office/powerpoint/2010/main" val="319252207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4" name="Rectangle 4"/>
          <p:cNvSpPr>
            <a:spLocks noGrp="1" noChangeArrowheads="1"/>
          </p:cNvSpPr>
          <p:nvPr>
            <p:ph type="ftr" idx="11"/>
          </p:nvPr>
        </p:nvSpPr>
        <p:spPr>
          <a:ln/>
        </p:spPr>
        <p:txBody>
          <a:bodyPr/>
          <a:lstStyle>
            <a:lvl1pPr>
              <a:defRPr/>
            </a:lvl1pPr>
          </a:lstStyle>
          <a:p>
            <a:r>
              <a:rPr lang="en-GB"/>
              <a:t>Jon Rosdahl, Qualcomm</a:t>
            </a:r>
          </a:p>
        </p:txBody>
      </p:sp>
      <p:sp>
        <p:nvSpPr>
          <p:cNvPr id="5" name="Rectangle 5"/>
          <p:cNvSpPr>
            <a:spLocks noGrp="1" noChangeArrowheads="1"/>
          </p:cNvSpPr>
          <p:nvPr>
            <p:ph type="sldNum" idx="12"/>
          </p:nvPr>
        </p:nvSpPr>
        <p:spPr>
          <a:ln/>
        </p:spPr>
        <p:txBody>
          <a:bodyPr/>
          <a:lstStyle>
            <a:lvl1pPr>
              <a:defRPr/>
            </a:lvl1pPr>
          </a:lstStyle>
          <a:p>
            <a:r>
              <a:rPr lang="en-GB"/>
              <a:t>Slide </a:t>
            </a:r>
            <a:fld id="{06B781AF-4CCF-49B0-A572-DE54FBE5D942}" type="slidenum">
              <a:rPr lang="en-GB" smtClean="0"/>
              <a:pPr/>
              <a:t>‹#›</a:t>
            </a:fld>
            <a:endParaRPr lang="en-GB"/>
          </a:p>
        </p:txBody>
      </p:sp>
    </p:spTree>
    <p:extLst>
      <p:ext uri="{BB962C8B-B14F-4D97-AF65-F5344CB8AC3E}">
        <p14:creationId xmlns:p14="http://schemas.microsoft.com/office/powerpoint/2010/main" val="30321139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3" name="Rectangle 4"/>
          <p:cNvSpPr>
            <a:spLocks noGrp="1" noChangeArrowheads="1"/>
          </p:cNvSpPr>
          <p:nvPr>
            <p:ph type="ftr" idx="11"/>
          </p:nvPr>
        </p:nvSpPr>
        <p:spPr>
          <a:ln/>
        </p:spPr>
        <p:txBody>
          <a:bodyPr/>
          <a:lstStyle>
            <a:lvl1pPr>
              <a:defRPr/>
            </a:lvl1pPr>
          </a:lstStyle>
          <a:p>
            <a:r>
              <a:rPr lang="en-GB"/>
              <a:t>Jon Rosdahl, Qualcomm</a:t>
            </a:r>
          </a:p>
        </p:txBody>
      </p:sp>
      <p:sp>
        <p:nvSpPr>
          <p:cNvPr id="4" name="Rectangle 5"/>
          <p:cNvSpPr>
            <a:spLocks noGrp="1" noChangeArrowheads="1"/>
          </p:cNvSpPr>
          <p:nvPr>
            <p:ph type="sldNum" idx="12"/>
          </p:nvPr>
        </p:nvSpPr>
        <p:spPr>
          <a:ln/>
        </p:spPr>
        <p:txBody>
          <a:bodyPr/>
          <a:lstStyle>
            <a:lvl1pPr>
              <a:defRPr/>
            </a:lvl1pPr>
          </a:lstStyle>
          <a:p>
            <a:r>
              <a:rPr lang="en-GB"/>
              <a:t>Slide </a:t>
            </a:r>
            <a:fld id="{F5D8E26B-7BCF-4D25-9C89-0168A6618F18}" type="slidenum">
              <a:rPr lang="en-GB" smtClean="0"/>
              <a:pPr/>
              <a:t>‹#›</a:t>
            </a:fld>
            <a:endParaRPr lang="en-GB"/>
          </a:p>
        </p:txBody>
      </p:sp>
    </p:spTree>
    <p:extLst>
      <p:ext uri="{BB962C8B-B14F-4D97-AF65-F5344CB8AC3E}">
        <p14:creationId xmlns:p14="http://schemas.microsoft.com/office/powerpoint/2010/main" val="305785423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6B5E41C2-EF12-4EF2-8280-F2B4208277C2}" type="slidenum">
              <a:rPr lang="en-GB" smtClean="0"/>
              <a:pPr/>
              <a:t>‹#›</a:t>
            </a:fld>
            <a:endParaRPr lang="en-GB"/>
          </a:p>
        </p:txBody>
      </p:sp>
    </p:spTree>
    <p:extLst>
      <p:ext uri="{BB962C8B-B14F-4D97-AF65-F5344CB8AC3E}">
        <p14:creationId xmlns:p14="http://schemas.microsoft.com/office/powerpoint/2010/main" val="24686184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686801" y="685801"/>
            <a:ext cx="2588684" cy="540861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914400" y="685801"/>
            <a:ext cx="7569200" cy="540861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Rectangle 3"/>
          <p:cNvSpPr>
            <a:spLocks noGrp="1" noChangeArrowheads="1"/>
          </p:cNvSpPr>
          <p:nvPr>
            <p:ph type="dt" idx="10"/>
          </p:nvPr>
        </p:nvSpPr>
        <p:spPr>
          <a:ln/>
        </p:spPr>
        <p:txBody>
          <a:bodyPr/>
          <a:lstStyle>
            <a:lvl1pPr>
              <a:defRPr/>
            </a:lvl1pPr>
          </a:lstStyle>
          <a:p>
            <a:r>
              <a:rPr lang="en-US"/>
              <a:t>March 2023</a:t>
            </a:r>
            <a:endParaRPr lang="en-GB"/>
          </a:p>
        </p:txBody>
      </p:sp>
      <p:sp>
        <p:nvSpPr>
          <p:cNvPr id="5" name="Rectangle 4"/>
          <p:cNvSpPr>
            <a:spLocks noGrp="1" noChangeArrowheads="1"/>
          </p:cNvSpPr>
          <p:nvPr>
            <p:ph type="ftr" idx="11"/>
          </p:nvPr>
        </p:nvSpPr>
        <p:spPr>
          <a:ln/>
        </p:spPr>
        <p:txBody>
          <a:bodyPr/>
          <a:lstStyle>
            <a:lvl1pPr>
              <a:defRPr/>
            </a:lvl1pPr>
          </a:lstStyle>
          <a:p>
            <a:r>
              <a:rPr lang="en-GB"/>
              <a:t>Jon Rosdahl, Qualcomm</a:t>
            </a:r>
          </a:p>
        </p:txBody>
      </p:sp>
      <p:sp>
        <p:nvSpPr>
          <p:cNvPr id="6" name="Rectangle 5"/>
          <p:cNvSpPr>
            <a:spLocks noGrp="1" noChangeArrowheads="1"/>
          </p:cNvSpPr>
          <p:nvPr>
            <p:ph type="sldNum" idx="12"/>
          </p:nvPr>
        </p:nvSpPr>
        <p:spPr>
          <a:ln/>
        </p:spPr>
        <p:txBody>
          <a:bodyPr/>
          <a:lstStyle>
            <a:lvl1pPr>
              <a:defRPr/>
            </a:lvl1pPr>
          </a:lstStyle>
          <a:p>
            <a:r>
              <a:rPr lang="en-GB"/>
              <a:t>Slide </a:t>
            </a:r>
            <a:fld id="{9B0D65C8-A0CA-4DDA-83BB-897866218593}" type="slidenum">
              <a:rPr lang="en-GB" smtClean="0"/>
              <a:pPr/>
              <a:t>‹#›</a:t>
            </a:fld>
            <a:endParaRPr lang="en-GB"/>
          </a:p>
        </p:txBody>
      </p:sp>
    </p:spTree>
    <p:extLst>
      <p:ext uri="{BB962C8B-B14F-4D97-AF65-F5344CB8AC3E}">
        <p14:creationId xmlns:p14="http://schemas.microsoft.com/office/powerpoint/2010/main" val="409290132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1"/>
          <p:cNvSpPr>
            <a:spLocks noGrp="1" noChangeArrowheads="1"/>
          </p:cNvSpPr>
          <p:nvPr>
            <p:ph type="title"/>
          </p:nvPr>
        </p:nvSpPr>
        <p:spPr bwMode="auto">
          <a:xfrm>
            <a:off x="914401" y="685801"/>
            <a:ext cx="10361084" cy="1065213"/>
          </a:xfrm>
          <a:prstGeom prst="rect">
            <a:avLst/>
          </a:prstGeom>
          <a:noFill/>
          <a:ln w="9525">
            <a:noFill/>
            <a:round/>
            <a:headEnd/>
            <a:tailEnd/>
          </a:ln>
        </p:spPr>
        <p:txBody>
          <a:bodyPr vert="horz" wrap="square" lIns="92160" tIns="46080" rIns="92160" bIns="46080" numCol="1" anchor="ctr" anchorCtr="0" compatLnSpc="1">
            <a:prstTxWarp prst="textNoShape">
              <a:avLst/>
            </a:prstTxWarp>
          </a:bodyPr>
          <a:lstStyle/>
          <a:p>
            <a:pPr lvl="0"/>
            <a:r>
              <a:rPr lang="en-GB" dirty="0"/>
              <a:t>Click to edit the title text format</a:t>
            </a:r>
          </a:p>
        </p:txBody>
      </p:sp>
      <p:sp>
        <p:nvSpPr>
          <p:cNvPr id="2051" name="Rectangle 2"/>
          <p:cNvSpPr>
            <a:spLocks noGrp="1" noChangeArrowheads="1"/>
          </p:cNvSpPr>
          <p:nvPr>
            <p:ph type="body" idx="1"/>
          </p:nvPr>
        </p:nvSpPr>
        <p:spPr bwMode="auto">
          <a:xfrm>
            <a:off x="914401" y="1981201"/>
            <a:ext cx="10361084" cy="4113213"/>
          </a:xfrm>
          <a:prstGeom prst="rect">
            <a:avLst/>
          </a:prstGeom>
          <a:noFill/>
          <a:ln w="9525">
            <a:noFill/>
            <a:round/>
            <a:headEnd/>
            <a:tailEnd/>
          </a:ln>
        </p:spPr>
        <p:txBody>
          <a:bodyPr vert="horz" wrap="square" lIns="92160" tIns="46080" rIns="92160" bIns="46080" numCol="1" anchor="t" anchorCtr="0" compatLnSpc="1">
            <a:prstTxWarp prst="textNoShape">
              <a:avLst/>
            </a:prstTxWarp>
          </a:bodyPr>
          <a:lstStyle/>
          <a:p>
            <a:pPr lvl="0"/>
            <a:r>
              <a:rPr lang="en-GB"/>
              <a:t>Click to edit the outline text format</a:t>
            </a:r>
          </a:p>
          <a:p>
            <a:pPr lvl="1"/>
            <a:r>
              <a:rPr lang="en-GB"/>
              <a:t>Second Outline Level</a:t>
            </a:r>
          </a:p>
          <a:p>
            <a:pPr lvl="2"/>
            <a:r>
              <a:rPr lang="en-GB"/>
              <a:t>Third Outline Level</a:t>
            </a:r>
          </a:p>
          <a:p>
            <a:pPr lvl="3"/>
            <a:r>
              <a:rPr lang="en-GB"/>
              <a:t>Fourth Outline Level</a:t>
            </a:r>
          </a:p>
          <a:p>
            <a:pPr lvl="4"/>
            <a:r>
              <a:rPr lang="en-GB"/>
              <a:t>Fifth Outline Level</a:t>
            </a:r>
          </a:p>
          <a:p>
            <a:pPr lvl="4"/>
            <a:r>
              <a:rPr lang="en-GB"/>
              <a:t>Sixth Outline Level</a:t>
            </a:r>
          </a:p>
          <a:p>
            <a:pPr lvl="4"/>
            <a:r>
              <a:rPr lang="en-GB"/>
              <a:t>Seventh Outline Level</a:t>
            </a:r>
          </a:p>
          <a:p>
            <a:pPr lvl="4"/>
            <a:r>
              <a:rPr lang="en-GB"/>
              <a:t>Eighth Outline Level</a:t>
            </a:r>
          </a:p>
          <a:p>
            <a:pPr lvl="4"/>
            <a:r>
              <a:rPr lang="en-GB"/>
              <a:t>Ninth Outline Level</a:t>
            </a:r>
          </a:p>
        </p:txBody>
      </p:sp>
      <p:sp>
        <p:nvSpPr>
          <p:cNvPr id="1027" name="Rectangle 3"/>
          <p:cNvSpPr>
            <a:spLocks noGrp="1" noChangeArrowheads="1"/>
          </p:cNvSpPr>
          <p:nvPr>
            <p:ph type="dt"/>
          </p:nvPr>
        </p:nvSpPr>
        <p:spPr bwMode="auto">
          <a:xfrm>
            <a:off x="929218" y="333375"/>
            <a:ext cx="24997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a:solidFill>
                  <a:srgbClr val="000000"/>
                </a:solidFill>
                <a:latin typeface="Times New Roman" pitchFamily="16" charset="0"/>
                <a:ea typeface="MS Gothic" charset="-128"/>
                <a:cs typeface="Arial Unicode MS" charset="0"/>
              </a:defRPr>
            </a:lvl1pPr>
          </a:lstStyle>
          <a:p>
            <a:r>
              <a:rPr lang="en-US"/>
              <a:t>March 2023</a:t>
            </a:r>
            <a:endParaRPr lang="en-GB" dirty="0"/>
          </a:p>
        </p:txBody>
      </p:sp>
      <p:sp>
        <p:nvSpPr>
          <p:cNvPr id="1028" name="Rectangle 4"/>
          <p:cNvSpPr>
            <a:spLocks noGrp="1" noChangeArrowheads="1"/>
          </p:cNvSpPr>
          <p:nvPr>
            <p:ph type="ftr"/>
          </p:nvPr>
        </p:nvSpPr>
        <p:spPr bwMode="auto">
          <a:xfrm>
            <a:off x="7143752" y="6475414"/>
            <a:ext cx="4246033"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r" eaLnBrk="0" hangingPunct="0">
              <a:buClr>
                <a:srgbClr val="000000"/>
              </a:buClr>
              <a:buSzPct val="100000"/>
              <a:buFont typeface="Times New Roman" pitchFamily="18" charset="0"/>
              <a:buNone/>
              <a:defRPr sz="1200">
                <a:solidFill>
                  <a:srgbClr val="000000"/>
                </a:solidFill>
                <a:ea typeface="Arial Unicode MS" pitchFamily="34" charset="-128"/>
                <a:cs typeface="Arial Unicode MS" pitchFamily="34" charset="-128"/>
              </a:defRPr>
            </a:lvl1pPr>
          </a:lstStyle>
          <a:p>
            <a:r>
              <a:rPr lang="en-GB"/>
              <a:t>Jon Rosdahl, Qualcomm</a:t>
            </a:r>
            <a:endParaRPr lang="en-GB" dirty="0"/>
          </a:p>
        </p:txBody>
      </p:sp>
      <p:sp>
        <p:nvSpPr>
          <p:cNvPr id="1029" name="Rectangle 5"/>
          <p:cNvSpPr>
            <a:spLocks noGrp="1" noChangeArrowheads="1"/>
          </p:cNvSpPr>
          <p:nvPr>
            <p:ph type="sldNum"/>
          </p:nvPr>
        </p:nvSpPr>
        <p:spPr bwMode="auto">
          <a:xfrm>
            <a:off x="5793318" y="6475414"/>
            <a:ext cx="704849" cy="363537"/>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lvl1pPr algn="ct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a:solidFill>
                  <a:srgbClr val="000000"/>
                </a:solidFill>
                <a:latin typeface="Times New Roman" pitchFamily="16" charset="0"/>
                <a:ea typeface="MS Gothic" charset="-128"/>
                <a:cs typeface="Arial Unicode MS" charset="0"/>
              </a:defRPr>
            </a:lvl1pPr>
          </a:lstStyle>
          <a:p>
            <a:r>
              <a:rPr lang="en-GB"/>
              <a:t>Slide </a:t>
            </a:r>
            <a:fld id="{D09C756B-EB39-4236-ADBB-73052B179AE4}" type="slidenum">
              <a:rPr lang="en-GB" smtClean="0"/>
              <a:pPr/>
              <a:t>‹#›</a:t>
            </a:fld>
            <a:endParaRPr lang="en-GB"/>
          </a:p>
        </p:txBody>
      </p:sp>
      <p:sp>
        <p:nvSpPr>
          <p:cNvPr id="1030" name="Line 6"/>
          <p:cNvSpPr>
            <a:spLocks noChangeShapeType="1"/>
          </p:cNvSpPr>
          <p:nvPr/>
        </p:nvSpPr>
        <p:spPr bwMode="auto">
          <a:xfrm>
            <a:off x="914400" y="609600"/>
            <a:ext cx="103632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031" name="Rectangle 7"/>
          <p:cNvSpPr>
            <a:spLocks noChangeArrowheads="1"/>
          </p:cNvSpPr>
          <p:nvPr/>
        </p:nvSpPr>
        <p:spPr bwMode="auto">
          <a:xfrm>
            <a:off x="912285" y="6475413"/>
            <a:ext cx="419987" cy="184666"/>
          </a:xfrm>
          <a:prstGeom prst="rect">
            <a:avLst/>
          </a:prstGeom>
          <a:noFill/>
          <a:ln w="9525">
            <a:noFill/>
            <a:round/>
            <a:headEnd/>
            <a:tailEnd/>
          </a:ln>
          <a:effectLst/>
        </p:spPr>
        <p:txBody>
          <a:bodyPr wrap="none" lIns="0" tIns="0" rIns="0" bIns="0">
            <a:spAutoFit/>
          </a:bodyPr>
          <a:lstStyle/>
          <a:p>
            <a:pPr eaLnBrk="0" hangingPunct="0">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lang="en-GB" sz="1200" dirty="0">
                <a:solidFill>
                  <a:srgbClr val="000000"/>
                </a:solidFill>
                <a:latin typeface="Times New Roman" pitchFamily="16" charset="0"/>
                <a:ea typeface="MS Gothic" charset="-128"/>
                <a:cs typeface="+mn-cs"/>
              </a:rPr>
              <a:t>Report</a:t>
            </a:r>
          </a:p>
        </p:txBody>
      </p:sp>
      <p:sp>
        <p:nvSpPr>
          <p:cNvPr id="1032" name="Line 8"/>
          <p:cNvSpPr>
            <a:spLocks noChangeShapeType="1"/>
          </p:cNvSpPr>
          <p:nvPr/>
        </p:nvSpPr>
        <p:spPr bwMode="auto">
          <a:xfrm>
            <a:off x="914400" y="6477000"/>
            <a:ext cx="10464800" cy="1588"/>
          </a:xfrm>
          <a:prstGeom prst="line">
            <a:avLst/>
          </a:prstGeom>
          <a:noFill/>
          <a:ln w="12600">
            <a:solidFill>
              <a:srgbClr val="000000"/>
            </a:solidFill>
            <a:miter lim="800000"/>
            <a:headEnd/>
            <a:tailEnd/>
          </a:ln>
          <a:effectLst/>
        </p:spPr>
        <p:txBody>
          <a:bodyPr/>
          <a:lstStyle/>
          <a:p>
            <a:pPr eaLnBrk="0" hangingPunct="0">
              <a:buClr>
                <a:srgbClr val="000000"/>
              </a:buClr>
              <a:buSzPct val="100000"/>
              <a:buFont typeface="Times New Roman" pitchFamily="16" charset="0"/>
              <a:buNone/>
              <a:defRPr/>
            </a:pPr>
            <a:endParaRPr lang="en-GB" sz="2400">
              <a:latin typeface="Times New Roman" pitchFamily="16" charset="0"/>
              <a:ea typeface="MS Gothic" charset="-128"/>
              <a:cs typeface="+mn-cs"/>
            </a:endParaRPr>
          </a:p>
        </p:txBody>
      </p:sp>
      <p:sp>
        <p:nvSpPr>
          <p:cNvPr id="11" name="Date Placeholder 3">
            <a:extLst>
              <a:ext uri="{FF2B5EF4-FFF2-40B4-BE49-F238E27FC236}">
                <a16:creationId xmlns:a16="http://schemas.microsoft.com/office/drawing/2014/main" id="{A89444F4-FCB2-A070-37F6-C9B2E17DE12C}"/>
              </a:ext>
            </a:extLst>
          </p:cNvPr>
          <p:cNvSpPr txBox="1">
            <a:spLocks/>
          </p:cNvSpPr>
          <p:nvPr userDrawn="1"/>
        </p:nvSpPr>
        <p:spPr bwMode="auto">
          <a:xfrm>
            <a:off x="6595499" y="299244"/>
            <a:ext cx="4667283"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lvl1pPr>
              <a:defRPr/>
            </a:lvl1pPr>
          </a:lstStyle>
          <a:p>
            <a:pPr marL="0" marR="0" lvl="0" indent="0" algn="r"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a:pPr>
            <a:r>
              <a:rPr kumimoji="0" lang="en-GB" sz="1800" b="1" i="0" u="none" strike="noStrike" kern="1200" cap="none" spc="0" normalizeH="0" baseline="0" noProof="0" dirty="0">
                <a:ln>
                  <a:noFill/>
                </a:ln>
                <a:solidFill>
                  <a:srgbClr val="000000"/>
                </a:solidFill>
                <a:effectLst/>
                <a:uLnTx/>
                <a:uFillTx/>
                <a:latin typeface="Times New Roman" pitchFamily="16" charset="0"/>
                <a:ea typeface="MS Gothic" charset="-128"/>
                <a:cs typeface="Arial Unicode MS" charset="0"/>
              </a:rPr>
              <a:t>doc.: IEEE 802 EC-23/0025r0</a:t>
            </a:r>
          </a:p>
        </p:txBody>
      </p:sp>
    </p:spTree>
    <p:extLst>
      <p:ext uri="{BB962C8B-B14F-4D97-AF65-F5344CB8AC3E}">
        <p14:creationId xmlns:p14="http://schemas.microsoft.com/office/powerpoint/2010/main" val="189864417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 id="2147483696" r:id="rId6"/>
    <p:sldLayoutId id="2147483697" r:id="rId7"/>
    <p:sldLayoutId id="2147483698" r:id="rId8"/>
    <p:sldLayoutId id="2147483699" r:id="rId9"/>
  </p:sldLayoutIdLst>
  <p:hf hdr="0"/>
  <p:txStyles>
    <p:title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p:titleStyle>
    <p:bodyStyle>
      <a:lvl1pPr marL="342900" indent="-342900" algn="l" defTabSz="449263" rtl="0" eaLnBrk="1" fontAlgn="base" hangingPunct="1">
        <a:spcBef>
          <a:spcPts val="600"/>
        </a:spcBef>
        <a:spcAft>
          <a:spcPct val="0"/>
        </a:spcAft>
        <a:buClr>
          <a:srgbClr val="000000"/>
        </a:buClr>
        <a:buSzPct val="100000"/>
        <a:buFont typeface="Times New Roman" pitchFamily="18" charset="0"/>
        <a:defRPr sz="2400" b="1">
          <a:solidFill>
            <a:srgbClr val="000000"/>
          </a:solidFill>
          <a:latin typeface="+mn-lt"/>
          <a:ea typeface="+mn-ea"/>
          <a:cs typeface="MS Gothic"/>
        </a:defRPr>
      </a:lvl1pPr>
      <a:lvl2pPr marL="742950" indent="-285750" algn="l" defTabSz="449263" rtl="0" eaLnBrk="1" fontAlgn="base" hangingPunct="1">
        <a:spcBef>
          <a:spcPts val="500"/>
        </a:spcBef>
        <a:spcAft>
          <a:spcPct val="0"/>
        </a:spcAft>
        <a:buClr>
          <a:srgbClr val="000000"/>
        </a:buClr>
        <a:buSzPct val="100000"/>
        <a:buFont typeface="Times New Roman" pitchFamily="18" charset="0"/>
        <a:defRPr sz="2000">
          <a:solidFill>
            <a:srgbClr val="000000"/>
          </a:solidFill>
          <a:latin typeface="+mn-lt"/>
          <a:ea typeface="+mn-ea"/>
          <a:cs typeface="MS Gothic"/>
        </a:defRPr>
      </a:lvl2pPr>
      <a:lvl3pPr marL="1143000" indent="-228600" algn="l" defTabSz="449263" rtl="0" eaLnBrk="1" fontAlgn="base" hangingPunct="1">
        <a:spcBef>
          <a:spcPts val="450"/>
        </a:spcBef>
        <a:spcAft>
          <a:spcPct val="0"/>
        </a:spcAft>
        <a:buClr>
          <a:srgbClr val="000000"/>
        </a:buClr>
        <a:buSzPct val="100000"/>
        <a:buFont typeface="Times New Roman" pitchFamily="18" charset="0"/>
        <a:defRPr>
          <a:solidFill>
            <a:srgbClr val="000000"/>
          </a:solidFill>
          <a:latin typeface="+mn-lt"/>
          <a:ea typeface="+mn-ea"/>
          <a:cs typeface="MS Gothic"/>
        </a:defRPr>
      </a:lvl3pPr>
      <a:lvl4pPr marL="16002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4pPr>
      <a:lvl5pPr marL="2057400" indent="-228600" algn="l" defTabSz="449263" rtl="0" eaLnBrk="1" fontAlgn="base" hangingPunct="1">
        <a:spcBef>
          <a:spcPts val="400"/>
        </a:spcBef>
        <a:spcAft>
          <a:spcPct val="0"/>
        </a:spcAft>
        <a:buClr>
          <a:srgbClr val="000000"/>
        </a:buClr>
        <a:buSzPct val="100000"/>
        <a:buFont typeface="Times New Roman" pitchFamily="18" charset="0"/>
        <a:defRPr sz="1600">
          <a:solidFill>
            <a:srgbClr val="000000"/>
          </a:solidFill>
          <a:latin typeface="+mn-lt"/>
          <a:ea typeface="+mn-ea"/>
          <a:cs typeface="MS Gothic"/>
        </a:defRPr>
      </a:lvl5pPr>
      <a:lvl6pPr marL="25146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6pPr>
      <a:lvl7pPr marL="29718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7pPr>
      <a:lvl8pPr marL="34290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8pPr>
      <a:lvl9pPr marL="3886200" indent="-228600" algn="l" defTabSz="449263" rtl="0" eaLnBrk="1" fontAlgn="base" hangingPunct="1">
        <a:spcBef>
          <a:spcPts val="400"/>
        </a:spcBef>
        <a:spcAft>
          <a:spcPct val="0"/>
        </a:spcAft>
        <a:buClr>
          <a:srgbClr val="000000"/>
        </a:buClr>
        <a:buSzPct val="100000"/>
        <a:buFont typeface="Times New Roman" pitchFamily="16" charset="0"/>
        <a:defRPr sz="1600">
          <a:solidFill>
            <a:srgbClr val="000000"/>
          </a:solidFill>
          <a:latin typeface="+mn-lt"/>
          <a:ea typeface="+mn-ea"/>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emf"/></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hyperlink" Target="https://ieee802.org/802tele_calendar.html"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915458" y="647074"/>
            <a:ext cx="10361084" cy="1065213"/>
          </a:xfrm>
        </p:spPr>
        <p:txBody>
          <a:bodyPr/>
          <a:lstStyle/>
          <a:p>
            <a:r>
              <a:rPr lang="en-US" b="0" i="0" dirty="0">
                <a:solidFill>
                  <a:srgbClr val="000000"/>
                </a:solidFill>
                <a:effectLst/>
                <a:latin typeface="Verdana" panose="020B0604030504040204" pitchFamily="34" charset="0"/>
              </a:rPr>
              <a:t>2023 March IEEE 802 Mixed-mode Plenary</a:t>
            </a:r>
            <a:br>
              <a:rPr lang="en-US" b="0" i="0" dirty="0">
                <a:solidFill>
                  <a:srgbClr val="000000"/>
                </a:solidFill>
                <a:effectLst/>
                <a:latin typeface="Verdana" panose="020B0604030504040204" pitchFamily="34" charset="0"/>
              </a:rPr>
            </a:br>
            <a:r>
              <a:rPr lang="en-US" b="0" i="0" dirty="0">
                <a:solidFill>
                  <a:srgbClr val="000000"/>
                </a:solidFill>
                <a:effectLst/>
                <a:latin typeface="Verdana" panose="020B0604030504040204" pitchFamily="34" charset="0"/>
              </a:rPr>
              <a:t> AV Training</a:t>
            </a:r>
            <a:endParaRPr lang="en-GB" dirty="0"/>
          </a:p>
        </p:txBody>
      </p:sp>
      <p:sp>
        <p:nvSpPr>
          <p:cNvPr id="3074" name="Rectangle 2"/>
          <p:cNvSpPr>
            <a:spLocks noGrp="1" noChangeArrowheads="1"/>
          </p:cNvSpPr>
          <p:nvPr>
            <p:ph idx="1"/>
          </p:nvPr>
        </p:nvSpPr>
        <p:spPr>
          <a:xfrm>
            <a:off x="1600200" y="1662767"/>
            <a:ext cx="8763000" cy="418447"/>
          </a:xfrm>
        </p:spPr>
        <p:txBody>
          <a:bodyPr/>
          <a:lstStyle/>
          <a:p>
            <a:pPr algn="ctr"/>
            <a:r>
              <a:rPr lang="en-GB" dirty="0"/>
              <a:t>Date: 2023-03-12</a:t>
            </a:r>
          </a:p>
        </p:txBody>
      </p:sp>
      <p:sp>
        <p:nvSpPr>
          <p:cNvPr id="6" name="Date Placeholder 3"/>
          <p:cNvSpPr>
            <a:spLocks noGrp="1"/>
          </p:cNvSpPr>
          <p:nvPr>
            <p:ph type="dt" idx="10"/>
          </p:nvPr>
        </p:nvSpPr>
        <p:spPr/>
        <p:txBody>
          <a:bodyPr/>
          <a:lstStyle/>
          <a:p>
            <a:r>
              <a:rPr lang="en-US"/>
              <a:t>March 2023</a:t>
            </a:r>
            <a:endParaRPr lang="en-GB" dirty="0"/>
          </a:p>
        </p:txBody>
      </p:sp>
      <p:sp>
        <p:nvSpPr>
          <p:cNvPr id="7" name="Footer Placeholder 4"/>
          <p:cNvSpPr>
            <a:spLocks noGrp="1"/>
          </p:cNvSpPr>
          <p:nvPr>
            <p:ph type="ftr" idx="11"/>
          </p:nvPr>
        </p:nvSpPr>
        <p:spPr/>
        <p:txBody>
          <a:bodyPr/>
          <a:lstStyle/>
          <a:p>
            <a:r>
              <a:rPr lang="en-GB"/>
              <a:t>Jon Rosdahl, Qualcomm</a:t>
            </a:r>
            <a:endParaRPr lang="en-GB" dirty="0"/>
          </a:p>
        </p:txBody>
      </p:sp>
      <p:sp>
        <p:nvSpPr>
          <p:cNvPr id="8" name="Slide Number Placeholder 5"/>
          <p:cNvSpPr>
            <a:spLocks noGrp="1"/>
          </p:cNvSpPr>
          <p:nvPr>
            <p:ph type="sldNum" idx="12"/>
          </p:nvPr>
        </p:nvSpPr>
        <p:spPr/>
        <p:txBody>
          <a:bodyPr/>
          <a:lstStyle/>
          <a:p>
            <a:r>
              <a:rPr lang="en-GB" dirty="0"/>
              <a:t>Slide </a:t>
            </a:r>
            <a:fld id="{93823DB3-BAA4-4F4A-B4B3-ED9ABE70E976}" type="slidenum">
              <a:rPr lang="en-GB"/>
              <a:pPr/>
              <a:t>1</a:t>
            </a:fld>
            <a:endParaRPr lang="en-GB" dirty="0"/>
          </a:p>
        </p:txBody>
      </p:sp>
      <p:graphicFrame>
        <p:nvGraphicFramePr>
          <p:cNvPr id="3075" name="Object 3"/>
          <p:cNvGraphicFramePr>
            <a:graphicFrameLocks noChangeAspect="1"/>
          </p:cNvGraphicFramePr>
          <p:nvPr>
            <p:extLst>
              <p:ext uri="{D42A27DB-BD31-4B8C-83A1-F6EECF244321}">
                <p14:modId xmlns:p14="http://schemas.microsoft.com/office/powerpoint/2010/main" val="3795759295"/>
              </p:ext>
            </p:extLst>
          </p:nvPr>
        </p:nvGraphicFramePr>
        <p:xfrm>
          <a:off x="1524000" y="2271714"/>
          <a:ext cx="9067800" cy="2833687"/>
        </p:xfrm>
        <a:graphic>
          <a:graphicData uri="http://schemas.openxmlformats.org/presentationml/2006/ole">
            <mc:AlternateContent xmlns:mc="http://schemas.openxmlformats.org/markup-compatibility/2006">
              <mc:Choice xmlns:v="urn:schemas-microsoft-com:vml" Requires="v">
                <p:oleObj name="Document" r:id="rId3" imgW="8248712" imgH="2849652" progId="Word.Document.8">
                  <p:embed/>
                </p:oleObj>
              </mc:Choice>
              <mc:Fallback>
                <p:oleObj name="Document" r:id="rId3" imgW="8248712" imgH="2849652" progId="Word.Document.8">
                  <p:embed/>
                  <p:pic>
                    <p:nvPicPr>
                      <p:cNvPr id="3075" name="Object 3"/>
                      <p:cNvPicPr>
                        <a:picLocks noChangeAspect="1" noChangeArrowheads="1"/>
                      </p:cNvPicPr>
                      <p:nvPr/>
                    </p:nvPicPr>
                    <p:blipFill>
                      <a:blip r:embed="rId4"/>
                      <a:srcRect/>
                      <a:stretch>
                        <a:fillRect/>
                      </a:stretch>
                    </p:blipFill>
                    <p:spPr bwMode="auto">
                      <a:xfrm>
                        <a:off x="1524000" y="2271714"/>
                        <a:ext cx="9067800" cy="2833687"/>
                      </a:xfrm>
                      <a:prstGeom prst="rect">
                        <a:avLst/>
                      </a:prstGeom>
                      <a:noFill/>
                    </p:spPr>
                  </p:pic>
                </p:oleObj>
              </mc:Fallback>
            </mc:AlternateContent>
          </a:graphicData>
        </a:graphic>
      </p:graphicFrame>
      <p:sp>
        <p:nvSpPr>
          <p:cNvPr id="3076" name="Rectangle 4"/>
          <p:cNvSpPr>
            <a:spLocks noChangeArrowheads="1"/>
          </p:cNvSpPr>
          <p:nvPr/>
        </p:nvSpPr>
        <p:spPr bwMode="auto">
          <a:xfrm>
            <a:off x="1600200" y="1890714"/>
            <a:ext cx="1447800" cy="381000"/>
          </a:xfrm>
          <a:prstGeom prst="rect">
            <a:avLst/>
          </a:prstGeom>
          <a:noFill/>
          <a:ln w="9525">
            <a:noFill/>
            <a:round/>
            <a:headEnd/>
            <a:tailEnd/>
          </a:ln>
          <a:effectLst/>
        </p:spPr>
        <p:txBody>
          <a:bodyPr lIns="92160" tIns="46080" rIns="92160" bIns="46080"/>
          <a:lstStyle/>
          <a:p>
            <a:pPr>
              <a:spcBef>
                <a:spcPts val="500"/>
              </a:spcBef>
              <a:tabLst>
                <a:tab pos="342900" algn="l"/>
                <a:tab pos="1257300" algn="l"/>
                <a:tab pos="2171700" algn="l"/>
                <a:tab pos="3086100" algn="l"/>
                <a:tab pos="4000500" algn="l"/>
                <a:tab pos="4914900" algn="l"/>
                <a:tab pos="5829300" algn="l"/>
                <a:tab pos="6743700" algn="l"/>
                <a:tab pos="7658100" algn="l"/>
                <a:tab pos="8572500" algn="l"/>
                <a:tab pos="9486900" algn="l"/>
                <a:tab pos="10401300" algn="l"/>
              </a:tabLst>
            </a:pPr>
            <a:r>
              <a:rPr lang="en-GB" sz="2000" dirty="0">
                <a:solidFill>
                  <a:srgbClr val="000000"/>
                </a:solidFill>
              </a:rPr>
              <a:t>Authors:</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738F781-768A-2E83-A3DD-1F09F06538A3}"/>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4B7F5056-87ED-9388-E129-04FB23FAE8F3}"/>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3CEE5CF2-E33A-B5C7-D746-160799C469B4}"/>
              </a:ext>
            </a:extLst>
          </p:cNvPr>
          <p:cNvSpPr>
            <a:spLocks noGrp="1"/>
          </p:cNvSpPr>
          <p:nvPr>
            <p:ph type="sldNum" idx="12"/>
          </p:nvPr>
        </p:nvSpPr>
        <p:spPr/>
        <p:txBody>
          <a:bodyPr/>
          <a:lstStyle/>
          <a:p>
            <a:r>
              <a:rPr lang="en-GB"/>
              <a:t>Slide </a:t>
            </a:r>
            <a:fld id="{F5D8E26B-7BCF-4D25-9C89-0168A6618F18}" type="slidenum">
              <a:rPr lang="en-GB" smtClean="0"/>
              <a:pPr/>
              <a:t>10</a:t>
            </a:fld>
            <a:endParaRPr lang="en-GB"/>
          </a:p>
        </p:txBody>
      </p:sp>
      <p:pic>
        <p:nvPicPr>
          <p:cNvPr id="6" name="Picture 5" descr="Diagram, schematic&#10;&#10;Description automatically generated">
            <a:extLst>
              <a:ext uri="{FF2B5EF4-FFF2-40B4-BE49-F238E27FC236}">
                <a16:creationId xmlns:a16="http://schemas.microsoft.com/office/drawing/2014/main" id="{FB3E98D2-B3E6-3AE9-4E41-5853417AC0C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47800" y="801753"/>
            <a:ext cx="5325687" cy="5641577"/>
          </a:xfrm>
          <a:prstGeom prst="rect">
            <a:avLst/>
          </a:prstGeom>
        </p:spPr>
      </p:pic>
      <p:sp>
        <p:nvSpPr>
          <p:cNvPr id="7" name="TextBox 6">
            <a:extLst>
              <a:ext uri="{FF2B5EF4-FFF2-40B4-BE49-F238E27FC236}">
                <a16:creationId xmlns:a16="http://schemas.microsoft.com/office/drawing/2014/main" id="{01B3358F-47E7-7788-2441-65C2EE4B0FA4}"/>
              </a:ext>
            </a:extLst>
          </p:cNvPr>
          <p:cNvSpPr txBox="1"/>
          <p:nvPr/>
        </p:nvSpPr>
        <p:spPr>
          <a:xfrm>
            <a:off x="7696200" y="990600"/>
            <a:ext cx="3581400" cy="2677656"/>
          </a:xfrm>
          <a:prstGeom prst="rect">
            <a:avLst/>
          </a:prstGeom>
          <a:noFill/>
        </p:spPr>
        <p:txBody>
          <a:bodyPr wrap="square" rtlCol="0">
            <a:spAutoFit/>
          </a:bodyPr>
          <a:lstStyle/>
          <a:p>
            <a:r>
              <a:rPr lang="en-US" dirty="0">
                <a:solidFill>
                  <a:schemeClr val="tx1"/>
                </a:solidFill>
              </a:rPr>
              <a:t>This wiring diagram is provided to assist the AV Engineer at the venue.  </a:t>
            </a:r>
          </a:p>
          <a:p>
            <a:endParaRPr lang="en-US" dirty="0">
              <a:solidFill>
                <a:schemeClr val="tx1"/>
              </a:solidFill>
            </a:endParaRPr>
          </a:p>
          <a:p>
            <a:r>
              <a:rPr lang="en-US" dirty="0">
                <a:solidFill>
                  <a:schemeClr val="tx1"/>
                </a:solidFill>
              </a:rPr>
              <a:t>Attendees should not adjust the sound mixing panel settings.</a:t>
            </a:r>
          </a:p>
        </p:txBody>
      </p:sp>
    </p:spTree>
    <p:extLst>
      <p:ext uri="{BB962C8B-B14F-4D97-AF65-F5344CB8AC3E}">
        <p14:creationId xmlns:p14="http://schemas.microsoft.com/office/powerpoint/2010/main" val="91707832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C73D2ED-395F-B393-5C17-017B35D4D72B}"/>
              </a:ext>
            </a:extLst>
          </p:cNvPr>
          <p:cNvSpPr>
            <a:spLocks noGrp="1"/>
          </p:cNvSpPr>
          <p:nvPr>
            <p:ph type="title"/>
          </p:nvPr>
        </p:nvSpPr>
        <p:spPr>
          <a:xfrm>
            <a:off x="914401" y="685801"/>
            <a:ext cx="10361084" cy="761999"/>
          </a:xfrm>
        </p:spPr>
        <p:txBody>
          <a:bodyPr/>
          <a:lstStyle/>
          <a:p>
            <a:r>
              <a:rPr lang="en-US" dirty="0"/>
              <a:t>Suggested Best Practices</a:t>
            </a:r>
          </a:p>
        </p:txBody>
      </p:sp>
      <p:sp>
        <p:nvSpPr>
          <p:cNvPr id="3" name="Content Placeholder 2">
            <a:extLst>
              <a:ext uri="{FF2B5EF4-FFF2-40B4-BE49-F238E27FC236}">
                <a16:creationId xmlns:a16="http://schemas.microsoft.com/office/drawing/2014/main" id="{C83516C3-34E9-9304-2311-F921019D41A2}"/>
              </a:ext>
            </a:extLst>
          </p:cNvPr>
          <p:cNvSpPr>
            <a:spLocks noGrp="1"/>
          </p:cNvSpPr>
          <p:nvPr>
            <p:ph idx="1"/>
          </p:nvPr>
        </p:nvSpPr>
        <p:spPr>
          <a:xfrm>
            <a:off x="914401" y="1527176"/>
            <a:ext cx="10361084" cy="4873624"/>
          </a:xfrm>
        </p:spPr>
        <p:txBody>
          <a:bodyPr/>
          <a:lstStyle/>
          <a:p>
            <a:pPr marL="457200" indent="-457200">
              <a:buAutoNum type="arabicPeriod"/>
            </a:pPr>
            <a:r>
              <a:rPr lang="en-US" dirty="0"/>
              <a:t>One central laptop/computer per meeting connects at head table.</a:t>
            </a:r>
          </a:p>
          <a:p>
            <a:pPr marL="457200" indent="-457200">
              <a:buAutoNum type="arabicPeriod"/>
            </a:pPr>
            <a:r>
              <a:rPr lang="en-US" dirty="0"/>
              <a:t>Local speakers queue/speak only at a microphone when called on.</a:t>
            </a:r>
          </a:p>
          <a:p>
            <a:pPr marL="457200" indent="-457200">
              <a:buAutoNum type="arabicPeriod"/>
            </a:pPr>
            <a:r>
              <a:rPr lang="en-US" dirty="0"/>
              <a:t>Remote speakers request to speak via chat window and only speak when called on.</a:t>
            </a:r>
          </a:p>
          <a:p>
            <a:pPr marL="457200" indent="-457200">
              <a:buAutoNum type="arabicPeriod"/>
            </a:pPr>
            <a:r>
              <a:rPr lang="en-US" dirty="0"/>
              <a:t>Presenters share the presentation via conferencing tool or have chair (central laptop) present for them.</a:t>
            </a:r>
          </a:p>
          <a:p>
            <a:pPr marL="457200" indent="-457200">
              <a:buAutoNum type="arabicPeriod"/>
            </a:pPr>
            <a:r>
              <a:rPr lang="en-US" dirty="0"/>
              <a:t>Local attendees when logged into WebEx </a:t>
            </a:r>
            <a:r>
              <a:rPr lang="en-US" dirty="0">
                <a:solidFill>
                  <a:srgbClr val="FF0000"/>
                </a:solidFill>
              </a:rPr>
              <a:t>SHALL</a:t>
            </a:r>
            <a:r>
              <a:rPr lang="en-US" dirty="0"/>
              <a:t> </a:t>
            </a:r>
            <a:r>
              <a:rPr lang="en-US" dirty="0">
                <a:solidFill>
                  <a:srgbClr val="C00000"/>
                </a:solidFill>
              </a:rPr>
              <a:t>NOT connect Audio.</a:t>
            </a:r>
          </a:p>
          <a:p>
            <a:pPr marL="457200" indent="-457200">
              <a:buAutoNum type="arabicPeriod"/>
            </a:pPr>
            <a:r>
              <a:rPr lang="en-US" dirty="0">
                <a:solidFill>
                  <a:schemeClr val="tx1"/>
                </a:solidFill>
              </a:rPr>
              <a:t>When Starting a meeting the host should do the following:</a:t>
            </a:r>
          </a:p>
          <a:p>
            <a:pPr marL="857250" lvl="1" indent="-457200">
              <a:buAutoNum type="arabicPeriod"/>
            </a:pPr>
            <a:r>
              <a:rPr lang="en-US" dirty="0">
                <a:solidFill>
                  <a:schemeClr val="tx1"/>
                </a:solidFill>
              </a:rPr>
              <a:t>Select “Meeting” -&gt; “Meeting Options” -&gt; [Disable] “Allow Participant to turn on Video”</a:t>
            </a:r>
          </a:p>
          <a:p>
            <a:pPr marL="857250" lvl="1" indent="-457200">
              <a:buAutoNum type="arabicPeriod"/>
            </a:pPr>
            <a:r>
              <a:rPr lang="en-US" dirty="0">
                <a:solidFill>
                  <a:schemeClr val="tx1"/>
                </a:solidFill>
              </a:rPr>
              <a:t>Select “Participant” -&gt; [Enable] “Mute on Entry”.</a:t>
            </a:r>
          </a:p>
          <a:p>
            <a:pPr marL="457200" indent="-457200">
              <a:buAutoNum type="arabicPeriod"/>
            </a:pPr>
            <a:r>
              <a:rPr lang="en-US" dirty="0">
                <a:solidFill>
                  <a:schemeClr val="tx1"/>
                </a:solidFill>
              </a:rPr>
              <a:t>For those Remote Attendees connecting to Webex, Configure Webex Audio to use “Music Mode”.</a:t>
            </a:r>
          </a:p>
        </p:txBody>
      </p:sp>
      <p:sp>
        <p:nvSpPr>
          <p:cNvPr id="4" name="Date Placeholder 3">
            <a:extLst>
              <a:ext uri="{FF2B5EF4-FFF2-40B4-BE49-F238E27FC236}">
                <a16:creationId xmlns:a16="http://schemas.microsoft.com/office/drawing/2014/main" id="{D64C93E5-491D-832F-1C4E-C8483E1BB47B}"/>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0C57813D-FE5D-7B78-52EB-B3CF7E3513C4}"/>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EDF738B-6EA2-E668-9A88-10287D9D7868}"/>
              </a:ext>
            </a:extLst>
          </p:cNvPr>
          <p:cNvSpPr>
            <a:spLocks noGrp="1"/>
          </p:cNvSpPr>
          <p:nvPr>
            <p:ph type="sldNum" idx="12"/>
          </p:nvPr>
        </p:nvSpPr>
        <p:spPr/>
        <p:txBody>
          <a:bodyPr/>
          <a:lstStyle/>
          <a:p>
            <a:r>
              <a:rPr lang="en-GB"/>
              <a:t>Slide </a:t>
            </a:r>
            <a:fld id="{440F5867-744E-4AA6-B0ED-4C44D2DFBB7B}" type="slidenum">
              <a:rPr lang="en-GB" smtClean="0"/>
              <a:pPr/>
              <a:t>11</a:t>
            </a:fld>
            <a:endParaRPr lang="en-GB" dirty="0"/>
          </a:p>
        </p:txBody>
      </p:sp>
    </p:spTree>
    <p:extLst>
      <p:ext uri="{BB962C8B-B14F-4D97-AF65-F5344CB8AC3E}">
        <p14:creationId xmlns:p14="http://schemas.microsoft.com/office/powerpoint/2010/main" val="360674164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93B34ED-0E93-D731-A87D-9CD444411440}"/>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A39B9657-75BD-B256-06A2-41E16B22E27B}"/>
              </a:ext>
            </a:extLst>
          </p:cNvPr>
          <p:cNvSpPr>
            <a:spLocks noGrp="1"/>
          </p:cNvSpPr>
          <p:nvPr>
            <p:ph idx="1"/>
          </p:nvPr>
        </p:nvSpPr>
        <p:spPr>
          <a:xfrm>
            <a:off x="708336" y="5098675"/>
            <a:ext cx="5382451" cy="987427"/>
          </a:xfrm>
        </p:spPr>
        <p:txBody>
          <a:bodyPr/>
          <a:lstStyle/>
          <a:p>
            <a:r>
              <a:rPr lang="en-US" dirty="0">
                <a:solidFill>
                  <a:schemeClr val="tx1"/>
                </a:solidFill>
              </a:rPr>
              <a:t>Select “Participant” -&gt; [Enable] “Mute on Entry”.</a:t>
            </a:r>
          </a:p>
          <a:p>
            <a:endParaRPr lang="en-US" dirty="0"/>
          </a:p>
        </p:txBody>
      </p:sp>
      <p:sp>
        <p:nvSpPr>
          <p:cNvPr id="4" name="Date Placeholder 3">
            <a:extLst>
              <a:ext uri="{FF2B5EF4-FFF2-40B4-BE49-F238E27FC236}">
                <a16:creationId xmlns:a16="http://schemas.microsoft.com/office/drawing/2014/main" id="{2253D836-BF3E-8CAA-2EA9-F1A31A70C842}"/>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25E99051-6CD8-4E4B-2656-30E2883BD461}"/>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7D9AEBE5-32B7-6942-AAAA-E6B72FD7ED7A}"/>
              </a:ext>
            </a:extLst>
          </p:cNvPr>
          <p:cNvSpPr>
            <a:spLocks noGrp="1"/>
          </p:cNvSpPr>
          <p:nvPr>
            <p:ph type="sldNum" idx="12"/>
          </p:nvPr>
        </p:nvSpPr>
        <p:spPr/>
        <p:txBody>
          <a:bodyPr/>
          <a:lstStyle/>
          <a:p>
            <a:r>
              <a:rPr lang="en-GB"/>
              <a:t>Slide </a:t>
            </a:r>
            <a:fld id="{440F5867-744E-4AA6-B0ED-4C44D2DFBB7B}" type="slidenum">
              <a:rPr lang="en-GB" smtClean="0"/>
              <a:pPr/>
              <a:t>12</a:t>
            </a:fld>
            <a:endParaRPr lang="en-GB" dirty="0"/>
          </a:p>
        </p:txBody>
      </p:sp>
      <p:pic>
        <p:nvPicPr>
          <p:cNvPr id="8" name="Picture 7">
            <a:extLst>
              <a:ext uri="{FF2B5EF4-FFF2-40B4-BE49-F238E27FC236}">
                <a16:creationId xmlns:a16="http://schemas.microsoft.com/office/drawing/2014/main" id="{1CB634CE-A495-27A7-5185-5E164D788E6F}"/>
              </a:ext>
            </a:extLst>
          </p:cNvPr>
          <p:cNvPicPr>
            <a:picLocks noChangeAspect="1"/>
          </p:cNvPicPr>
          <p:nvPr/>
        </p:nvPicPr>
        <p:blipFill>
          <a:blip r:embed="rId2"/>
          <a:stretch>
            <a:fillRect/>
          </a:stretch>
        </p:blipFill>
        <p:spPr>
          <a:xfrm>
            <a:off x="6296852" y="1751013"/>
            <a:ext cx="5124450" cy="3686175"/>
          </a:xfrm>
          <a:prstGeom prst="rect">
            <a:avLst/>
          </a:prstGeom>
        </p:spPr>
      </p:pic>
    </p:spTree>
    <p:extLst>
      <p:ext uri="{BB962C8B-B14F-4D97-AF65-F5344CB8AC3E}">
        <p14:creationId xmlns:p14="http://schemas.microsoft.com/office/powerpoint/2010/main" val="370579350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EFF33AB-788B-91ED-F683-3C9EBEF9FA86}"/>
              </a:ext>
            </a:extLst>
          </p:cNvPr>
          <p:cNvSpPr>
            <a:spLocks noGrp="1"/>
          </p:cNvSpPr>
          <p:nvPr>
            <p:ph type="title"/>
          </p:nvPr>
        </p:nvSpPr>
        <p:spPr/>
        <p:txBody>
          <a:bodyPr/>
          <a:lstStyle/>
          <a:p>
            <a:r>
              <a:rPr lang="en-US" dirty="0"/>
              <a:t>Webex Meeting options</a:t>
            </a:r>
          </a:p>
        </p:txBody>
      </p:sp>
      <p:sp>
        <p:nvSpPr>
          <p:cNvPr id="3" name="Content Placeholder 2">
            <a:extLst>
              <a:ext uri="{FF2B5EF4-FFF2-40B4-BE49-F238E27FC236}">
                <a16:creationId xmlns:a16="http://schemas.microsoft.com/office/drawing/2014/main" id="{D51FD949-221C-3C9F-82F1-C76081100E4D}"/>
              </a:ext>
            </a:extLst>
          </p:cNvPr>
          <p:cNvSpPr>
            <a:spLocks noGrp="1"/>
          </p:cNvSpPr>
          <p:nvPr>
            <p:ph idx="1"/>
          </p:nvPr>
        </p:nvSpPr>
        <p:spPr>
          <a:xfrm>
            <a:off x="867297" y="1794531"/>
            <a:ext cx="7315199" cy="1751014"/>
          </a:xfrm>
        </p:spPr>
        <p:txBody>
          <a:bodyPr/>
          <a:lstStyle/>
          <a:p>
            <a:r>
              <a:rPr lang="en-US" dirty="0">
                <a:solidFill>
                  <a:schemeClr val="tx1"/>
                </a:solidFill>
              </a:rPr>
              <a:t>Select “Meeting” -&gt; “Meeting Options” -&gt; [Disable] “Allow Participant to turn on Video”</a:t>
            </a:r>
          </a:p>
          <a:p>
            <a:br>
              <a:rPr lang="en-US" dirty="0"/>
            </a:br>
            <a:r>
              <a:rPr lang="en-US" dirty="0"/>
              <a:t>This conserves bandwidth.</a:t>
            </a:r>
          </a:p>
        </p:txBody>
      </p:sp>
      <p:sp>
        <p:nvSpPr>
          <p:cNvPr id="4" name="Date Placeholder 3">
            <a:extLst>
              <a:ext uri="{FF2B5EF4-FFF2-40B4-BE49-F238E27FC236}">
                <a16:creationId xmlns:a16="http://schemas.microsoft.com/office/drawing/2014/main" id="{93FA403B-331F-B074-27B4-D30A2361906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F539A864-B1A0-D541-8A67-1D33BC4E6AE9}"/>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DCC9E28-EB02-26C0-179A-618C718409F0}"/>
              </a:ext>
            </a:extLst>
          </p:cNvPr>
          <p:cNvSpPr>
            <a:spLocks noGrp="1"/>
          </p:cNvSpPr>
          <p:nvPr>
            <p:ph type="sldNum" idx="12"/>
          </p:nvPr>
        </p:nvSpPr>
        <p:spPr/>
        <p:txBody>
          <a:bodyPr/>
          <a:lstStyle/>
          <a:p>
            <a:r>
              <a:rPr lang="en-GB"/>
              <a:t>Slide </a:t>
            </a:r>
            <a:fld id="{440F5867-744E-4AA6-B0ED-4C44D2DFBB7B}" type="slidenum">
              <a:rPr lang="en-GB" smtClean="0"/>
              <a:pPr/>
              <a:t>13</a:t>
            </a:fld>
            <a:endParaRPr lang="en-GB" dirty="0"/>
          </a:p>
        </p:txBody>
      </p:sp>
      <p:pic>
        <p:nvPicPr>
          <p:cNvPr id="8" name="Picture 7">
            <a:extLst>
              <a:ext uri="{FF2B5EF4-FFF2-40B4-BE49-F238E27FC236}">
                <a16:creationId xmlns:a16="http://schemas.microsoft.com/office/drawing/2014/main" id="{71EF2A7A-9C03-B3C5-4E36-BEC574B70F94}"/>
              </a:ext>
            </a:extLst>
          </p:cNvPr>
          <p:cNvPicPr>
            <a:picLocks noChangeAspect="1"/>
          </p:cNvPicPr>
          <p:nvPr/>
        </p:nvPicPr>
        <p:blipFill>
          <a:blip r:embed="rId2"/>
          <a:stretch>
            <a:fillRect/>
          </a:stretch>
        </p:blipFill>
        <p:spPr>
          <a:xfrm>
            <a:off x="8382000" y="1399383"/>
            <a:ext cx="3314700" cy="3981450"/>
          </a:xfrm>
          <a:prstGeom prst="rect">
            <a:avLst/>
          </a:prstGeom>
        </p:spPr>
      </p:pic>
    </p:spTree>
    <p:extLst>
      <p:ext uri="{BB962C8B-B14F-4D97-AF65-F5344CB8AC3E}">
        <p14:creationId xmlns:p14="http://schemas.microsoft.com/office/powerpoint/2010/main" val="22518751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349A6E-550B-31BB-F601-15FB62002506}"/>
              </a:ext>
            </a:extLst>
          </p:cNvPr>
          <p:cNvSpPr>
            <a:spLocks noGrp="1"/>
          </p:cNvSpPr>
          <p:nvPr>
            <p:ph type="title"/>
          </p:nvPr>
        </p:nvSpPr>
        <p:spPr/>
        <p:txBody>
          <a:bodyPr/>
          <a:lstStyle/>
          <a:p>
            <a:r>
              <a:rPr lang="en-US" dirty="0"/>
              <a:t>WebEx Settings</a:t>
            </a:r>
          </a:p>
        </p:txBody>
      </p:sp>
      <p:sp>
        <p:nvSpPr>
          <p:cNvPr id="4" name="Date Placeholder 3">
            <a:extLst>
              <a:ext uri="{FF2B5EF4-FFF2-40B4-BE49-F238E27FC236}">
                <a16:creationId xmlns:a16="http://schemas.microsoft.com/office/drawing/2014/main" id="{24EAC72E-3827-93E2-1911-B7A5F43C541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0E473D9E-3C12-607E-5689-BCD0708D3D9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1EF23AE-488B-75E9-568B-975C51437C25}"/>
              </a:ext>
            </a:extLst>
          </p:cNvPr>
          <p:cNvSpPr>
            <a:spLocks noGrp="1"/>
          </p:cNvSpPr>
          <p:nvPr>
            <p:ph type="sldNum" idx="12"/>
          </p:nvPr>
        </p:nvSpPr>
        <p:spPr/>
        <p:txBody>
          <a:bodyPr/>
          <a:lstStyle/>
          <a:p>
            <a:r>
              <a:rPr lang="en-GB"/>
              <a:t>Slide </a:t>
            </a:r>
            <a:fld id="{440F5867-744E-4AA6-B0ED-4C44D2DFBB7B}" type="slidenum">
              <a:rPr lang="en-GB" smtClean="0"/>
              <a:pPr/>
              <a:t>14</a:t>
            </a:fld>
            <a:endParaRPr lang="en-GB" dirty="0"/>
          </a:p>
        </p:txBody>
      </p:sp>
      <p:pic>
        <p:nvPicPr>
          <p:cNvPr id="8" name="Picture 7">
            <a:extLst>
              <a:ext uri="{FF2B5EF4-FFF2-40B4-BE49-F238E27FC236}">
                <a16:creationId xmlns:a16="http://schemas.microsoft.com/office/drawing/2014/main" id="{1042387F-043E-8791-760E-1FC3E618FCF9}"/>
              </a:ext>
            </a:extLst>
          </p:cNvPr>
          <p:cNvPicPr>
            <a:picLocks noChangeAspect="1"/>
          </p:cNvPicPr>
          <p:nvPr/>
        </p:nvPicPr>
        <p:blipFill>
          <a:blip r:embed="rId2"/>
          <a:stretch>
            <a:fillRect/>
          </a:stretch>
        </p:blipFill>
        <p:spPr>
          <a:xfrm>
            <a:off x="1549930" y="2006600"/>
            <a:ext cx="8486775" cy="1924050"/>
          </a:xfrm>
          <a:prstGeom prst="rect">
            <a:avLst/>
          </a:prstGeom>
        </p:spPr>
      </p:pic>
      <p:sp>
        <p:nvSpPr>
          <p:cNvPr id="9" name="TextBox 8">
            <a:extLst>
              <a:ext uri="{FF2B5EF4-FFF2-40B4-BE49-F238E27FC236}">
                <a16:creationId xmlns:a16="http://schemas.microsoft.com/office/drawing/2014/main" id="{2F5A6844-ACAB-CEDC-C4D3-9FE2CBEA87D6}"/>
              </a:ext>
            </a:extLst>
          </p:cNvPr>
          <p:cNvSpPr txBox="1"/>
          <p:nvPr/>
        </p:nvSpPr>
        <p:spPr>
          <a:xfrm>
            <a:off x="1600200" y="4495800"/>
            <a:ext cx="8305800" cy="461665"/>
          </a:xfrm>
          <a:prstGeom prst="rect">
            <a:avLst/>
          </a:prstGeom>
          <a:noFill/>
        </p:spPr>
        <p:txBody>
          <a:bodyPr wrap="square" rtlCol="0">
            <a:spAutoFit/>
          </a:bodyPr>
          <a:lstStyle/>
          <a:p>
            <a:r>
              <a:rPr lang="en-US" dirty="0">
                <a:solidFill>
                  <a:schemeClr val="tx1"/>
                </a:solidFill>
              </a:rPr>
              <a:t>Before starting/joining the meeting, you can set up the audio.</a:t>
            </a:r>
          </a:p>
        </p:txBody>
      </p:sp>
    </p:spTree>
    <p:extLst>
      <p:ext uri="{BB962C8B-B14F-4D97-AF65-F5344CB8AC3E}">
        <p14:creationId xmlns:p14="http://schemas.microsoft.com/office/powerpoint/2010/main" val="29572341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DC63D5-84FF-F812-B494-6CE07B0401C4}"/>
              </a:ext>
            </a:extLst>
          </p:cNvPr>
          <p:cNvSpPr>
            <a:spLocks noGrp="1"/>
          </p:cNvSpPr>
          <p:nvPr>
            <p:ph type="title"/>
          </p:nvPr>
        </p:nvSpPr>
        <p:spPr/>
        <p:txBody>
          <a:bodyPr/>
          <a:lstStyle/>
          <a:p>
            <a:r>
              <a:rPr lang="en-US" dirty="0"/>
              <a:t>Webex Settings</a:t>
            </a:r>
          </a:p>
        </p:txBody>
      </p:sp>
      <p:sp>
        <p:nvSpPr>
          <p:cNvPr id="3" name="Content Placeholder 2">
            <a:extLst>
              <a:ext uri="{FF2B5EF4-FFF2-40B4-BE49-F238E27FC236}">
                <a16:creationId xmlns:a16="http://schemas.microsoft.com/office/drawing/2014/main" id="{7CC28FD0-8036-C19E-0F24-98DB477C9211}"/>
              </a:ext>
            </a:extLst>
          </p:cNvPr>
          <p:cNvSpPr>
            <a:spLocks noGrp="1"/>
          </p:cNvSpPr>
          <p:nvPr>
            <p:ph idx="1"/>
          </p:nvPr>
        </p:nvSpPr>
        <p:spPr>
          <a:xfrm>
            <a:off x="914401" y="4722069"/>
            <a:ext cx="10361084" cy="1065213"/>
          </a:xfrm>
        </p:spPr>
        <p:txBody>
          <a:bodyPr/>
          <a:lstStyle/>
          <a:p>
            <a:r>
              <a:rPr lang="en-US" dirty="0"/>
              <a:t>If you are the Meeting Facilitator (Main Laptop) select “Use computer audio.</a:t>
            </a:r>
            <a:br>
              <a:rPr lang="en-US" dirty="0"/>
            </a:br>
            <a:r>
              <a:rPr lang="en-US" dirty="0"/>
              <a:t>If you are a local participant, PLEASE, select “Don’t connect to audio”</a:t>
            </a:r>
          </a:p>
        </p:txBody>
      </p:sp>
      <p:sp>
        <p:nvSpPr>
          <p:cNvPr id="4" name="Date Placeholder 3">
            <a:extLst>
              <a:ext uri="{FF2B5EF4-FFF2-40B4-BE49-F238E27FC236}">
                <a16:creationId xmlns:a16="http://schemas.microsoft.com/office/drawing/2014/main" id="{235747DA-B13B-726B-3079-457EE54DD65B}"/>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8816F246-51E6-8CC6-412D-DFA0A3D3C66B}"/>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A95E074C-8929-34B4-B2D2-0F38019691B3}"/>
              </a:ext>
            </a:extLst>
          </p:cNvPr>
          <p:cNvSpPr>
            <a:spLocks noGrp="1"/>
          </p:cNvSpPr>
          <p:nvPr>
            <p:ph type="sldNum" idx="12"/>
          </p:nvPr>
        </p:nvSpPr>
        <p:spPr/>
        <p:txBody>
          <a:bodyPr/>
          <a:lstStyle/>
          <a:p>
            <a:r>
              <a:rPr lang="en-GB"/>
              <a:t>Slide </a:t>
            </a:r>
            <a:fld id="{440F5867-744E-4AA6-B0ED-4C44D2DFBB7B}" type="slidenum">
              <a:rPr lang="en-GB" smtClean="0"/>
              <a:pPr/>
              <a:t>15</a:t>
            </a:fld>
            <a:endParaRPr lang="en-GB" dirty="0"/>
          </a:p>
        </p:txBody>
      </p:sp>
      <p:pic>
        <p:nvPicPr>
          <p:cNvPr id="8" name="Picture 7">
            <a:extLst>
              <a:ext uri="{FF2B5EF4-FFF2-40B4-BE49-F238E27FC236}">
                <a16:creationId xmlns:a16="http://schemas.microsoft.com/office/drawing/2014/main" id="{64993042-0C10-F5BE-6954-869BF94D742B}"/>
              </a:ext>
            </a:extLst>
          </p:cNvPr>
          <p:cNvPicPr>
            <a:picLocks noChangeAspect="1"/>
          </p:cNvPicPr>
          <p:nvPr/>
        </p:nvPicPr>
        <p:blipFill>
          <a:blip r:embed="rId2"/>
          <a:stretch>
            <a:fillRect/>
          </a:stretch>
        </p:blipFill>
        <p:spPr>
          <a:xfrm>
            <a:off x="3786187" y="1939016"/>
            <a:ext cx="4619625" cy="2428875"/>
          </a:xfrm>
          <a:prstGeom prst="rect">
            <a:avLst/>
          </a:prstGeom>
        </p:spPr>
      </p:pic>
    </p:spTree>
    <p:extLst>
      <p:ext uri="{BB962C8B-B14F-4D97-AF65-F5344CB8AC3E}">
        <p14:creationId xmlns:p14="http://schemas.microsoft.com/office/powerpoint/2010/main" val="59034056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27D76BF-65FA-E472-0891-E0E9FD9FC136}"/>
              </a:ext>
            </a:extLst>
          </p:cNvPr>
          <p:cNvSpPr>
            <a:spLocks noGrp="1"/>
          </p:cNvSpPr>
          <p:nvPr>
            <p:ph type="title"/>
          </p:nvPr>
        </p:nvSpPr>
        <p:spPr/>
        <p:txBody>
          <a:bodyPr/>
          <a:lstStyle/>
          <a:p>
            <a:r>
              <a:rPr lang="en-US" dirty="0"/>
              <a:t>Webex Audio Settings</a:t>
            </a:r>
          </a:p>
        </p:txBody>
      </p:sp>
      <p:sp>
        <p:nvSpPr>
          <p:cNvPr id="3" name="Content Placeholder 2">
            <a:extLst>
              <a:ext uri="{FF2B5EF4-FFF2-40B4-BE49-F238E27FC236}">
                <a16:creationId xmlns:a16="http://schemas.microsoft.com/office/drawing/2014/main" id="{0D216C8D-4549-3330-616A-851C12118843}"/>
              </a:ext>
            </a:extLst>
          </p:cNvPr>
          <p:cNvSpPr>
            <a:spLocks noGrp="1"/>
          </p:cNvSpPr>
          <p:nvPr>
            <p:ph idx="1"/>
          </p:nvPr>
        </p:nvSpPr>
        <p:spPr>
          <a:xfrm>
            <a:off x="881150" y="3742429"/>
            <a:ext cx="6248399" cy="1598614"/>
          </a:xfrm>
        </p:spPr>
        <p:txBody>
          <a:bodyPr/>
          <a:lstStyle/>
          <a:p>
            <a:r>
              <a:rPr lang="en-US" dirty="0"/>
              <a:t>Next to the “Unmute” text is a drop down arrow.</a:t>
            </a:r>
            <a:br>
              <a:rPr lang="en-US" dirty="0"/>
            </a:br>
            <a:r>
              <a:rPr lang="en-US" dirty="0"/>
              <a:t>It will give you “Audio options”</a:t>
            </a:r>
          </a:p>
        </p:txBody>
      </p:sp>
      <p:sp>
        <p:nvSpPr>
          <p:cNvPr id="4" name="Date Placeholder 3">
            <a:extLst>
              <a:ext uri="{FF2B5EF4-FFF2-40B4-BE49-F238E27FC236}">
                <a16:creationId xmlns:a16="http://schemas.microsoft.com/office/drawing/2014/main" id="{51E57BBE-CDEE-C3C8-90E5-5305D1D44447}"/>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7ABD3445-DD1C-DA1D-C3F4-E6181B62CCD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F5C7D17-89C1-CB05-195F-8B36BE89C8E1}"/>
              </a:ext>
            </a:extLst>
          </p:cNvPr>
          <p:cNvSpPr>
            <a:spLocks noGrp="1"/>
          </p:cNvSpPr>
          <p:nvPr>
            <p:ph type="sldNum" idx="12"/>
          </p:nvPr>
        </p:nvSpPr>
        <p:spPr/>
        <p:txBody>
          <a:bodyPr/>
          <a:lstStyle/>
          <a:p>
            <a:r>
              <a:rPr lang="en-GB"/>
              <a:t>Slide </a:t>
            </a:r>
            <a:fld id="{440F5867-744E-4AA6-B0ED-4C44D2DFBB7B}" type="slidenum">
              <a:rPr lang="en-GB" smtClean="0"/>
              <a:pPr/>
              <a:t>16</a:t>
            </a:fld>
            <a:endParaRPr lang="en-GB" dirty="0"/>
          </a:p>
        </p:txBody>
      </p:sp>
      <p:pic>
        <p:nvPicPr>
          <p:cNvPr id="8" name="Picture 7">
            <a:extLst>
              <a:ext uri="{FF2B5EF4-FFF2-40B4-BE49-F238E27FC236}">
                <a16:creationId xmlns:a16="http://schemas.microsoft.com/office/drawing/2014/main" id="{27F03BC3-37A5-CF42-2585-C1CF77CBB0E4}"/>
              </a:ext>
            </a:extLst>
          </p:cNvPr>
          <p:cNvPicPr>
            <a:picLocks noChangeAspect="1"/>
          </p:cNvPicPr>
          <p:nvPr/>
        </p:nvPicPr>
        <p:blipFill>
          <a:blip r:embed="rId2"/>
          <a:stretch>
            <a:fillRect/>
          </a:stretch>
        </p:blipFill>
        <p:spPr>
          <a:xfrm>
            <a:off x="2971800" y="1984170"/>
            <a:ext cx="3019425" cy="1247775"/>
          </a:xfrm>
          <a:prstGeom prst="rect">
            <a:avLst/>
          </a:prstGeom>
        </p:spPr>
      </p:pic>
      <p:pic>
        <p:nvPicPr>
          <p:cNvPr id="10" name="Picture 9">
            <a:extLst>
              <a:ext uri="{FF2B5EF4-FFF2-40B4-BE49-F238E27FC236}">
                <a16:creationId xmlns:a16="http://schemas.microsoft.com/office/drawing/2014/main" id="{24FBE827-5396-8057-49BC-7CC2B1E584DA}"/>
              </a:ext>
            </a:extLst>
          </p:cNvPr>
          <p:cNvPicPr>
            <a:picLocks noChangeAspect="1"/>
          </p:cNvPicPr>
          <p:nvPr/>
        </p:nvPicPr>
        <p:blipFill>
          <a:blip r:embed="rId3"/>
          <a:stretch>
            <a:fillRect/>
          </a:stretch>
        </p:blipFill>
        <p:spPr>
          <a:xfrm>
            <a:off x="7010400" y="1834694"/>
            <a:ext cx="4133850" cy="4476750"/>
          </a:xfrm>
          <a:prstGeom prst="rect">
            <a:avLst/>
          </a:prstGeom>
        </p:spPr>
      </p:pic>
    </p:spTree>
    <p:extLst>
      <p:ext uri="{BB962C8B-B14F-4D97-AF65-F5344CB8AC3E}">
        <p14:creationId xmlns:p14="http://schemas.microsoft.com/office/powerpoint/2010/main" val="1862446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Slide Number Placeholder 5"/>
          <p:cNvSpPr>
            <a:spLocks noGrp="1"/>
          </p:cNvSpPr>
          <p:nvPr>
            <p:ph type="sldNum" idx="12"/>
          </p:nvPr>
        </p:nvSpPr>
        <p:spPr/>
        <p:txBody>
          <a:bodyPr/>
          <a:lstStyle/>
          <a:p>
            <a:r>
              <a:rPr lang="en-GB"/>
              <a:t>Slide </a:t>
            </a:r>
            <a:fld id="{8DC72EFA-1DF8-481C-8B66-C8A1D5DAFDEA}" type="slidenum">
              <a:rPr lang="en-GB"/>
              <a:pPr/>
              <a:t>17</a:t>
            </a:fld>
            <a:endParaRPr lang="en-GB"/>
          </a:p>
        </p:txBody>
      </p:sp>
      <p:sp>
        <p:nvSpPr>
          <p:cNvPr id="5" name="Footer Placeholder 4"/>
          <p:cNvSpPr>
            <a:spLocks noGrp="1"/>
          </p:cNvSpPr>
          <p:nvPr>
            <p:ph type="ftr" idx="14"/>
          </p:nvPr>
        </p:nvSpPr>
        <p:spPr bwMode="auto">
          <a:xfrm>
            <a:off x="7143757" y="6475414"/>
            <a:ext cx="4246027" cy="180975"/>
          </a:xfrm>
          <a:prstGeom prst="rect">
            <a:avLst/>
          </a:prstGeom>
          <a:noFill/>
          <a:ln w="9525">
            <a:noFill/>
            <a:round/>
            <a:headEnd/>
            <a:tailEnd/>
          </a:ln>
          <a:effectLst/>
        </p:spPr>
        <p:txBody>
          <a:bodyPr vert="horz" wrap="square" lIns="0" tIns="0" rIns="0" bIns="0" numCol="1" anchor="t" anchorCtr="0" compatLnSpc="1">
            <a:prstTxWarp prst="textNoShape">
              <a:avLst/>
            </a:prstTxWarp>
          </a:bodyPr>
          <a:lstStyle>
            <a:defPPr>
              <a:defRPr lang="en-GB"/>
            </a:defPPr>
            <a:lvl1pPr algn="r"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200"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GB"/>
              <a:t>Jon Rosdahl, Qualcomm</a:t>
            </a:r>
            <a:endParaRPr lang="en-GB" dirty="0"/>
          </a:p>
        </p:txBody>
      </p:sp>
      <p:sp>
        <p:nvSpPr>
          <p:cNvPr id="4" name="Date Placeholder 3"/>
          <p:cNvSpPr>
            <a:spLocks noGrp="1"/>
          </p:cNvSpPr>
          <p:nvPr>
            <p:ph type="dt" idx="15"/>
          </p:nvPr>
        </p:nvSpPr>
        <p:spPr bwMode="auto">
          <a:xfrm>
            <a:off x="929217" y="333375"/>
            <a:ext cx="2499764" cy="273050"/>
          </a:xfrm>
          <a:prstGeom prst="rect">
            <a:avLst/>
          </a:prstGeom>
          <a:noFill/>
          <a:ln w="9525">
            <a:noFill/>
            <a:round/>
            <a:headEnd/>
            <a:tailEnd/>
          </a:ln>
          <a:effectLst/>
        </p:spPr>
        <p:txBody>
          <a:bodyPr vert="horz" wrap="square" lIns="0" tIns="0" rIns="0" bIns="0" numCol="1" anchor="b" anchorCtr="0" compatLnSpc="1">
            <a:prstTxWarp prst="textNoShape">
              <a:avLst/>
            </a:prstTxWarp>
          </a:bodyPr>
          <a:lstStyle>
            <a:defPPr>
              <a:defRPr lang="en-GB"/>
            </a:defPPr>
            <a:lvl1pPr algn="l" defTabSz="449263" rtl="0" eaLnBrk="0" fontAlgn="base" hangingPunct="0">
              <a:spcBef>
                <a:spcPct val="0"/>
              </a:spcBef>
              <a:spcAft>
                <a:spcPct val="0"/>
              </a:spcAft>
              <a:buClr>
                <a:srgbClr val="000000"/>
              </a:buClr>
              <a:buSzPct val="100000"/>
              <a:buFont typeface="Times New Roman" pitchFamily="16" charset="0"/>
              <a:tabLst>
                <a:tab pos="0" algn="l"/>
                <a:tab pos="914400" algn="l"/>
                <a:tab pos="1828800" algn="l"/>
                <a:tab pos="2743200" algn="l"/>
                <a:tab pos="3657600" algn="l"/>
                <a:tab pos="4572000" algn="l"/>
                <a:tab pos="5486400" algn="l"/>
                <a:tab pos="6400800" algn="l"/>
                <a:tab pos="7315200" algn="l"/>
                <a:tab pos="8229600" algn="l"/>
                <a:tab pos="9144000" algn="l"/>
                <a:tab pos="10058400" algn="l"/>
              </a:tabLst>
              <a:defRPr sz="1800" b="1" kern="1200">
                <a:solidFill>
                  <a:srgbClr val="000000"/>
                </a:solidFill>
                <a:latin typeface="Times New Roman" pitchFamily="16" charset="0"/>
                <a:ea typeface="MS Gothic" charset="-128"/>
                <a:cs typeface="Arial Unicode MS" charset="0"/>
              </a:defRPr>
            </a:lvl1pPr>
            <a:lvl2pPr marL="742950" indent="-28575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2pPr>
            <a:lvl3pPr marL="11430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3pPr>
            <a:lvl4pPr marL="16002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4pPr>
            <a:lvl5pPr marL="2057400" indent="-228600" algn="l" defTabSz="449263" rtl="0" eaLnBrk="0" fontAlgn="base" hangingPunct="0">
              <a:spcBef>
                <a:spcPct val="0"/>
              </a:spcBef>
              <a:spcAft>
                <a:spcPct val="0"/>
              </a:spcAft>
              <a:buClr>
                <a:srgbClr val="000000"/>
              </a:buClr>
              <a:buSzPct val="100000"/>
              <a:buFont typeface="Times New Roman" pitchFamily="16" charset="0"/>
              <a:defRPr sz="2400" kern="1200">
                <a:solidFill>
                  <a:schemeClr val="bg1"/>
                </a:solidFill>
                <a:latin typeface="Times New Roman" pitchFamily="16" charset="0"/>
                <a:ea typeface="MS Gothic" charset="-128"/>
                <a:cs typeface="+mn-cs"/>
              </a:defRPr>
            </a:lvl5pPr>
            <a:lvl6pPr marL="2286000" algn="l" defTabSz="914400" rtl="0" eaLnBrk="1" latinLnBrk="0" hangingPunct="1">
              <a:defRPr sz="2400" kern="1200">
                <a:solidFill>
                  <a:schemeClr val="bg1"/>
                </a:solidFill>
                <a:latin typeface="Times New Roman" pitchFamily="16" charset="0"/>
                <a:ea typeface="MS Gothic" charset="-128"/>
                <a:cs typeface="+mn-cs"/>
              </a:defRPr>
            </a:lvl6pPr>
            <a:lvl7pPr marL="2743200" algn="l" defTabSz="914400" rtl="0" eaLnBrk="1" latinLnBrk="0" hangingPunct="1">
              <a:defRPr sz="2400" kern="1200">
                <a:solidFill>
                  <a:schemeClr val="bg1"/>
                </a:solidFill>
                <a:latin typeface="Times New Roman" pitchFamily="16" charset="0"/>
                <a:ea typeface="MS Gothic" charset="-128"/>
                <a:cs typeface="+mn-cs"/>
              </a:defRPr>
            </a:lvl7pPr>
            <a:lvl8pPr marL="3200400" algn="l" defTabSz="914400" rtl="0" eaLnBrk="1" latinLnBrk="0" hangingPunct="1">
              <a:defRPr sz="2400" kern="1200">
                <a:solidFill>
                  <a:schemeClr val="bg1"/>
                </a:solidFill>
                <a:latin typeface="Times New Roman" pitchFamily="16" charset="0"/>
                <a:ea typeface="MS Gothic" charset="-128"/>
                <a:cs typeface="+mn-cs"/>
              </a:defRPr>
            </a:lvl8pPr>
            <a:lvl9pPr marL="3657600" algn="l" defTabSz="914400" rtl="0" eaLnBrk="1" latinLnBrk="0" hangingPunct="1">
              <a:defRPr sz="2400" kern="1200">
                <a:solidFill>
                  <a:schemeClr val="bg1"/>
                </a:solidFill>
                <a:latin typeface="Times New Roman" pitchFamily="16" charset="0"/>
                <a:ea typeface="MS Gothic" charset="-128"/>
                <a:cs typeface="+mn-cs"/>
              </a:defRPr>
            </a:lvl9pPr>
          </a:lstStyle>
          <a:p>
            <a:r>
              <a:rPr lang="en-US"/>
              <a:t>March 2023</a:t>
            </a:r>
            <a:endParaRPr lang="en-GB"/>
          </a:p>
        </p:txBody>
      </p:sp>
      <p:pic>
        <p:nvPicPr>
          <p:cNvPr id="9" name="Picture 8">
            <a:extLst>
              <a:ext uri="{FF2B5EF4-FFF2-40B4-BE49-F238E27FC236}">
                <a16:creationId xmlns:a16="http://schemas.microsoft.com/office/drawing/2014/main" id="{BD27B24E-FF75-F2F5-CC13-644BC1B458DD}"/>
              </a:ext>
            </a:extLst>
          </p:cNvPr>
          <p:cNvPicPr>
            <a:picLocks noChangeAspect="1"/>
          </p:cNvPicPr>
          <p:nvPr/>
        </p:nvPicPr>
        <p:blipFill>
          <a:blip r:embed="rId3"/>
          <a:stretch>
            <a:fillRect/>
          </a:stretch>
        </p:blipFill>
        <p:spPr>
          <a:xfrm>
            <a:off x="1752600" y="1508214"/>
            <a:ext cx="5117366" cy="4911250"/>
          </a:xfrm>
          <a:prstGeom prst="rect">
            <a:avLst/>
          </a:prstGeom>
        </p:spPr>
      </p:pic>
      <p:sp>
        <p:nvSpPr>
          <p:cNvPr id="2" name="TextBox 1">
            <a:extLst>
              <a:ext uri="{FF2B5EF4-FFF2-40B4-BE49-F238E27FC236}">
                <a16:creationId xmlns:a16="http://schemas.microsoft.com/office/drawing/2014/main" id="{E162C735-FD45-7829-3D01-17312B01CA66}"/>
              </a:ext>
            </a:extLst>
          </p:cNvPr>
          <p:cNvSpPr txBox="1"/>
          <p:nvPr/>
        </p:nvSpPr>
        <p:spPr>
          <a:xfrm>
            <a:off x="1752600" y="990600"/>
            <a:ext cx="8839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968328B4-3A8F-AAD9-2BDF-A6C52FBED437}"/>
              </a:ext>
            </a:extLst>
          </p:cNvPr>
          <p:cNvSpPr txBox="1"/>
          <p:nvPr/>
        </p:nvSpPr>
        <p:spPr>
          <a:xfrm>
            <a:off x="7772400" y="1981200"/>
            <a:ext cx="3200400" cy="830997"/>
          </a:xfrm>
          <a:prstGeom prst="rect">
            <a:avLst/>
          </a:prstGeom>
          <a:noFill/>
        </p:spPr>
        <p:txBody>
          <a:bodyPr wrap="square" rtlCol="0">
            <a:spAutoFit/>
          </a:bodyPr>
          <a:lstStyle/>
          <a:p>
            <a:r>
              <a:rPr lang="en-US" dirty="0">
                <a:solidFill>
                  <a:schemeClr val="tx1"/>
                </a:solidFill>
              </a:rPr>
              <a:t>For Atlanta, the option will be USB speaker</a:t>
            </a: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Date Placeholder 5">
            <a:extLst>
              <a:ext uri="{FF2B5EF4-FFF2-40B4-BE49-F238E27FC236}">
                <a16:creationId xmlns:a16="http://schemas.microsoft.com/office/drawing/2014/main" id="{BE80F862-983A-86B1-71C8-5A752C4D059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9D6B75C5-0A51-CB33-34EC-E87F40F7CA28}"/>
              </a:ext>
            </a:extLst>
          </p:cNvPr>
          <p:cNvSpPr>
            <a:spLocks noGrp="1"/>
          </p:cNvSpPr>
          <p:nvPr>
            <p:ph type="ftr" idx="11"/>
          </p:nvPr>
        </p:nvSpPr>
        <p:spPr/>
        <p:txBody>
          <a:bodyPr/>
          <a:lstStyle/>
          <a:p>
            <a:r>
              <a:rPr lang="en-GB"/>
              <a:t>Jon Rosdahl, Qualcomm</a:t>
            </a:r>
            <a:endParaRPr lang="en-GB" dirty="0"/>
          </a:p>
        </p:txBody>
      </p:sp>
      <p:sp>
        <p:nvSpPr>
          <p:cNvPr id="4" name="Slide Number Placeholder 3">
            <a:extLst>
              <a:ext uri="{FF2B5EF4-FFF2-40B4-BE49-F238E27FC236}">
                <a16:creationId xmlns:a16="http://schemas.microsoft.com/office/drawing/2014/main" id="{F12EB5BB-A8B4-FBD4-BA25-F503603D2080}"/>
              </a:ext>
            </a:extLst>
          </p:cNvPr>
          <p:cNvSpPr>
            <a:spLocks noGrp="1"/>
          </p:cNvSpPr>
          <p:nvPr>
            <p:ph type="sldNum" idx="12"/>
          </p:nvPr>
        </p:nvSpPr>
        <p:spPr/>
        <p:txBody>
          <a:bodyPr/>
          <a:lstStyle/>
          <a:p>
            <a:r>
              <a:rPr lang="en-GB"/>
              <a:t>Slide </a:t>
            </a:r>
            <a:fld id="{440F5867-744E-4AA6-B0ED-4C44D2DFBB7B}" type="slidenum">
              <a:rPr lang="en-GB" smtClean="0"/>
              <a:pPr/>
              <a:t>18</a:t>
            </a:fld>
            <a:endParaRPr lang="en-GB" dirty="0"/>
          </a:p>
        </p:txBody>
      </p:sp>
      <p:pic>
        <p:nvPicPr>
          <p:cNvPr id="8" name="Picture 7">
            <a:extLst>
              <a:ext uri="{FF2B5EF4-FFF2-40B4-BE49-F238E27FC236}">
                <a16:creationId xmlns:a16="http://schemas.microsoft.com/office/drawing/2014/main" id="{C0E09853-32CA-CBAB-57C7-C7653D56F372}"/>
              </a:ext>
            </a:extLst>
          </p:cNvPr>
          <p:cNvPicPr>
            <a:picLocks noChangeAspect="1"/>
          </p:cNvPicPr>
          <p:nvPr/>
        </p:nvPicPr>
        <p:blipFill>
          <a:blip r:embed="rId2"/>
          <a:stretch>
            <a:fillRect/>
          </a:stretch>
        </p:blipFill>
        <p:spPr>
          <a:xfrm>
            <a:off x="1540406" y="1564442"/>
            <a:ext cx="4995861" cy="4722595"/>
          </a:xfrm>
          <a:prstGeom prst="rect">
            <a:avLst/>
          </a:prstGeom>
        </p:spPr>
      </p:pic>
      <p:sp>
        <p:nvSpPr>
          <p:cNvPr id="2" name="TextBox 1">
            <a:extLst>
              <a:ext uri="{FF2B5EF4-FFF2-40B4-BE49-F238E27FC236}">
                <a16:creationId xmlns:a16="http://schemas.microsoft.com/office/drawing/2014/main" id="{B1061196-D947-B7A1-28BF-DF05EF32B0B3}"/>
              </a:ext>
            </a:extLst>
          </p:cNvPr>
          <p:cNvSpPr txBox="1"/>
          <p:nvPr/>
        </p:nvSpPr>
        <p:spPr>
          <a:xfrm>
            <a:off x="2362200" y="914400"/>
            <a:ext cx="6934200" cy="461665"/>
          </a:xfrm>
          <a:prstGeom prst="rect">
            <a:avLst/>
          </a:prstGeom>
          <a:noFill/>
        </p:spPr>
        <p:txBody>
          <a:bodyPr wrap="square" rtlCol="0">
            <a:spAutoFit/>
          </a:bodyPr>
          <a:lstStyle/>
          <a:p>
            <a:r>
              <a:rPr lang="en-US" dirty="0">
                <a:solidFill>
                  <a:schemeClr val="tx1"/>
                </a:solidFill>
              </a:rPr>
              <a:t>Audio Options in Waikoloa</a:t>
            </a:r>
          </a:p>
        </p:txBody>
      </p:sp>
      <p:sp>
        <p:nvSpPr>
          <p:cNvPr id="3" name="TextBox 2">
            <a:extLst>
              <a:ext uri="{FF2B5EF4-FFF2-40B4-BE49-F238E27FC236}">
                <a16:creationId xmlns:a16="http://schemas.microsoft.com/office/drawing/2014/main" id="{DF7464CE-AF07-C374-48EC-4D75AA3FC486}"/>
              </a:ext>
            </a:extLst>
          </p:cNvPr>
          <p:cNvSpPr txBox="1"/>
          <p:nvPr/>
        </p:nvSpPr>
        <p:spPr>
          <a:xfrm>
            <a:off x="7924800" y="1828800"/>
            <a:ext cx="2895600" cy="830997"/>
          </a:xfrm>
          <a:prstGeom prst="rect">
            <a:avLst/>
          </a:prstGeom>
          <a:noFill/>
        </p:spPr>
        <p:txBody>
          <a:bodyPr wrap="square" rtlCol="0">
            <a:spAutoFit/>
          </a:bodyPr>
          <a:lstStyle/>
          <a:p>
            <a:r>
              <a:rPr lang="en-US" dirty="0">
                <a:solidFill>
                  <a:schemeClr val="tx1"/>
                </a:solidFill>
              </a:rPr>
              <a:t>For Atlanta, select USB Microphone.</a:t>
            </a:r>
          </a:p>
        </p:txBody>
      </p:sp>
    </p:spTree>
    <p:extLst>
      <p:ext uri="{BB962C8B-B14F-4D97-AF65-F5344CB8AC3E}">
        <p14:creationId xmlns:p14="http://schemas.microsoft.com/office/powerpoint/2010/main" val="176804358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EFC5453-D511-F9A1-F2E4-9D74A26951E5}"/>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D0B9B99F-B6B4-C6AA-B7D1-64672F1F03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0F0F9A8-44AA-C890-5CCF-DE77E82C012C}"/>
              </a:ext>
            </a:extLst>
          </p:cNvPr>
          <p:cNvSpPr>
            <a:spLocks noGrp="1"/>
          </p:cNvSpPr>
          <p:nvPr>
            <p:ph type="sldNum" idx="12"/>
          </p:nvPr>
        </p:nvSpPr>
        <p:spPr/>
        <p:txBody>
          <a:bodyPr/>
          <a:lstStyle/>
          <a:p>
            <a:r>
              <a:rPr lang="en-GB"/>
              <a:t>Slide </a:t>
            </a:r>
            <a:fld id="{F5D8E26B-7BCF-4D25-9C89-0168A6618F18}" type="slidenum">
              <a:rPr lang="en-GB" smtClean="0"/>
              <a:pPr/>
              <a:t>19</a:t>
            </a:fld>
            <a:endParaRPr lang="en-GB"/>
          </a:p>
        </p:txBody>
      </p:sp>
      <p:pic>
        <p:nvPicPr>
          <p:cNvPr id="6" name="Picture 5">
            <a:extLst>
              <a:ext uri="{FF2B5EF4-FFF2-40B4-BE49-F238E27FC236}">
                <a16:creationId xmlns:a16="http://schemas.microsoft.com/office/drawing/2014/main" id="{DBE2B8BE-0A13-8219-B8FE-3CFF455FC4F4}"/>
              </a:ext>
            </a:extLst>
          </p:cNvPr>
          <p:cNvPicPr>
            <a:picLocks noChangeAspect="1"/>
          </p:cNvPicPr>
          <p:nvPr/>
        </p:nvPicPr>
        <p:blipFill>
          <a:blip r:embed="rId2"/>
          <a:stretch>
            <a:fillRect/>
          </a:stretch>
        </p:blipFill>
        <p:spPr>
          <a:xfrm>
            <a:off x="3986212" y="2228850"/>
            <a:ext cx="4219575" cy="2400300"/>
          </a:xfrm>
          <a:prstGeom prst="rect">
            <a:avLst/>
          </a:prstGeom>
        </p:spPr>
      </p:pic>
      <p:sp>
        <p:nvSpPr>
          <p:cNvPr id="7" name="TextBox 6">
            <a:extLst>
              <a:ext uri="{FF2B5EF4-FFF2-40B4-BE49-F238E27FC236}">
                <a16:creationId xmlns:a16="http://schemas.microsoft.com/office/drawing/2014/main" id="{B8958974-3E52-D26A-87A8-606461634111}"/>
              </a:ext>
            </a:extLst>
          </p:cNvPr>
          <p:cNvSpPr txBox="1"/>
          <p:nvPr/>
        </p:nvSpPr>
        <p:spPr>
          <a:xfrm>
            <a:off x="2057400" y="1219200"/>
            <a:ext cx="8839200" cy="461665"/>
          </a:xfrm>
          <a:prstGeom prst="rect">
            <a:avLst/>
          </a:prstGeom>
          <a:noFill/>
        </p:spPr>
        <p:txBody>
          <a:bodyPr wrap="square" rtlCol="0">
            <a:spAutoFit/>
          </a:bodyPr>
          <a:lstStyle/>
          <a:p>
            <a:r>
              <a:rPr lang="en-US" dirty="0">
                <a:solidFill>
                  <a:schemeClr val="tx1"/>
                </a:solidFill>
              </a:rPr>
              <a:t>WebEx Settings: Select Music Mode</a:t>
            </a:r>
          </a:p>
        </p:txBody>
      </p:sp>
      <p:sp>
        <p:nvSpPr>
          <p:cNvPr id="8" name="TextBox 7">
            <a:extLst>
              <a:ext uri="{FF2B5EF4-FFF2-40B4-BE49-F238E27FC236}">
                <a16:creationId xmlns:a16="http://schemas.microsoft.com/office/drawing/2014/main" id="{97081D53-4218-6414-4153-6B5EA507A40C}"/>
              </a:ext>
            </a:extLst>
          </p:cNvPr>
          <p:cNvSpPr txBox="1"/>
          <p:nvPr/>
        </p:nvSpPr>
        <p:spPr>
          <a:xfrm>
            <a:off x="1524000" y="5029200"/>
            <a:ext cx="8991600" cy="1200329"/>
          </a:xfrm>
          <a:prstGeom prst="rect">
            <a:avLst/>
          </a:prstGeom>
          <a:noFill/>
        </p:spPr>
        <p:txBody>
          <a:bodyPr wrap="square" rtlCol="0">
            <a:spAutoFit/>
          </a:bodyPr>
          <a:lstStyle/>
          <a:p>
            <a:r>
              <a:rPr lang="en-US" dirty="0">
                <a:solidFill>
                  <a:schemeClr val="tx1"/>
                </a:solidFill>
              </a:rPr>
              <a:t>We observed that when in other modes, the audio from the remote attendee would be distorted or clipped.  But when we selected music mode, the audio from the remote attendee was better.</a:t>
            </a:r>
          </a:p>
        </p:txBody>
      </p:sp>
    </p:spTree>
    <p:extLst>
      <p:ext uri="{BB962C8B-B14F-4D97-AF65-F5344CB8AC3E}">
        <p14:creationId xmlns:p14="http://schemas.microsoft.com/office/powerpoint/2010/main" val="16539626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7"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Abstract</a:t>
            </a:r>
          </a:p>
        </p:txBody>
      </p:sp>
      <p:sp>
        <p:nvSpPr>
          <p:cNvPr id="4098" name="Rectangle 2"/>
          <p:cNvSpPr>
            <a:spLocks noGrp="1" noChangeArrowheads="1"/>
          </p:cNvSpPr>
          <p:nvPr>
            <p:ph idx="1"/>
          </p:nvPr>
        </p:nvSpPr>
        <p:spPr>
          <a:xfrm>
            <a:off x="914400" y="1981200"/>
            <a:ext cx="10515600" cy="4343400"/>
          </a:xfrm>
          <a:ln/>
        </p:spPr>
        <p:txBody>
          <a:bodyPr/>
          <a:lstStyle/>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GB" b="0" dirty="0"/>
              <a:t>The 2023 March IEEE 802 Mixed-mode Interim Session will be the third time that IEEE 802 Plenary has provided for remote attendance to the Plenary session.  This Training deck is to help with the discussion on what to expect when running a meeting in this fashion.</a:t>
            </a:r>
            <a:br>
              <a:rPr lang="en-GB" b="0" dirty="0"/>
            </a:br>
            <a:r>
              <a:rPr lang="en-GB" b="0" dirty="0"/>
              <a:t>A Training session is planned for March 12</a:t>
            </a:r>
            <a:r>
              <a:rPr lang="en-GB" b="0" baseline="30000" dirty="0"/>
              <a:t> </a:t>
            </a:r>
            <a:r>
              <a:rPr lang="en-GB" b="0" dirty="0"/>
              <a:t>(13:30 ET), 2023 to be held in </a:t>
            </a:r>
            <a:r>
              <a:rPr lang="en-US" b="0" dirty="0"/>
              <a:t>Room 211 - 2nd Floor of the Hilton Atlanta Hotel and online: </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Mtg Number:</a:t>
            </a:r>
            <a:r>
              <a:rPr lang="en-US" b="0" i="0" dirty="0">
                <a:solidFill>
                  <a:srgbClr val="000000"/>
                </a:solidFill>
                <a:effectLst/>
              </a:rPr>
              <a:t> 2340 575 0370</a:t>
            </a:r>
            <a:endParaRPr lang="en-US" b="0" dirty="0"/>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Password: training</a:t>
            </a:r>
          </a:p>
          <a:p>
            <a:pPr>
              <a:tabLst>
                <a:tab pos="912813" algn="l"/>
                <a:tab pos="1827213" algn="l"/>
                <a:tab pos="2741613" algn="l"/>
                <a:tab pos="3656013" algn="l"/>
                <a:tab pos="4570413" algn="l"/>
                <a:tab pos="5484813" algn="l"/>
                <a:tab pos="6399213" algn="l"/>
                <a:tab pos="7313613" algn="l"/>
                <a:tab pos="8228013" algn="l"/>
                <a:tab pos="9142413" algn="l"/>
                <a:tab pos="10056813" algn="l"/>
              </a:tabLst>
            </a:pPr>
            <a:r>
              <a:rPr lang="en-US" b="0" dirty="0"/>
              <a:t>		– WebEx Link: </a:t>
            </a:r>
            <a:r>
              <a:rPr lang="en-US" sz="1600" b="0" dirty="0"/>
              <a:t>https://ieeesa.webex.com/ieeesa/j.php?MTID=mcb99212e80fb184efa9d37424e75fe75</a:t>
            </a:r>
          </a:p>
        </p:txBody>
      </p:sp>
      <p:sp>
        <p:nvSpPr>
          <p:cNvPr id="4" name="Date Placeholder 3"/>
          <p:cNvSpPr>
            <a:spLocks noGrp="1"/>
          </p:cNvSpPr>
          <p:nvPr>
            <p:ph type="dt" idx="10"/>
          </p:nvPr>
        </p:nvSpPr>
        <p:spPr>
          <a:xfrm>
            <a:off x="2220913" y="333375"/>
            <a:ext cx="2589203" cy="273050"/>
          </a:xfrm>
        </p:spPr>
        <p:txBody>
          <a:bodyPr/>
          <a:lstStyle/>
          <a:p>
            <a:r>
              <a:rPr lang="en-US"/>
              <a:t>March 2023</a:t>
            </a:r>
            <a:endParaRPr lang="en-GB" dirty="0"/>
          </a:p>
        </p:txBody>
      </p:sp>
      <p:sp>
        <p:nvSpPr>
          <p:cNvPr id="5" name="Footer Placeholder 4"/>
          <p:cNvSpPr>
            <a:spLocks noGrp="1"/>
          </p:cNvSpPr>
          <p:nvPr>
            <p:ph type="ftr" idx="11"/>
          </p:nvPr>
        </p:nvSpPr>
        <p:spPr>
          <a:xfrm>
            <a:off x="7024694" y="6475414"/>
            <a:ext cx="304164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351F4386-A5E2-41A1-B4D0-BE653C929E06}" type="slidenum">
              <a:rPr lang="en-GB"/>
              <a:pPr/>
              <a:t>2</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93408B48-B852-5396-18BA-82E63380E194}"/>
              </a:ext>
            </a:extLst>
          </p:cNvPr>
          <p:cNvSpPr>
            <a:spLocks noGrp="1"/>
          </p:cNvSpPr>
          <p:nvPr>
            <p:ph type="title"/>
          </p:nvPr>
        </p:nvSpPr>
        <p:spPr/>
        <p:txBody>
          <a:bodyPr/>
          <a:lstStyle/>
          <a:p>
            <a:r>
              <a:rPr lang="en-US" dirty="0"/>
              <a:t>Apple – MAC Settings</a:t>
            </a:r>
          </a:p>
        </p:txBody>
      </p:sp>
      <p:sp>
        <p:nvSpPr>
          <p:cNvPr id="6" name="Content Placeholder 5">
            <a:extLst>
              <a:ext uri="{FF2B5EF4-FFF2-40B4-BE49-F238E27FC236}">
                <a16:creationId xmlns:a16="http://schemas.microsoft.com/office/drawing/2014/main" id="{F7C2BE38-535B-6F47-2A8B-6D00EAB044BF}"/>
              </a:ext>
            </a:extLst>
          </p:cNvPr>
          <p:cNvSpPr>
            <a:spLocks noGrp="1"/>
          </p:cNvSpPr>
          <p:nvPr>
            <p:ph idx="1"/>
          </p:nvPr>
        </p:nvSpPr>
        <p:spPr/>
        <p:txBody>
          <a:bodyPr/>
          <a:lstStyle/>
          <a:p>
            <a:r>
              <a:rPr lang="en-US" dirty="0"/>
              <a:t>The next slides show the setup for the MAC laptops specifically for the Waikoloa Interim, but the settings are similar.</a:t>
            </a:r>
          </a:p>
        </p:txBody>
      </p:sp>
      <p:sp>
        <p:nvSpPr>
          <p:cNvPr id="2" name="Date Placeholder 1">
            <a:extLst>
              <a:ext uri="{FF2B5EF4-FFF2-40B4-BE49-F238E27FC236}">
                <a16:creationId xmlns:a16="http://schemas.microsoft.com/office/drawing/2014/main" id="{070D3EF0-498C-7BD8-1237-B5C7860DEFE2}"/>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53C58C65-948F-8D06-006D-995526EEAADC}"/>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991E5F58-B2F4-FDFA-1FAB-8CF958281B8B}"/>
              </a:ext>
            </a:extLst>
          </p:cNvPr>
          <p:cNvSpPr>
            <a:spLocks noGrp="1"/>
          </p:cNvSpPr>
          <p:nvPr>
            <p:ph type="sldNum" idx="12"/>
          </p:nvPr>
        </p:nvSpPr>
        <p:spPr/>
        <p:txBody>
          <a:bodyPr/>
          <a:lstStyle/>
          <a:p>
            <a:r>
              <a:rPr lang="en-GB"/>
              <a:t>Slide </a:t>
            </a:r>
            <a:fld id="{F5D8E26B-7BCF-4D25-9C89-0168A6618F18}" type="slidenum">
              <a:rPr lang="en-GB" smtClean="0"/>
              <a:pPr/>
              <a:t>20</a:t>
            </a:fld>
            <a:endParaRPr lang="en-GB"/>
          </a:p>
        </p:txBody>
      </p:sp>
    </p:spTree>
    <p:extLst>
      <p:ext uri="{BB962C8B-B14F-4D97-AF65-F5344CB8AC3E}">
        <p14:creationId xmlns:p14="http://schemas.microsoft.com/office/powerpoint/2010/main" val="265707323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D7A57823-E9F7-05D5-90A9-0CBE0ACE0E39}"/>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6382A791-70D6-753F-79C7-BACBE32B94CE}"/>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32535759-1E20-795F-E071-5E6220B63334}"/>
              </a:ext>
            </a:extLst>
          </p:cNvPr>
          <p:cNvSpPr>
            <a:spLocks noGrp="1"/>
          </p:cNvSpPr>
          <p:nvPr>
            <p:ph type="sldNum" idx="12"/>
          </p:nvPr>
        </p:nvSpPr>
        <p:spPr/>
        <p:txBody>
          <a:bodyPr/>
          <a:lstStyle/>
          <a:p>
            <a:r>
              <a:rPr lang="en-GB"/>
              <a:t>Slide </a:t>
            </a:r>
            <a:fld id="{440F5867-744E-4AA6-B0ED-4C44D2DFBB7B}" type="slidenum">
              <a:rPr lang="en-GB" smtClean="0"/>
              <a:pPr/>
              <a:t>21</a:t>
            </a:fld>
            <a:endParaRPr lang="en-GB" dirty="0"/>
          </a:p>
        </p:txBody>
      </p:sp>
      <p:pic>
        <p:nvPicPr>
          <p:cNvPr id="8" name="Picture 7" descr="Graphical user interface, application&#10;&#10;Description automatically generated">
            <a:extLst>
              <a:ext uri="{FF2B5EF4-FFF2-40B4-BE49-F238E27FC236}">
                <a16:creationId xmlns:a16="http://schemas.microsoft.com/office/drawing/2014/main" id="{C6473BF9-ADD1-4A5D-BF35-37C9964E315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95587" y="639462"/>
            <a:ext cx="6600825" cy="5579076"/>
          </a:xfrm>
          <a:prstGeom prst="rect">
            <a:avLst/>
          </a:prstGeom>
        </p:spPr>
      </p:pic>
    </p:spTree>
    <p:extLst>
      <p:ext uri="{BB962C8B-B14F-4D97-AF65-F5344CB8AC3E}">
        <p14:creationId xmlns:p14="http://schemas.microsoft.com/office/powerpoint/2010/main" val="134143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05D27AA7-A5F1-72ED-EAA0-EDB294414248}"/>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E193CD27-0B35-6516-35DD-5ED3BA5C2398}"/>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D243BD40-AA9C-AC18-0B7F-34E3C6EF36C8}"/>
              </a:ext>
            </a:extLst>
          </p:cNvPr>
          <p:cNvSpPr>
            <a:spLocks noGrp="1"/>
          </p:cNvSpPr>
          <p:nvPr>
            <p:ph type="sldNum" idx="12"/>
          </p:nvPr>
        </p:nvSpPr>
        <p:spPr/>
        <p:txBody>
          <a:bodyPr/>
          <a:lstStyle/>
          <a:p>
            <a:r>
              <a:rPr lang="en-GB"/>
              <a:t>Slide </a:t>
            </a:r>
            <a:fld id="{440F5867-744E-4AA6-B0ED-4C44D2DFBB7B}" type="slidenum">
              <a:rPr lang="en-GB" smtClean="0"/>
              <a:pPr/>
              <a:t>22</a:t>
            </a:fld>
            <a:endParaRPr lang="en-GB" dirty="0"/>
          </a:p>
        </p:txBody>
      </p:sp>
      <p:pic>
        <p:nvPicPr>
          <p:cNvPr id="8" name="Picture 7" descr="Graphical user interface, text, application, email&#10;&#10;Description automatically generated">
            <a:extLst>
              <a:ext uri="{FF2B5EF4-FFF2-40B4-BE49-F238E27FC236}">
                <a16:creationId xmlns:a16="http://schemas.microsoft.com/office/drawing/2014/main" id="{D79549E4-73DB-DDAC-9423-F00D72C9857C}"/>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969154" y="866775"/>
            <a:ext cx="6353175" cy="5124450"/>
          </a:xfrm>
          <a:prstGeom prst="rect">
            <a:avLst/>
          </a:prstGeom>
        </p:spPr>
      </p:pic>
    </p:spTree>
    <p:extLst>
      <p:ext uri="{BB962C8B-B14F-4D97-AF65-F5344CB8AC3E}">
        <p14:creationId xmlns:p14="http://schemas.microsoft.com/office/powerpoint/2010/main" val="25519220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72F1258-7A81-A4B6-7DB1-9A9AE1B27AA8}"/>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2D90B7B1-2AC8-47FD-63F8-FCA30A6CE545}"/>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CFB730A-EE51-4516-F3E1-6683C8898ECB}"/>
              </a:ext>
            </a:extLst>
          </p:cNvPr>
          <p:cNvSpPr>
            <a:spLocks noGrp="1"/>
          </p:cNvSpPr>
          <p:nvPr>
            <p:ph type="sldNum" idx="12"/>
          </p:nvPr>
        </p:nvSpPr>
        <p:spPr/>
        <p:txBody>
          <a:bodyPr/>
          <a:lstStyle/>
          <a:p>
            <a:r>
              <a:rPr lang="en-GB"/>
              <a:t>Slide </a:t>
            </a:r>
            <a:fld id="{F5D8E26B-7BCF-4D25-9C89-0168A6618F18}" type="slidenum">
              <a:rPr lang="en-GB" smtClean="0"/>
              <a:pPr/>
              <a:t>23</a:t>
            </a:fld>
            <a:endParaRPr lang="en-GB"/>
          </a:p>
        </p:txBody>
      </p:sp>
      <p:pic>
        <p:nvPicPr>
          <p:cNvPr id="8" name="Picture 7" descr="Graphical user interface, text, application, email&#10;&#10;Description automatically generated">
            <a:extLst>
              <a:ext uri="{FF2B5EF4-FFF2-40B4-BE49-F238E27FC236}">
                <a16:creationId xmlns:a16="http://schemas.microsoft.com/office/drawing/2014/main" id="{2336C4BD-E3EB-8DBB-B547-960C670C6DB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488142" y="649692"/>
            <a:ext cx="7315200" cy="5558615"/>
          </a:xfrm>
          <a:prstGeom prst="rect">
            <a:avLst/>
          </a:prstGeom>
        </p:spPr>
      </p:pic>
    </p:spTree>
    <p:extLst>
      <p:ext uri="{BB962C8B-B14F-4D97-AF65-F5344CB8AC3E}">
        <p14:creationId xmlns:p14="http://schemas.microsoft.com/office/powerpoint/2010/main" val="149679240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6FFD9A1-757D-87C0-66CC-9B91CA195F18}"/>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FD90AE2F-FF1A-BCFC-7EA7-0C2D769EE55B}"/>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141892D-5090-9BA5-A7F5-A1B485F5E6D1}"/>
              </a:ext>
            </a:extLst>
          </p:cNvPr>
          <p:cNvSpPr>
            <a:spLocks noGrp="1"/>
          </p:cNvSpPr>
          <p:nvPr>
            <p:ph type="sldNum" idx="12"/>
          </p:nvPr>
        </p:nvSpPr>
        <p:spPr/>
        <p:txBody>
          <a:bodyPr/>
          <a:lstStyle/>
          <a:p>
            <a:r>
              <a:rPr lang="en-GB"/>
              <a:t>Slide </a:t>
            </a:r>
            <a:fld id="{F5D8E26B-7BCF-4D25-9C89-0168A6618F18}" type="slidenum">
              <a:rPr lang="en-GB" smtClean="0"/>
              <a:pPr/>
              <a:t>24</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74F70701-4D76-BDC8-E2B8-08ED71003B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61973" y="606425"/>
            <a:ext cx="7672387" cy="5825785"/>
          </a:xfrm>
          <a:prstGeom prst="rect">
            <a:avLst/>
          </a:prstGeom>
        </p:spPr>
      </p:pic>
    </p:spTree>
    <p:extLst>
      <p:ext uri="{BB962C8B-B14F-4D97-AF65-F5344CB8AC3E}">
        <p14:creationId xmlns:p14="http://schemas.microsoft.com/office/powerpoint/2010/main" val="115679327"/>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239F48E-4AAC-1CED-715D-70EBCE68CB74}"/>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C8D97570-56A9-3760-43CA-DC6328E8A508}"/>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53726069-73AA-F597-7959-D35EEFF2045A}"/>
              </a:ext>
            </a:extLst>
          </p:cNvPr>
          <p:cNvSpPr>
            <a:spLocks noGrp="1"/>
          </p:cNvSpPr>
          <p:nvPr>
            <p:ph type="sldNum" idx="12"/>
          </p:nvPr>
        </p:nvSpPr>
        <p:spPr/>
        <p:txBody>
          <a:bodyPr/>
          <a:lstStyle/>
          <a:p>
            <a:r>
              <a:rPr lang="en-GB"/>
              <a:t>Slide </a:t>
            </a:r>
            <a:fld id="{F5D8E26B-7BCF-4D25-9C89-0168A6618F18}" type="slidenum">
              <a:rPr lang="en-GB" smtClean="0"/>
              <a:pPr/>
              <a:t>25</a:t>
            </a:fld>
            <a:endParaRPr lang="en-GB"/>
          </a:p>
        </p:txBody>
      </p:sp>
      <p:pic>
        <p:nvPicPr>
          <p:cNvPr id="6" name="Picture 5" descr="Graphical user interface, application&#10;&#10;Description automatically generated">
            <a:extLst>
              <a:ext uri="{FF2B5EF4-FFF2-40B4-BE49-F238E27FC236}">
                <a16:creationId xmlns:a16="http://schemas.microsoft.com/office/drawing/2014/main" id="{550032D8-5CAD-CE5A-6559-6D6313AFC0B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59617" y="694022"/>
            <a:ext cx="7277100" cy="5543346"/>
          </a:xfrm>
          <a:prstGeom prst="rect">
            <a:avLst/>
          </a:prstGeom>
        </p:spPr>
      </p:pic>
    </p:spTree>
    <p:extLst>
      <p:ext uri="{BB962C8B-B14F-4D97-AF65-F5344CB8AC3E}">
        <p14:creationId xmlns:p14="http://schemas.microsoft.com/office/powerpoint/2010/main" val="1333043973"/>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p:nvPr>
        </p:nvSpPr>
        <p:spPr>
          <a:xfrm>
            <a:off x="2209800" y="685800"/>
            <a:ext cx="7772400" cy="1066800"/>
          </a:xfrm>
          <a:ln/>
        </p:spPr>
        <p:txBody>
          <a:bodyPr/>
          <a:lstStyle/>
          <a:p>
            <a:pPr>
              <a:tabLst>
                <a:tab pos="0" algn="l"/>
                <a:tab pos="914400" algn="l"/>
                <a:tab pos="1828800" algn="l"/>
                <a:tab pos="2743200" algn="l"/>
                <a:tab pos="3657600" algn="l"/>
                <a:tab pos="4572000" algn="l"/>
                <a:tab pos="5486400" algn="l"/>
                <a:tab pos="6400800" algn="l"/>
                <a:tab pos="7315200" algn="l"/>
                <a:tab pos="8229600" algn="l"/>
                <a:tab pos="9144000" algn="l"/>
                <a:tab pos="10058400" algn="l"/>
              </a:tabLst>
            </a:pPr>
            <a:r>
              <a:rPr lang="en-GB"/>
              <a:t>References</a:t>
            </a:r>
          </a:p>
        </p:txBody>
      </p:sp>
      <p:sp>
        <p:nvSpPr>
          <p:cNvPr id="11266" name="Rectangle 2"/>
          <p:cNvSpPr>
            <a:spLocks noGrp="1" noChangeArrowheads="1"/>
          </p:cNvSpPr>
          <p:nvPr>
            <p:ph idx="1"/>
          </p:nvPr>
        </p:nvSpPr>
        <p:spPr>
          <a:xfrm>
            <a:off x="2209800" y="1981201"/>
            <a:ext cx="7772400" cy="4208463"/>
          </a:xfrm>
          <a:ln/>
        </p:spPr>
        <p:txBody>
          <a:bodyPr/>
          <a:lstStyle/>
          <a:p>
            <a:r>
              <a:rPr lang="en-US" dirty="0"/>
              <a:t>Calendar shows meeting room schedule/assignments:</a:t>
            </a:r>
            <a:br>
              <a:rPr lang="en-US" dirty="0"/>
            </a:br>
            <a:r>
              <a:rPr lang="en-US" dirty="0">
                <a:solidFill>
                  <a:schemeClr val="accent2"/>
                </a:solidFill>
                <a:hlinkClick r:id="rId3">
                  <a:extLst>
                    <a:ext uri="{A12FA001-AC4F-418D-AE19-62706E023703}">
                      <ahyp:hlinkClr xmlns:ahyp="http://schemas.microsoft.com/office/drawing/2018/hyperlinkcolor" val="tx"/>
                    </a:ext>
                  </a:extLst>
                </a:hlinkClick>
              </a:rPr>
              <a:t>https://ieee802.org/802tele_calendar.html</a:t>
            </a:r>
            <a:r>
              <a:rPr lang="en-US" dirty="0">
                <a:solidFill>
                  <a:schemeClr val="accent2"/>
                </a:solidFill>
              </a:rPr>
              <a:t> </a:t>
            </a:r>
          </a:p>
        </p:txBody>
      </p:sp>
      <p:sp>
        <p:nvSpPr>
          <p:cNvPr id="4" name="Date Placeholder 3"/>
          <p:cNvSpPr>
            <a:spLocks noGrp="1"/>
          </p:cNvSpPr>
          <p:nvPr>
            <p:ph type="dt" idx="10"/>
          </p:nvPr>
        </p:nvSpPr>
        <p:spPr>
          <a:xfrm>
            <a:off x="2238349" y="357166"/>
            <a:ext cx="2374889" cy="273050"/>
          </a:xfrm>
        </p:spPr>
        <p:txBody>
          <a:bodyPr/>
          <a:lstStyle/>
          <a:p>
            <a:r>
              <a:rPr lang="en-US"/>
              <a:t>March 2023</a:t>
            </a:r>
            <a:endParaRPr lang="en-GB"/>
          </a:p>
        </p:txBody>
      </p:sp>
      <p:sp>
        <p:nvSpPr>
          <p:cNvPr id="5" name="Footer Placeholder 4"/>
          <p:cNvSpPr>
            <a:spLocks noGrp="1"/>
          </p:cNvSpPr>
          <p:nvPr>
            <p:ph type="ftr" idx="11"/>
          </p:nvPr>
        </p:nvSpPr>
        <p:spPr>
          <a:xfrm>
            <a:off x="7739074" y="6475414"/>
            <a:ext cx="2327264" cy="180975"/>
          </a:xfrm>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531D307C-65C7-4BB3-B44A-1501D36803F7}" type="slidenum">
              <a:rPr lang="en-GB"/>
              <a:pPr/>
              <a:t>26</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AB6C52-94BC-0C8E-9981-1E6D73757850}"/>
              </a:ext>
            </a:extLst>
          </p:cNvPr>
          <p:cNvSpPr>
            <a:spLocks noGrp="1"/>
          </p:cNvSpPr>
          <p:nvPr>
            <p:ph type="title"/>
          </p:nvPr>
        </p:nvSpPr>
        <p:spPr/>
        <p:txBody>
          <a:bodyPr/>
          <a:lstStyle/>
          <a:p>
            <a:r>
              <a:rPr lang="en-US" dirty="0"/>
              <a:t>Instructions for Meeting Facilitator</a:t>
            </a:r>
          </a:p>
        </p:txBody>
      </p:sp>
      <p:sp>
        <p:nvSpPr>
          <p:cNvPr id="3" name="Content Placeholder 2">
            <a:extLst>
              <a:ext uri="{FF2B5EF4-FFF2-40B4-BE49-F238E27FC236}">
                <a16:creationId xmlns:a16="http://schemas.microsoft.com/office/drawing/2014/main" id="{0DE7060E-05B4-F893-AFA2-969B7AAE2CED}"/>
              </a:ext>
            </a:extLst>
          </p:cNvPr>
          <p:cNvSpPr>
            <a:spLocks noGrp="1"/>
          </p:cNvSpPr>
          <p:nvPr>
            <p:ph idx="1"/>
          </p:nvPr>
        </p:nvSpPr>
        <p:spPr/>
        <p:txBody>
          <a:bodyPr/>
          <a:lstStyle/>
          <a:p>
            <a:r>
              <a:rPr lang="en-US" sz="2000" dirty="0"/>
              <a:t>Host:</a:t>
            </a:r>
          </a:p>
          <a:p>
            <a:pPr lvl="1">
              <a:spcBef>
                <a:spcPts val="0"/>
              </a:spcBef>
            </a:pPr>
            <a:r>
              <a:rPr lang="en-US" sz="2200" b="0" dirty="0"/>
              <a:t>Set Disable Video for participants</a:t>
            </a:r>
          </a:p>
          <a:p>
            <a:pPr lvl="2">
              <a:spcBef>
                <a:spcPts val="0"/>
              </a:spcBef>
            </a:pPr>
            <a:r>
              <a:rPr lang="en-US" sz="2000" dirty="0">
                <a:solidFill>
                  <a:schemeClr val="tx1"/>
                </a:solidFill>
              </a:rPr>
              <a:t>Select “Meeting” -&gt; “Meeting Options” -&gt; [Disable] “Allow Participant to turn on Video”</a:t>
            </a:r>
          </a:p>
          <a:p>
            <a:pPr lvl="1">
              <a:spcBef>
                <a:spcPts val="0"/>
              </a:spcBef>
            </a:pPr>
            <a:r>
              <a:rPr lang="en-US" sz="2200" b="0" dirty="0"/>
              <a:t>Set participants to mute on entry</a:t>
            </a:r>
          </a:p>
          <a:p>
            <a:pPr lvl="2">
              <a:spcBef>
                <a:spcPts val="0"/>
              </a:spcBef>
            </a:pPr>
            <a:r>
              <a:rPr lang="en-US" sz="2000" dirty="0">
                <a:solidFill>
                  <a:schemeClr val="tx1"/>
                </a:solidFill>
              </a:rPr>
              <a:t>Select “Participant” -&gt; [Enable] “Mute on Entry”.</a:t>
            </a:r>
          </a:p>
          <a:p>
            <a:pPr lvl="1">
              <a:spcBef>
                <a:spcPts val="0"/>
              </a:spcBef>
            </a:pPr>
            <a:r>
              <a:rPr lang="en-US" b="0" dirty="0"/>
              <a:t>Set </a:t>
            </a:r>
            <a:r>
              <a:rPr lang="en-US" dirty="0"/>
              <a:t>Audio Options: </a:t>
            </a:r>
          </a:p>
          <a:p>
            <a:pPr lvl="1">
              <a:spcBef>
                <a:spcPts val="0"/>
              </a:spcBef>
            </a:pPr>
            <a:r>
              <a:rPr lang="en-US" b="0" dirty="0"/>
              <a:t>	Microphone -&gt; USB,  Speaker -&gt; USB,  Smart Audio -&gt; Music</a:t>
            </a:r>
          </a:p>
          <a:p>
            <a:pPr lvl="1">
              <a:spcBef>
                <a:spcPts val="0"/>
              </a:spcBef>
            </a:pPr>
            <a:r>
              <a:rPr lang="en-US" b="0" dirty="0"/>
              <a:t>Use a designated person to monitor speaking requests (manage the queue).</a:t>
            </a:r>
          </a:p>
          <a:p>
            <a:pPr lvl="1">
              <a:spcBef>
                <a:spcPts val="0"/>
              </a:spcBef>
            </a:pPr>
            <a:r>
              <a:rPr lang="en-US" dirty="0"/>
              <a:t>Present the next slide to help attendees.</a:t>
            </a:r>
            <a:endParaRPr lang="en-US" b="0" dirty="0"/>
          </a:p>
          <a:p>
            <a:endParaRPr lang="en-US" dirty="0"/>
          </a:p>
        </p:txBody>
      </p:sp>
      <p:sp>
        <p:nvSpPr>
          <p:cNvPr id="4" name="Date Placeholder 3">
            <a:extLst>
              <a:ext uri="{FF2B5EF4-FFF2-40B4-BE49-F238E27FC236}">
                <a16:creationId xmlns:a16="http://schemas.microsoft.com/office/drawing/2014/main" id="{12F13289-54AB-1722-CD2A-40111581F1CA}"/>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D333F349-1023-F1B3-2A40-AC85774449C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9E715E91-6B00-09B7-7B13-6CC9BDA30DAA}"/>
              </a:ext>
            </a:extLst>
          </p:cNvPr>
          <p:cNvSpPr>
            <a:spLocks noGrp="1"/>
          </p:cNvSpPr>
          <p:nvPr>
            <p:ph type="sldNum" idx="12"/>
          </p:nvPr>
        </p:nvSpPr>
        <p:spPr/>
        <p:txBody>
          <a:bodyPr/>
          <a:lstStyle/>
          <a:p>
            <a:r>
              <a:rPr lang="en-GB"/>
              <a:t>Slide </a:t>
            </a:r>
            <a:fld id="{440F5867-744E-4AA6-B0ED-4C44D2DFBB7B}" type="slidenum">
              <a:rPr lang="en-GB" smtClean="0"/>
              <a:pPr/>
              <a:t>27</a:t>
            </a:fld>
            <a:endParaRPr lang="en-GB" dirty="0"/>
          </a:p>
        </p:txBody>
      </p:sp>
    </p:spTree>
    <p:extLst>
      <p:ext uri="{BB962C8B-B14F-4D97-AF65-F5344CB8AC3E}">
        <p14:creationId xmlns:p14="http://schemas.microsoft.com/office/powerpoint/2010/main" val="367199007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827760-049C-A133-EBE1-40BB642C373A}"/>
              </a:ext>
            </a:extLst>
          </p:cNvPr>
          <p:cNvSpPr>
            <a:spLocks noGrp="1"/>
          </p:cNvSpPr>
          <p:nvPr>
            <p:ph type="title"/>
          </p:nvPr>
        </p:nvSpPr>
        <p:spPr>
          <a:xfrm>
            <a:off x="910168" y="1138240"/>
            <a:ext cx="10361084" cy="531814"/>
          </a:xfrm>
        </p:spPr>
        <p:txBody>
          <a:bodyPr/>
          <a:lstStyle/>
          <a:p>
            <a:r>
              <a:rPr lang="en-US" dirty="0"/>
              <a:t>Successful Mixed-mode Meeting Protocol</a:t>
            </a:r>
          </a:p>
        </p:txBody>
      </p:sp>
      <p:sp>
        <p:nvSpPr>
          <p:cNvPr id="3" name="Content Placeholder 2">
            <a:extLst>
              <a:ext uri="{FF2B5EF4-FFF2-40B4-BE49-F238E27FC236}">
                <a16:creationId xmlns:a16="http://schemas.microsoft.com/office/drawing/2014/main" id="{6BD90626-9A0C-3B6F-36EB-8F8AF4E38B10}"/>
              </a:ext>
            </a:extLst>
          </p:cNvPr>
          <p:cNvSpPr>
            <a:spLocks noGrp="1"/>
          </p:cNvSpPr>
          <p:nvPr>
            <p:ph idx="1"/>
          </p:nvPr>
        </p:nvSpPr>
        <p:spPr>
          <a:xfrm>
            <a:off x="1964267" y="1749711"/>
            <a:ext cx="9067799" cy="4573303"/>
          </a:xfrm>
        </p:spPr>
        <p:txBody>
          <a:bodyPr/>
          <a:lstStyle/>
          <a:p>
            <a:r>
              <a:rPr lang="en-US" sz="2000" dirty="0"/>
              <a:t>In-room Attendees:</a:t>
            </a:r>
          </a:p>
          <a:p>
            <a:pPr lvl="1">
              <a:spcBef>
                <a:spcPts val="0"/>
              </a:spcBef>
            </a:pPr>
            <a:r>
              <a:rPr lang="en-US" sz="1800" dirty="0"/>
              <a:t>In Webex choose connect “without audio” before you join meeting</a:t>
            </a:r>
          </a:p>
          <a:p>
            <a:pPr lvl="1">
              <a:spcBef>
                <a:spcPts val="0"/>
              </a:spcBef>
            </a:pPr>
            <a:r>
              <a:rPr lang="en-US" sz="1800" dirty="0"/>
              <a:t>Use the Webex chat window to indicate you want to speak or queue at microphone.</a:t>
            </a:r>
          </a:p>
          <a:p>
            <a:pPr lvl="1">
              <a:spcBef>
                <a:spcPts val="0"/>
              </a:spcBef>
            </a:pPr>
            <a:r>
              <a:rPr lang="en-US" sz="1800" dirty="0"/>
              <a:t>Wait to be called on while standing/holding a microphone to make a comment</a:t>
            </a:r>
          </a:p>
          <a:p>
            <a:pPr lvl="1">
              <a:spcBef>
                <a:spcPts val="0"/>
              </a:spcBef>
            </a:pPr>
            <a:r>
              <a:rPr lang="en-US" sz="1800" dirty="0"/>
              <a:t>Repeat any questions that are inadvertently asked away from the microphone</a:t>
            </a:r>
          </a:p>
          <a:p>
            <a:r>
              <a:rPr lang="en-US" sz="2000" dirty="0"/>
              <a:t>Remote Attendees:</a:t>
            </a:r>
          </a:p>
          <a:p>
            <a:pPr lvl="1">
              <a:spcBef>
                <a:spcPts val="0"/>
              </a:spcBef>
            </a:pPr>
            <a:r>
              <a:rPr lang="en-US" sz="1800" dirty="0"/>
              <a:t>Join Webex and set Webex Smart Audio as ‘music mode’</a:t>
            </a:r>
          </a:p>
          <a:p>
            <a:pPr lvl="1">
              <a:spcBef>
                <a:spcPts val="0"/>
              </a:spcBef>
            </a:pPr>
            <a:r>
              <a:rPr lang="en-US" sz="1800" dirty="0"/>
              <a:t>Use the Webex chat window to indicate you want to speak (“q”)</a:t>
            </a:r>
          </a:p>
          <a:p>
            <a:pPr lvl="1">
              <a:spcBef>
                <a:spcPts val="0"/>
              </a:spcBef>
            </a:pPr>
            <a:r>
              <a:rPr lang="en-US" sz="1800" dirty="0"/>
              <a:t>Wait to be called on to speak</a:t>
            </a:r>
          </a:p>
          <a:p>
            <a:pPr lvl="1">
              <a:spcBef>
                <a:spcPts val="0"/>
              </a:spcBef>
            </a:pPr>
            <a:r>
              <a:rPr lang="en-US" sz="1800" dirty="0"/>
              <a:t>Share your presentation in full presentation mode for better viewing quality</a:t>
            </a:r>
          </a:p>
        </p:txBody>
      </p:sp>
      <p:sp>
        <p:nvSpPr>
          <p:cNvPr id="4" name="Date Placeholder 3">
            <a:extLst>
              <a:ext uri="{FF2B5EF4-FFF2-40B4-BE49-F238E27FC236}">
                <a16:creationId xmlns:a16="http://schemas.microsoft.com/office/drawing/2014/main" id="{9735DFC4-A801-A2CF-CE2C-0D651BF9615C}"/>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077C5E9-A1F7-CE76-0518-FE1E9DBE9EAF}"/>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F308D66A-1E14-E869-B551-707E6E0BE1EE}"/>
              </a:ext>
            </a:extLst>
          </p:cNvPr>
          <p:cNvSpPr>
            <a:spLocks noGrp="1"/>
          </p:cNvSpPr>
          <p:nvPr>
            <p:ph type="sldNum" idx="12"/>
          </p:nvPr>
        </p:nvSpPr>
        <p:spPr/>
        <p:txBody>
          <a:bodyPr/>
          <a:lstStyle/>
          <a:p>
            <a:r>
              <a:rPr lang="en-GB"/>
              <a:t>Slide </a:t>
            </a:r>
            <a:fld id="{440F5867-744E-4AA6-B0ED-4C44D2DFBB7B}" type="slidenum">
              <a:rPr lang="en-GB" smtClean="0"/>
              <a:pPr/>
              <a:t>28</a:t>
            </a:fld>
            <a:endParaRPr lang="en-GB" dirty="0"/>
          </a:p>
        </p:txBody>
      </p:sp>
      <p:sp>
        <p:nvSpPr>
          <p:cNvPr id="7" name="TextBox 6">
            <a:extLst>
              <a:ext uri="{FF2B5EF4-FFF2-40B4-BE49-F238E27FC236}">
                <a16:creationId xmlns:a16="http://schemas.microsoft.com/office/drawing/2014/main" id="{F04990CB-CA00-880E-E65C-72AEBA5F4EDB}"/>
              </a:ext>
            </a:extLst>
          </p:cNvPr>
          <p:cNvSpPr txBox="1"/>
          <p:nvPr/>
        </p:nvSpPr>
        <p:spPr>
          <a:xfrm>
            <a:off x="838201" y="678955"/>
            <a:ext cx="5105399" cy="461665"/>
          </a:xfrm>
          <a:prstGeom prst="rect">
            <a:avLst/>
          </a:prstGeom>
          <a:noFill/>
        </p:spPr>
        <p:txBody>
          <a:bodyPr wrap="square" rtlCol="0">
            <a:spAutoFit/>
          </a:bodyPr>
          <a:lstStyle/>
          <a:p>
            <a:r>
              <a:rPr lang="en-US" dirty="0">
                <a:solidFill>
                  <a:srgbClr val="002060"/>
                </a:solidFill>
              </a:rPr>
              <a:t>Sample Intro Meeting Slide</a:t>
            </a:r>
          </a:p>
        </p:txBody>
      </p:sp>
    </p:spTree>
    <p:extLst>
      <p:ext uri="{BB962C8B-B14F-4D97-AF65-F5344CB8AC3E}">
        <p14:creationId xmlns:p14="http://schemas.microsoft.com/office/powerpoint/2010/main" val="62323332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7" name="Rectangle 1"/>
          <p:cNvSpPr>
            <a:spLocks noGrp="1" noChangeArrowheads="1"/>
          </p:cNvSpPr>
          <p:nvPr>
            <p:ph type="title"/>
          </p:nvPr>
        </p:nvSpPr>
        <p:spPr>
          <a:xfrm>
            <a:off x="914401" y="685801"/>
            <a:ext cx="10361084" cy="374367"/>
          </a:xfrm>
          <a:ln/>
        </p:spPr>
        <p:txBody>
          <a:bodyPr vert="horz" wrap="square" lIns="90000" tIns="46800" rIns="90000" bIns="46800" numCol="1" anchor="ctr" anchorCtr="0" compatLnSpc="1">
            <a:prstTxWarp prst="textNoShape">
              <a:avLst/>
            </a:prstTxWarp>
          </a:bodyPr>
          <a:lstStyle/>
          <a:p>
            <a:r>
              <a:rPr lang="en-US" dirty="0"/>
              <a:t>Summary</a:t>
            </a:r>
            <a:r>
              <a:rPr lang="en-US" spc="-160" dirty="0"/>
              <a:t> </a:t>
            </a:r>
            <a:r>
              <a:rPr lang="en-US" dirty="0"/>
              <a:t>of</a:t>
            </a:r>
            <a:r>
              <a:rPr lang="en-US" spc="-140" dirty="0"/>
              <a:t> </a:t>
            </a:r>
            <a:r>
              <a:rPr lang="en-US" dirty="0"/>
              <a:t>Key</a:t>
            </a:r>
            <a:r>
              <a:rPr lang="en-US" spc="-140" dirty="0"/>
              <a:t> </a:t>
            </a:r>
            <a:r>
              <a:rPr lang="en-US" spc="-10" dirty="0"/>
              <a:t>Points</a:t>
            </a:r>
            <a:endParaRPr lang="en-US" dirty="0"/>
          </a:p>
        </p:txBody>
      </p:sp>
      <p:sp>
        <p:nvSpPr>
          <p:cNvPr id="9218" name="Rectangle 2"/>
          <p:cNvSpPr>
            <a:spLocks noGrp="1" noChangeArrowheads="1"/>
          </p:cNvSpPr>
          <p:nvPr>
            <p:ph idx="1"/>
          </p:nvPr>
        </p:nvSpPr>
        <p:spPr>
          <a:xfrm>
            <a:off x="929218" y="1219200"/>
            <a:ext cx="10361084" cy="5256214"/>
          </a:xfrm>
          <a:ln/>
        </p:spPr>
        <p:txBody>
          <a:bodyPr/>
          <a:lstStyle/>
          <a:p>
            <a:pPr marL="241300" indent="-228600">
              <a:lnSpc>
                <a:spcPts val="2140"/>
              </a:lnSpc>
              <a:spcBef>
                <a:spcPts val="100"/>
              </a:spcBef>
              <a:buFont typeface="Arial"/>
              <a:buChar char="•"/>
              <a:tabLst>
                <a:tab pos="240665" algn="l"/>
                <a:tab pos="241300" algn="l"/>
              </a:tabLst>
            </a:pPr>
            <a:r>
              <a:rPr lang="en-US" sz="2000" dirty="0">
                <a:latin typeface="Calibri"/>
                <a:cs typeface="Calibri"/>
              </a:rPr>
              <a:t>Meetings are</a:t>
            </a:r>
            <a:r>
              <a:rPr lang="en-US" sz="2000" spc="-15" dirty="0">
                <a:latin typeface="Calibri"/>
                <a:cs typeface="Calibri"/>
              </a:rPr>
              <a:t> </a:t>
            </a:r>
            <a:r>
              <a:rPr lang="en-US" sz="2000" dirty="0">
                <a:latin typeface="Calibri"/>
                <a:cs typeface="Calibri"/>
              </a:rPr>
              <a:t>to be run</a:t>
            </a:r>
            <a:r>
              <a:rPr lang="en-US" sz="2000" spc="-5" dirty="0">
                <a:latin typeface="Calibri"/>
                <a:cs typeface="Calibri"/>
              </a:rPr>
              <a:t> </a:t>
            </a:r>
            <a:r>
              <a:rPr lang="en-US" sz="2000" dirty="0">
                <a:latin typeface="Calibri"/>
                <a:cs typeface="Calibri"/>
              </a:rPr>
              <a:t>as</a:t>
            </a:r>
            <a:r>
              <a:rPr lang="en-US" sz="2000" spc="-15" dirty="0">
                <a:latin typeface="Calibri"/>
                <a:cs typeface="Calibri"/>
              </a:rPr>
              <a:t> </a:t>
            </a:r>
            <a:r>
              <a:rPr lang="en-US" sz="2000" dirty="0">
                <a:latin typeface="Calibri"/>
                <a:cs typeface="Calibri"/>
              </a:rPr>
              <a:t>an</a:t>
            </a:r>
            <a:r>
              <a:rPr lang="en-US" sz="2000" spc="-5" dirty="0">
                <a:latin typeface="Calibri"/>
                <a:cs typeface="Calibri"/>
              </a:rPr>
              <a:t> </a:t>
            </a:r>
            <a:r>
              <a:rPr lang="en-US" sz="2000" spc="-10" dirty="0">
                <a:latin typeface="Calibri"/>
                <a:cs typeface="Calibri"/>
              </a:rPr>
              <a:t>in-</a:t>
            </a:r>
            <a:r>
              <a:rPr lang="en-US" sz="2000" dirty="0">
                <a:latin typeface="Calibri"/>
                <a:cs typeface="Calibri"/>
              </a:rPr>
              <a:t>person </a:t>
            </a:r>
            <a:r>
              <a:rPr lang="en-US" sz="2000" spc="-10" dirty="0">
                <a:latin typeface="Calibri"/>
                <a:cs typeface="Calibri"/>
              </a:rPr>
              <a:t>meeting.</a:t>
            </a:r>
            <a:endParaRPr lang="en-US" sz="2000"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40" dirty="0">
                <a:latin typeface="Calibri"/>
                <a:cs typeface="Calibri"/>
              </a:rPr>
              <a:t> </a:t>
            </a:r>
            <a:r>
              <a:rPr lang="en-US" dirty="0">
                <a:latin typeface="Calibri"/>
                <a:cs typeface="Calibri"/>
              </a:rPr>
              <a:t>time</a:t>
            </a:r>
            <a:r>
              <a:rPr lang="en-US" spc="-20" dirty="0">
                <a:latin typeface="Calibri"/>
                <a:cs typeface="Calibri"/>
              </a:rPr>
              <a:t> </a:t>
            </a:r>
            <a:r>
              <a:rPr lang="en-US" dirty="0">
                <a:latin typeface="Calibri"/>
                <a:cs typeface="Calibri"/>
              </a:rPr>
              <a:t>zone</a:t>
            </a:r>
            <a:r>
              <a:rPr lang="en-US" spc="-35" dirty="0">
                <a:latin typeface="Calibri"/>
                <a:cs typeface="Calibri"/>
              </a:rPr>
              <a:t> </a:t>
            </a:r>
            <a:r>
              <a:rPr lang="en-US" dirty="0">
                <a:latin typeface="Calibri"/>
                <a:cs typeface="Calibri"/>
              </a:rPr>
              <a:t>schedule</a:t>
            </a:r>
            <a:r>
              <a:rPr lang="en-US" spc="-10" dirty="0">
                <a:latin typeface="Calibri"/>
                <a:cs typeface="Calibri"/>
              </a:rPr>
              <a:t> </a:t>
            </a:r>
            <a:r>
              <a:rPr lang="en-US" dirty="0">
                <a:latin typeface="Calibri"/>
                <a:cs typeface="Calibri"/>
              </a:rPr>
              <a:t>for</a:t>
            </a:r>
            <a:r>
              <a:rPr lang="en-US" spc="-30" dirty="0">
                <a:latin typeface="Calibri"/>
                <a:cs typeface="Calibri"/>
              </a:rPr>
              <a:t> </a:t>
            </a:r>
            <a:r>
              <a:rPr lang="en-US" spc="-10" dirty="0">
                <a:latin typeface="Calibri"/>
                <a:cs typeface="Calibri"/>
              </a:rPr>
              <a:t>meetings</a:t>
            </a:r>
            <a:endParaRPr lang="en-US" dirty="0">
              <a:latin typeface="Calibri"/>
              <a:cs typeface="Calibri"/>
            </a:endParaRPr>
          </a:p>
          <a:p>
            <a:pPr marL="698500" lvl="1" indent="-228600">
              <a:lnSpc>
                <a:spcPts val="1760"/>
              </a:lnSpc>
              <a:buFont typeface="Arial"/>
              <a:buChar char="•"/>
              <a:tabLst>
                <a:tab pos="697865" algn="l"/>
                <a:tab pos="698500" algn="l"/>
              </a:tabLst>
            </a:pPr>
            <a:r>
              <a:rPr lang="en-US" dirty="0">
                <a:latin typeface="Calibri"/>
                <a:cs typeface="Calibri"/>
              </a:rPr>
              <a:t>Local</a:t>
            </a:r>
            <a:r>
              <a:rPr lang="en-US" spc="-50" dirty="0">
                <a:latin typeface="Calibri"/>
                <a:cs typeface="Calibri"/>
              </a:rPr>
              <a:t> </a:t>
            </a:r>
            <a:r>
              <a:rPr lang="en-US" dirty="0">
                <a:latin typeface="Calibri"/>
                <a:cs typeface="Calibri"/>
              </a:rPr>
              <a:t>participants</a:t>
            </a:r>
            <a:r>
              <a:rPr lang="en-US" spc="-30" dirty="0">
                <a:latin typeface="Calibri"/>
                <a:cs typeface="Calibri"/>
              </a:rPr>
              <a:t> </a:t>
            </a:r>
            <a:r>
              <a:rPr lang="en-US" dirty="0">
                <a:latin typeface="Calibri"/>
                <a:cs typeface="Calibri"/>
              </a:rPr>
              <a:t>attend</a:t>
            </a:r>
            <a:r>
              <a:rPr lang="en-US" spc="-35" dirty="0">
                <a:latin typeface="Calibri"/>
                <a:cs typeface="Calibri"/>
              </a:rPr>
              <a:t> </a:t>
            </a:r>
            <a:r>
              <a:rPr lang="en-US" dirty="0">
                <a:latin typeface="Calibri"/>
                <a:cs typeface="Calibri"/>
              </a:rPr>
              <a:t>as</a:t>
            </a:r>
            <a:r>
              <a:rPr lang="en-US" spc="-35" dirty="0">
                <a:latin typeface="Calibri"/>
                <a:cs typeface="Calibri"/>
              </a:rPr>
              <a:t> </a:t>
            </a:r>
            <a:r>
              <a:rPr lang="en-US" dirty="0">
                <a:latin typeface="Calibri"/>
                <a:cs typeface="Calibri"/>
              </a:rPr>
              <a:t>an</a:t>
            </a:r>
            <a:r>
              <a:rPr lang="en-US" spc="-35" dirty="0">
                <a:latin typeface="Calibri"/>
                <a:cs typeface="Calibri"/>
              </a:rPr>
              <a:t> </a:t>
            </a:r>
            <a:r>
              <a:rPr lang="en-US" spc="-10" dirty="0">
                <a:latin typeface="Calibri"/>
                <a:cs typeface="Calibri"/>
              </a:rPr>
              <a:t>in-</a:t>
            </a:r>
            <a:r>
              <a:rPr lang="en-US" dirty="0">
                <a:latin typeface="Calibri"/>
                <a:cs typeface="Calibri"/>
              </a:rPr>
              <a:t>person</a:t>
            </a:r>
            <a:r>
              <a:rPr lang="en-US" spc="-15" dirty="0">
                <a:latin typeface="Calibri"/>
                <a:cs typeface="Calibri"/>
              </a:rPr>
              <a:t> </a:t>
            </a:r>
            <a:r>
              <a:rPr lang="en-US" spc="-10" dirty="0">
                <a:latin typeface="Calibri"/>
                <a:cs typeface="Calibri"/>
              </a:rPr>
              <a:t>meeting</a:t>
            </a:r>
            <a:endParaRPr lang="en-US" dirty="0">
              <a:latin typeface="Calibri"/>
              <a:cs typeface="Calibri"/>
            </a:endParaRPr>
          </a:p>
          <a:p>
            <a:pPr marL="698500" lvl="1" indent="-228600">
              <a:lnSpc>
                <a:spcPts val="1780"/>
              </a:lnSpc>
              <a:buFont typeface="Arial"/>
              <a:buChar char="•"/>
              <a:tabLst>
                <a:tab pos="697865" algn="l"/>
                <a:tab pos="698500" algn="l"/>
              </a:tabLst>
            </a:pPr>
            <a:r>
              <a:rPr lang="en-US" dirty="0">
                <a:latin typeface="Calibri"/>
                <a:cs typeface="Calibri"/>
              </a:rPr>
              <a:t>Remote</a:t>
            </a:r>
            <a:r>
              <a:rPr lang="en-US" spc="-30" dirty="0">
                <a:latin typeface="Calibri"/>
                <a:cs typeface="Calibri"/>
              </a:rPr>
              <a:t> </a:t>
            </a:r>
            <a:r>
              <a:rPr lang="en-US" dirty="0">
                <a:latin typeface="Calibri"/>
                <a:cs typeface="Calibri"/>
              </a:rPr>
              <a:t>access</a:t>
            </a:r>
            <a:r>
              <a:rPr lang="en-US" spc="-20" dirty="0">
                <a:latin typeface="Calibri"/>
                <a:cs typeface="Calibri"/>
              </a:rPr>
              <a:t> </a:t>
            </a:r>
            <a:r>
              <a:rPr lang="en-US" dirty="0">
                <a:latin typeface="Calibri"/>
                <a:cs typeface="Calibri"/>
              </a:rPr>
              <a:t>is</a:t>
            </a:r>
            <a:r>
              <a:rPr lang="en-US" spc="-15" dirty="0">
                <a:latin typeface="Calibri"/>
                <a:cs typeface="Calibri"/>
              </a:rPr>
              <a:t> </a:t>
            </a:r>
            <a:r>
              <a:rPr lang="en-US" dirty="0">
                <a:latin typeface="Calibri"/>
                <a:cs typeface="Calibri"/>
              </a:rPr>
              <a:t>provided</a:t>
            </a:r>
            <a:r>
              <a:rPr lang="en-US" spc="-10" dirty="0">
                <a:latin typeface="Calibri"/>
                <a:cs typeface="Calibri"/>
              </a:rPr>
              <a:t> </a:t>
            </a:r>
            <a:r>
              <a:rPr lang="en-US" dirty="0">
                <a:latin typeface="Calibri"/>
                <a:cs typeface="Calibri"/>
              </a:rPr>
              <a:t>to</a:t>
            </a:r>
            <a:r>
              <a:rPr lang="en-US" spc="-30" dirty="0">
                <a:latin typeface="Calibri"/>
                <a:cs typeface="Calibri"/>
              </a:rPr>
              <a:t> </a:t>
            </a:r>
            <a:r>
              <a:rPr lang="en-US" dirty="0">
                <a:latin typeface="Calibri"/>
                <a:cs typeface="Calibri"/>
              </a:rPr>
              <a:t>remote</a:t>
            </a:r>
            <a:r>
              <a:rPr lang="en-US" spc="-20" dirty="0">
                <a:latin typeface="Calibri"/>
                <a:cs typeface="Calibri"/>
              </a:rPr>
              <a:t> </a:t>
            </a:r>
            <a:r>
              <a:rPr lang="en-US" dirty="0">
                <a:latin typeface="Calibri"/>
                <a:cs typeface="Calibri"/>
              </a:rPr>
              <a:t>participants</a:t>
            </a:r>
            <a:r>
              <a:rPr lang="en-US" spc="-20" dirty="0">
                <a:latin typeface="Calibri"/>
                <a:cs typeface="Calibri"/>
              </a:rPr>
              <a:t> </a:t>
            </a:r>
            <a:r>
              <a:rPr lang="en-US" dirty="0">
                <a:latin typeface="Calibri"/>
                <a:cs typeface="Calibri"/>
              </a:rPr>
              <a:t>to</a:t>
            </a:r>
            <a:r>
              <a:rPr lang="en-US" spc="-30" dirty="0">
                <a:latin typeface="Calibri"/>
                <a:cs typeface="Calibri"/>
              </a:rPr>
              <a:t> </a:t>
            </a:r>
            <a:r>
              <a:rPr lang="en-US" spc="-10" dirty="0">
                <a:latin typeface="Calibri"/>
                <a:cs typeface="Calibri"/>
              </a:rPr>
              <a:t>view/present/interact</a:t>
            </a:r>
            <a:r>
              <a:rPr lang="en-US" spc="-5" dirty="0">
                <a:latin typeface="Calibri"/>
                <a:cs typeface="Calibri"/>
              </a:rPr>
              <a:t> </a:t>
            </a:r>
            <a:r>
              <a:rPr lang="en-US" dirty="0">
                <a:latin typeface="Calibri"/>
                <a:cs typeface="Calibri"/>
              </a:rPr>
              <a:t>similarly</a:t>
            </a:r>
            <a:r>
              <a:rPr lang="en-US" spc="-5" dirty="0">
                <a:latin typeface="Calibri"/>
                <a:cs typeface="Calibri"/>
              </a:rPr>
              <a:t> </a:t>
            </a:r>
            <a:r>
              <a:rPr lang="en-US" dirty="0">
                <a:latin typeface="Calibri"/>
                <a:cs typeface="Calibri"/>
              </a:rPr>
              <a:t>to</a:t>
            </a:r>
            <a:r>
              <a:rPr lang="en-US" spc="-35" dirty="0">
                <a:latin typeface="Calibri"/>
                <a:cs typeface="Calibri"/>
              </a:rPr>
              <a:t> </a:t>
            </a:r>
            <a:r>
              <a:rPr lang="en-US" spc="-10" dirty="0">
                <a:latin typeface="Calibri"/>
                <a:cs typeface="Calibri"/>
              </a:rPr>
              <a:t>on-</a:t>
            </a:r>
            <a:r>
              <a:rPr lang="en-US" dirty="0">
                <a:latin typeface="Calibri"/>
                <a:cs typeface="Calibri"/>
              </a:rPr>
              <a:t>line meetings</a:t>
            </a:r>
            <a:r>
              <a:rPr lang="en-US" spc="-10" dirty="0">
                <a:latin typeface="Calibri"/>
                <a:cs typeface="Calibri"/>
              </a:rPr>
              <a:t> </a:t>
            </a:r>
            <a:r>
              <a:rPr lang="en-US" dirty="0">
                <a:latin typeface="Calibri"/>
                <a:cs typeface="Calibri"/>
              </a:rPr>
              <a:t>(best</a:t>
            </a:r>
            <a:r>
              <a:rPr lang="en-US" spc="-25" dirty="0">
                <a:latin typeface="Calibri"/>
                <a:cs typeface="Calibri"/>
              </a:rPr>
              <a:t> </a:t>
            </a:r>
            <a:r>
              <a:rPr lang="en-US" spc="-10" dirty="0">
                <a:latin typeface="Calibri"/>
                <a:cs typeface="Calibri"/>
              </a:rPr>
              <a:t>effort)</a:t>
            </a:r>
            <a:endParaRPr lang="en-US" dirty="0">
              <a:latin typeface="Calibri"/>
              <a:cs typeface="Calibri"/>
            </a:endParaRPr>
          </a:p>
          <a:p>
            <a:pPr marL="241300" marR="66675" indent="-228600">
              <a:lnSpc>
                <a:spcPct val="70000"/>
              </a:lnSpc>
              <a:spcBef>
                <a:spcPts val="994"/>
              </a:spcBef>
              <a:buFont typeface="Arial"/>
              <a:buChar char="•"/>
              <a:tabLst>
                <a:tab pos="240665" algn="l"/>
                <a:tab pos="241300" algn="l"/>
              </a:tabLst>
            </a:pPr>
            <a:r>
              <a:rPr lang="en-US" sz="2000" b="0" dirty="0">
                <a:latin typeface="Calibri"/>
                <a:cs typeface="Calibri"/>
              </a:rPr>
              <a:t>In-person</a:t>
            </a:r>
            <a:r>
              <a:rPr lang="en-US" sz="2000" b="0" spc="-45" dirty="0">
                <a:latin typeface="Calibri"/>
                <a:cs typeface="Calibri"/>
              </a:rPr>
              <a:t> </a:t>
            </a:r>
            <a:r>
              <a:rPr lang="en-US" sz="2000" b="0" dirty="0">
                <a:latin typeface="Calibri"/>
                <a:cs typeface="Calibri"/>
              </a:rPr>
              <a:t>participants</a:t>
            </a:r>
            <a:r>
              <a:rPr lang="en-US" sz="2000" b="0" spc="-40" dirty="0">
                <a:latin typeface="Calibri"/>
                <a:cs typeface="Calibri"/>
              </a:rPr>
              <a:t> </a:t>
            </a:r>
            <a:r>
              <a:rPr lang="en-US" sz="2000" b="0" dirty="0">
                <a:latin typeface="Calibri"/>
                <a:cs typeface="Calibri"/>
              </a:rPr>
              <a:t>are</a:t>
            </a:r>
            <a:r>
              <a:rPr lang="en-US" sz="2000" b="0" spc="-40" dirty="0">
                <a:latin typeface="Calibri"/>
                <a:cs typeface="Calibri"/>
              </a:rPr>
              <a:t> </a:t>
            </a:r>
            <a:r>
              <a:rPr lang="en-US" sz="2000" b="0" dirty="0">
                <a:latin typeface="Calibri"/>
                <a:cs typeface="Calibri"/>
              </a:rPr>
              <a:t>admonished</a:t>
            </a:r>
            <a:r>
              <a:rPr lang="en-US" sz="2000" b="0" spc="-25" dirty="0">
                <a:latin typeface="Calibri"/>
                <a:cs typeface="Calibri"/>
              </a:rPr>
              <a:t> </a:t>
            </a:r>
            <a:r>
              <a:rPr lang="en-US" sz="2000" b="0" dirty="0">
                <a:latin typeface="Calibri"/>
                <a:cs typeface="Calibri"/>
              </a:rPr>
              <a:t>(stronger</a:t>
            </a:r>
            <a:r>
              <a:rPr lang="en-US" sz="2000" b="0" spc="-25" dirty="0">
                <a:latin typeface="Calibri"/>
                <a:cs typeface="Calibri"/>
              </a:rPr>
              <a:t> </a:t>
            </a:r>
            <a:r>
              <a:rPr lang="en-US" sz="2000" b="0" dirty="0">
                <a:latin typeface="Calibri"/>
                <a:cs typeface="Calibri"/>
              </a:rPr>
              <a:t>than</a:t>
            </a:r>
            <a:r>
              <a:rPr lang="en-US" sz="2000" b="0" spc="-30" dirty="0">
                <a:latin typeface="Calibri"/>
                <a:cs typeface="Calibri"/>
              </a:rPr>
              <a:t> </a:t>
            </a:r>
            <a:r>
              <a:rPr lang="en-US" sz="2000" b="0" dirty="0">
                <a:latin typeface="Calibri"/>
                <a:cs typeface="Calibri"/>
              </a:rPr>
              <a:t>encouraged)</a:t>
            </a:r>
            <a:r>
              <a:rPr lang="en-US" sz="2000" b="0" spc="-10" dirty="0">
                <a:latin typeface="Calibri"/>
                <a:cs typeface="Calibri"/>
              </a:rPr>
              <a:t> </a:t>
            </a:r>
            <a:r>
              <a:rPr lang="en-US" sz="2000" b="0" dirty="0">
                <a:latin typeface="Calibri"/>
                <a:cs typeface="Calibri"/>
              </a:rPr>
              <a:t>to</a:t>
            </a:r>
            <a:r>
              <a:rPr lang="en-US" sz="2000" b="0" spc="-35" dirty="0">
                <a:latin typeface="Calibri"/>
                <a:cs typeface="Calibri"/>
              </a:rPr>
              <a:t> </a:t>
            </a:r>
            <a:r>
              <a:rPr lang="en-US" sz="2000" b="0" dirty="0">
                <a:latin typeface="Calibri"/>
                <a:cs typeface="Calibri"/>
              </a:rPr>
              <a:t>stay</a:t>
            </a:r>
            <a:r>
              <a:rPr lang="en-US" sz="2000" b="0" spc="-45" dirty="0">
                <a:latin typeface="Calibri"/>
                <a:cs typeface="Calibri"/>
              </a:rPr>
              <a:t> </a:t>
            </a:r>
            <a:r>
              <a:rPr lang="en-US" sz="2000" b="0" dirty="0">
                <a:latin typeface="Calibri"/>
                <a:cs typeface="Calibri"/>
              </a:rPr>
              <a:t>OFF</a:t>
            </a:r>
            <a:r>
              <a:rPr lang="en-US" sz="2000" b="0" spc="-40" dirty="0">
                <a:latin typeface="Calibri"/>
                <a:cs typeface="Calibri"/>
              </a:rPr>
              <a:t> </a:t>
            </a:r>
            <a:r>
              <a:rPr lang="en-US" sz="2000" b="0" spc="-25" dirty="0">
                <a:latin typeface="Calibri"/>
                <a:cs typeface="Calibri"/>
              </a:rPr>
              <a:t>the Audio interface from the </a:t>
            </a:r>
            <a:r>
              <a:rPr lang="en-US" sz="2000" b="0" spc="-10" dirty="0">
                <a:latin typeface="Calibri"/>
                <a:cs typeface="Calibri"/>
              </a:rPr>
              <a:t>Webex/zoom/teams/conference</a:t>
            </a:r>
            <a:r>
              <a:rPr lang="en-US" sz="2000" b="0" spc="10" dirty="0">
                <a:latin typeface="Calibri"/>
                <a:cs typeface="Calibri"/>
              </a:rPr>
              <a:t> </a:t>
            </a:r>
            <a:r>
              <a:rPr lang="en-US" sz="2000" b="0" dirty="0">
                <a:latin typeface="Calibri"/>
                <a:cs typeface="Calibri"/>
              </a:rPr>
              <a:t>tool</a:t>
            </a:r>
            <a:r>
              <a:rPr lang="en-US" sz="2000" b="0" spc="-10" dirty="0">
                <a:latin typeface="Calibri"/>
                <a:cs typeface="Calibri"/>
              </a:rPr>
              <a:t> </a:t>
            </a:r>
            <a:r>
              <a:rPr lang="en-US" sz="2000" b="0" dirty="0">
                <a:latin typeface="Calibri"/>
                <a:cs typeface="Calibri"/>
              </a:rPr>
              <a:t>of</a:t>
            </a:r>
            <a:r>
              <a:rPr lang="en-US" sz="2000" b="0" spc="-5" dirty="0">
                <a:latin typeface="Calibri"/>
                <a:cs typeface="Calibri"/>
              </a:rPr>
              <a:t> </a:t>
            </a:r>
            <a:r>
              <a:rPr lang="en-US" sz="2000" b="0" dirty="0">
                <a:latin typeface="Calibri"/>
                <a:cs typeface="Calibri"/>
              </a:rPr>
              <a:t>your</a:t>
            </a:r>
            <a:r>
              <a:rPr lang="en-US" sz="2000" b="0" spc="-10" dirty="0">
                <a:latin typeface="Calibri"/>
                <a:cs typeface="Calibri"/>
              </a:rPr>
              <a:t> </a:t>
            </a:r>
            <a:r>
              <a:rPr lang="en-US" sz="2000" b="0" dirty="0">
                <a:latin typeface="Calibri"/>
                <a:cs typeface="Calibri"/>
              </a:rPr>
              <a:t>choice</a:t>
            </a:r>
            <a:r>
              <a:rPr lang="en-US" sz="2000" b="0" spc="-15" dirty="0">
                <a:latin typeface="Calibri"/>
                <a:cs typeface="Calibri"/>
              </a:rPr>
              <a:t> </a:t>
            </a:r>
            <a:r>
              <a:rPr lang="en-US" sz="2000" b="0" dirty="0">
                <a:latin typeface="Calibri"/>
                <a:cs typeface="Calibri"/>
              </a:rPr>
              <a:t>–</a:t>
            </a:r>
          </a:p>
          <a:p>
            <a:pPr marL="241300" marR="66675" indent="-228600">
              <a:lnSpc>
                <a:spcPct val="70000"/>
              </a:lnSpc>
              <a:spcBef>
                <a:spcPts val="994"/>
              </a:spcBef>
              <a:buFont typeface="Arial"/>
              <a:buChar char="•"/>
              <a:tabLst>
                <a:tab pos="240665" algn="l"/>
                <a:tab pos="241300" algn="l"/>
              </a:tabLst>
            </a:pPr>
            <a:r>
              <a:rPr lang="en-US" sz="2000" b="0" spc="-10" dirty="0">
                <a:latin typeface="Calibri"/>
                <a:cs typeface="Calibri"/>
              </a:rPr>
              <a:t>Presentation/room </a:t>
            </a:r>
            <a:r>
              <a:rPr lang="en-US" sz="2000" b="0" dirty="0">
                <a:latin typeface="Calibri"/>
                <a:cs typeface="Calibri"/>
              </a:rPr>
              <a:t>computer</a:t>
            </a:r>
            <a:r>
              <a:rPr lang="en-US" sz="2000" b="0" spc="-10"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5" dirty="0">
                <a:latin typeface="Calibri"/>
                <a:cs typeface="Calibri"/>
              </a:rPr>
              <a:t> </a:t>
            </a:r>
            <a:r>
              <a:rPr lang="en-US" sz="2000" b="0" dirty="0">
                <a:latin typeface="Calibri"/>
                <a:cs typeface="Calibri"/>
              </a:rPr>
              <a:t>conference tool</a:t>
            </a:r>
            <a:r>
              <a:rPr lang="en-US" sz="2000" b="0" spc="-20" dirty="0">
                <a:latin typeface="Calibri"/>
                <a:cs typeface="Calibri"/>
              </a:rPr>
              <a:t> </a:t>
            </a:r>
            <a:r>
              <a:rPr lang="en-US" sz="2000" b="0" dirty="0">
                <a:latin typeface="Calibri"/>
                <a:cs typeface="Calibri"/>
              </a:rPr>
              <a:t>(ideally</a:t>
            </a:r>
            <a:r>
              <a:rPr lang="en-US" sz="2000" b="0" spc="-15" dirty="0">
                <a:latin typeface="Calibri"/>
                <a:cs typeface="Calibri"/>
              </a:rPr>
              <a:t> </a:t>
            </a:r>
            <a:r>
              <a:rPr lang="en-US" sz="2000" b="0" dirty="0">
                <a:latin typeface="Calibri"/>
                <a:cs typeface="Calibri"/>
              </a:rPr>
              <a:t>from</a:t>
            </a:r>
            <a:r>
              <a:rPr lang="en-US" sz="2000" b="0" spc="-25" dirty="0">
                <a:latin typeface="Calibri"/>
                <a:cs typeface="Calibri"/>
              </a:rPr>
              <a:t> </a:t>
            </a:r>
            <a:r>
              <a:rPr lang="en-US" sz="2000" b="0" dirty="0">
                <a:latin typeface="Calibri"/>
                <a:cs typeface="Calibri"/>
              </a:rPr>
              <a:t>a</a:t>
            </a:r>
            <a:r>
              <a:rPr lang="en-US" sz="2000" b="0" spc="-25" dirty="0">
                <a:latin typeface="Calibri"/>
                <a:cs typeface="Calibri"/>
              </a:rPr>
              <a:t> </a:t>
            </a:r>
            <a:r>
              <a:rPr lang="en-US" sz="2000" b="0" spc="-10" dirty="0">
                <a:latin typeface="Calibri"/>
                <a:cs typeface="Calibri"/>
              </a:rPr>
              <a:t>volunteer-</a:t>
            </a:r>
            <a:r>
              <a:rPr lang="en-US" sz="2000" b="0" dirty="0">
                <a:latin typeface="Calibri"/>
                <a:cs typeface="Calibri"/>
              </a:rPr>
              <a:t>supplied PC),</a:t>
            </a:r>
            <a:r>
              <a:rPr lang="en-US" sz="2000" b="0" spc="-15" dirty="0">
                <a:latin typeface="Calibri"/>
                <a:cs typeface="Calibri"/>
              </a:rPr>
              <a:t> </a:t>
            </a:r>
            <a:r>
              <a:rPr lang="en-US" sz="2000" b="0" spc="-25" dirty="0">
                <a:latin typeface="Calibri"/>
                <a:cs typeface="Calibri"/>
              </a:rPr>
              <a:t>and  the </a:t>
            </a:r>
            <a:r>
              <a:rPr lang="en-US" sz="2000" b="0" spc="-10" dirty="0">
                <a:latin typeface="Calibri"/>
                <a:cs typeface="Calibri"/>
              </a:rPr>
              <a:t>web-</a:t>
            </a:r>
            <a:r>
              <a:rPr lang="en-US" sz="2000" b="0" dirty="0">
                <a:latin typeface="Calibri"/>
                <a:cs typeface="Calibri"/>
              </a:rPr>
              <a:t>conferencing</a:t>
            </a:r>
            <a:r>
              <a:rPr lang="en-US" sz="2000" b="0" spc="-20" dirty="0">
                <a:latin typeface="Calibri"/>
                <a:cs typeface="Calibri"/>
              </a:rPr>
              <a:t> </a:t>
            </a:r>
            <a:r>
              <a:rPr lang="en-US" sz="2000" b="0" dirty="0">
                <a:latin typeface="Calibri"/>
                <a:cs typeface="Calibri"/>
              </a:rPr>
              <a:t>tool</a:t>
            </a:r>
            <a:r>
              <a:rPr lang="en-US" sz="2000" b="0" spc="-35" dirty="0">
                <a:latin typeface="Calibri"/>
                <a:cs typeface="Calibri"/>
              </a:rPr>
              <a:t> is presenting what is being presented by the local </a:t>
            </a:r>
            <a:r>
              <a:rPr lang="en-US" sz="2000" b="0" dirty="0">
                <a:latin typeface="Calibri"/>
                <a:cs typeface="Calibri"/>
              </a:rPr>
              <a:t>projector.</a:t>
            </a:r>
          </a:p>
          <a:p>
            <a:pPr marL="241300" marR="316865" indent="-228600">
              <a:lnSpc>
                <a:spcPct val="70000"/>
              </a:lnSpc>
              <a:spcBef>
                <a:spcPts val="1000"/>
              </a:spcBef>
              <a:buFont typeface="Arial"/>
              <a:buChar char="•"/>
              <a:tabLst>
                <a:tab pos="240665" algn="l"/>
                <a:tab pos="241300" algn="l"/>
              </a:tabLst>
            </a:pPr>
            <a:r>
              <a:rPr lang="en-US" sz="2000" b="0" dirty="0">
                <a:latin typeface="Calibri"/>
                <a:cs typeface="Calibri"/>
              </a:rPr>
              <a:t>A</a:t>
            </a:r>
            <a:r>
              <a:rPr lang="en-US" sz="2000" b="0" spc="-25" dirty="0">
                <a:latin typeface="Calibri"/>
                <a:cs typeface="Calibri"/>
              </a:rPr>
              <a:t> </a:t>
            </a:r>
            <a:r>
              <a:rPr lang="en-US" sz="2000" b="0" spc="-20" dirty="0">
                <a:latin typeface="Calibri"/>
                <a:cs typeface="Calibri"/>
              </a:rPr>
              <a:t>chair,</a:t>
            </a:r>
            <a:r>
              <a:rPr lang="en-US" sz="2000" b="0" spc="-25" dirty="0">
                <a:latin typeface="Calibri"/>
                <a:cs typeface="Calibri"/>
              </a:rPr>
              <a:t> </a:t>
            </a:r>
            <a:r>
              <a:rPr lang="en-US" sz="2000" b="0" spc="-10" dirty="0">
                <a:latin typeface="Calibri"/>
                <a:cs typeface="Calibri"/>
              </a:rPr>
              <a:t>vice-</a:t>
            </a:r>
            <a:r>
              <a:rPr lang="en-US" sz="2000" b="0" spc="-20" dirty="0">
                <a:latin typeface="Calibri"/>
                <a:cs typeface="Calibri"/>
              </a:rPr>
              <a:t>chair, </a:t>
            </a:r>
            <a:r>
              <a:rPr lang="en-US" sz="2000" b="0" dirty="0">
                <a:latin typeface="Calibri"/>
                <a:cs typeface="Calibri"/>
              </a:rPr>
              <a:t>or</a:t>
            </a:r>
            <a:r>
              <a:rPr lang="en-US" sz="2000" b="0" spc="-25" dirty="0">
                <a:latin typeface="Calibri"/>
                <a:cs typeface="Calibri"/>
              </a:rPr>
              <a:t> </a:t>
            </a:r>
            <a:r>
              <a:rPr lang="en-US" sz="2000" b="0" dirty="0">
                <a:latin typeface="Calibri"/>
                <a:cs typeface="Calibri"/>
              </a:rPr>
              <a:t>designate,</a:t>
            </a:r>
            <a:r>
              <a:rPr lang="en-US" sz="2000" b="0" spc="-5" dirty="0">
                <a:latin typeface="Calibri"/>
                <a:cs typeface="Calibri"/>
              </a:rPr>
              <a:t> </a:t>
            </a:r>
            <a:r>
              <a:rPr lang="en-US" sz="2000" b="0" dirty="0">
                <a:latin typeface="Calibri"/>
                <a:cs typeface="Calibri"/>
              </a:rPr>
              <a:t>is</a:t>
            </a:r>
            <a:r>
              <a:rPr lang="en-US" sz="2000" b="0" spc="-30" dirty="0">
                <a:latin typeface="Calibri"/>
                <a:cs typeface="Calibri"/>
              </a:rPr>
              <a:t> </a:t>
            </a:r>
            <a:r>
              <a:rPr lang="en-US" sz="2000" b="0" dirty="0">
                <a:latin typeface="Calibri"/>
                <a:cs typeface="Calibri"/>
              </a:rPr>
              <a:t>logged into</a:t>
            </a:r>
            <a:r>
              <a:rPr lang="en-US" sz="2000" b="0" spc="-10"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conference tool</a:t>
            </a:r>
            <a:r>
              <a:rPr lang="en-US" sz="2000" b="0" spc="-15" dirty="0">
                <a:latin typeface="Calibri"/>
                <a:cs typeface="Calibri"/>
              </a:rPr>
              <a:t> </a:t>
            </a:r>
            <a:r>
              <a:rPr lang="en-US" sz="2000" b="0" dirty="0">
                <a:latin typeface="Calibri"/>
                <a:cs typeface="Calibri"/>
              </a:rPr>
              <a:t>and</a:t>
            </a:r>
            <a:r>
              <a:rPr lang="en-US" sz="2000" b="0" spc="-20" dirty="0">
                <a:latin typeface="Calibri"/>
                <a:cs typeface="Calibri"/>
              </a:rPr>
              <a:t> </a:t>
            </a:r>
            <a:r>
              <a:rPr lang="en-US" sz="2000" b="0" dirty="0">
                <a:latin typeface="Calibri"/>
                <a:cs typeface="Calibri"/>
              </a:rPr>
              <a:t>monitoring</a:t>
            </a:r>
            <a:r>
              <a:rPr lang="en-US" sz="2000" b="0" spc="-15" dirty="0">
                <a:latin typeface="Calibri"/>
                <a:cs typeface="Calibri"/>
              </a:rPr>
              <a:t> </a:t>
            </a:r>
            <a:r>
              <a:rPr lang="en-US" sz="2000" b="0" dirty="0">
                <a:latin typeface="Calibri"/>
                <a:cs typeface="Calibri"/>
              </a:rPr>
              <a:t>the</a:t>
            </a:r>
            <a:r>
              <a:rPr lang="en-US" sz="2000" b="0" spc="-15" dirty="0">
                <a:latin typeface="Calibri"/>
                <a:cs typeface="Calibri"/>
              </a:rPr>
              <a:t> </a:t>
            </a:r>
            <a:r>
              <a:rPr lang="en-US" sz="2000" b="0" dirty="0">
                <a:latin typeface="Calibri"/>
                <a:cs typeface="Calibri"/>
              </a:rPr>
              <a:t>queue</a:t>
            </a:r>
            <a:r>
              <a:rPr lang="en-US" sz="2000" b="0" spc="-5" dirty="0">
                <a:latin typeface="Calibri"/>
                <a:cs typeface="Calibri"/>
              </a:rPr>
              <a:t> </a:t>
            </a:r>
            <a:r>
              <a:rPr lang="en-US" sz="2000" b="0" dirty="0">
                <a:latin typeface="Calibri"/>
                <a:cs typeface="Calibri"/>
              </a:rPr>
              <a:t>(based </a:t>
            </a:r>
            <a:r>
              <a:rPr lang="en-US" sz="2000" b="0" spc="-25" dirty="0">
                <a:latin typeface="Calibri"/>
                <a:cs typeface="Calibri"/>
              </a:rPr>
              <a:t>on </a:t>
            </a:r>
            <a:r>
              <a:rPr lang="en-US" sz="2000" b="0" dirty="0">
                <a:latin typeface="Calibri"/>
                <a:cs typeface="Calibri"/>
              </a:rPr>
              <a:t>experience this</a:t>
            </a:r>
            <a:r>
              <a:rPr lang="en-US" sz="2000" b="0" spc="-20" dirty="0">
                <a:latin typeface="Calibri"/>
                <a:cs typeface="Calibri"/>
              </a:rPr>
              <a:t> </a:t>
            </a:r>
            <a:r>
              <a:rPr lang="en-US" sz="2000" b="0" dirty="0">
                <a:latin typeface="Calibri"/>
                <a:cs typeface="Calibri"/>
              </a:rPr>
              <a:t>is</a:t>
            </a:r>
            <a:r>
              <a:rPr lang="en-US" sz="2000" b="0" spc="-20" dirty="0">
                <a:latin typeface="Calibri"/>
                <a:cs typeface="Calibri"/>
              </a:rPr>
              <a:t> </a:t>
            </a:r>
            <a:r>
              <a:rPr lang="en-US" sz="2000" b="0" dirty="0">
                <a:latin typeface="Calibri"/>
                <a:cs typeface="Calibri"/>
              </a:rPr>
              <a:t>probably</a:t>
            </a:r>
            <a:r>
              <a:rPr lang="en-US" sz="2000" b="0" spc="-20" dirty="0">
                <a:latin typeface="Calibri"/>
                <a:cs typeface="Calibri"/>
              </a:rPr>
              <a:t> </a:t>
            </a:r>
            <a:r>
              <a:rPr lang="en-US" sz="2000" b="0" dirty="0">
                <a:latin typeface="Calibri"/>
                <a:cs typeface="Calibri"/>
              </a:rPr>
              <a:t>a</a:t>
            </a:r>
            <a:r>
              <a:rPr lang="en-US" sz="2000" b="0" spc="-10" dirty="0">
                <a:latin typeface="Calibri"/>
                <a:cs typeface="Calibri"/>
              </a:rPr>
              <a:t> </a:t>
            </a:r>
            <a:r>
              <a:rPr lang="en-US" sz="2000" b="0" dirty="0">
                <a:latin typeface="Calibri"/>
                <a:cs typeface="Calibri"/>
              </a:rPr>
              <a:t>second room</a:t>
            </a:r>
            <a:r>
              <a:rPr lang="en-US" sz="2000" b="0" spc="-20" dirty="0">
                <a:latin typeface="Calibri"/>
                <a:cs typeface="Calibri"/>
              </a:rPr>
              <a:t> </a:t>
            </a:r>
            <a:r>
              <a:rPr lang="en-US" sz="2000" b="0" dirty="0">
                <a:latin typeface="Calibri"/>
                <a:cs typeface="Calibri"/>
              </a:rPr>
              <a:t>log</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since</a:t>
            </a:r>
            <a:r>
              <a:rPr lang="en-US" sz="2000" b="0" spc="-10" dirty="0">
                <a:latin typeface="Calibri"/>
                <a:cs typeface="Calibri"/>
              </a:rPr>
              <a:t> </a:t>
            </a:r>
            <a:r>
              <a:rPr lang="en-US" sz="2000" b="0" dirty="0">
                <a:latin typeface="Calibri"/>
                <a:cs typeface="Calibri"/>
              </a:rPr>
              <a:t>monitoring</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queue doesn’t</a:t>
            </a:r>
            <a:r>
              <a:rPr lang="en-US" sz="2000" b="0" spc="-5" dirty="0">
                <a:latin typeface="Calibri"/>
                <a:cs typeface="Calibri"/>
              </a:rPr>
              <a:t> </a:t>
            </a:r>
            <a:r>
              <a:rPr lang="en-US" sz="2000" b="0" dirty="0">
                <a:latin typeface="Calibri"/>
                <a:cs typeface="Calibri"/>
              </a:rPr>
              <a:t>work</a:t>
            </a:r>
            <a:r>
              <a:rPr lang="en-US" sz="2000" b="0" spc="-20" dirty="0">
                <a:latin typeface="Calibri"/>
                <a:cs typeface="Calibri"/>
              </a:rPr>
              <a:t> </a:t>
            </a:r>
            <a:r>
              <a:rPr lang="en-US" sz="2000" b="0" dirty="0">
                <a:latin typeface="Calibri"/>
                <a:cs typeface="Calibri"/>
              </a:rPr>
              <a:t>well</a:t>
            </a:r>
            <a:r>
              <a:rPr lang="en-US" sz="2000" b="0" spc="-5" dirty="0">
                <a:latin typeface="Calibri"/>
                <a:cs typeface="Calibri"/>
              </a:rPr>
              <a:t> </a:t>
            </a:r>
            <a:r>
              <a:rPr lang="en-US" sz="2000" b="0" spc="-20" dirty="0">
                <a:latin typeface="Calibri"/>
                <a:cs typeface="Calibri"/>
              </a:rPr>
              <a:t>when </a:t>
            </a:r>
            <a:r>
              <a:rPr lang="en-US" sz="2000" b="0" dirty="0">
                <a:latin typeface="Calibri"/>
                <a:cs typeface="Calibri"/>
              </a:rPr>
              <a:t>presenting) –</a:t>
            </a:r>
            <a:r>
              <a:rPr lang="en-US" sz="2000" b="0" spc="-10" dirty="0">
                <a:latin typeface="Calibri"/>
                <a:cs typeface="Calibri"/>
              </a:rPr>
              <a:t> </a:t>
            </a:r>
            <a:r>
              <a:rPr lang="en-US" sz="2000" b="0" dirty="0">
                <a:latin typeface="Calibri"/>
                <a:cs typeface="Calibri"/>
              </a:rPr>
              <a:t>this</a:t>
            </a:r>
            <a:r>
              <a:rPr lang="en-US" sz="2000" b="0" spc="-25" dirty="0">
                <a:latin typeface="Calibri"/>
                <a:cs typeface="Calibri"/>
              </a:rPr>
              <a:t> </a:t>
            </a:r>
            <a:r>
              <a:rPr lang="en-US" sz="2000" b="0" dirty="0">
                <a:latin typeface="Calibri"/>
                <a:cs typeface="Calibri"/>
              </a:rPr>
              <a:t>person</a:t>
            </a:r>
            <a:r>
              <a:rPr lang="en-US" sz="2000" b="0" spc="-5" dirty="0">
                <a:latin typeface="Calibri"/>
                <a:cs typeface="Calibri"/>
              </a:rPr>
              <a:t> </a:t>
            </a:r>
            <a:r>
              <a:rPr lang="en-US" sz="2000" b="0" dirty="0">
                <a:latin typeface="Calibri"/>
                <a:cs typeface="Calibri"/>
              </a:rPr>
              <a:t>manages</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online</a:t>
            </a:r>
            <a:r>
              <a:rPr lang="en-US" sz="2000" b="0" spc="-5" dirty="0">
                <a:latin typeface="Calibri"/>
                <a:cs typeface="Calibri"/>
              </a:rPr>
              <a:t> </a:t>
            </a:r>
            <a:r>
              <a:rPr lang="en-US" sz="2000" b="0" dirty="0">
                <a:latin typeface="Calibri"/>
                <a:cs typeface="Calibri"/>
              </a:rPr>
              <a:t>queue for</a:t>
            </a:r>
            <a:r>
              <a:rPr lang="en-US" sz="2000" b="0" spc="-25" dirty="0">
                <a:latin typeface="Calibri"/>
                <a:cs typeface="Calibri"/>
              </a:rPr>
              <a:t> </a:t>
            </a:r>
            <a:r>
              <a:rPr lang="en-US" sz="2000" b="0" dirty="0">
                <a:latin typeface="Calibri"/>
                <a:cs typeface="Calibri"/>
              </a:rPr>
              <a:t>the</a:t>
            </a:r>
            <a:r>
              <a:rPr lang="en-US" sz="2000" b="0" spc="-5" dirty="0">
                <a:latin typeface="Calibri"/>
                <a:cs typeface="Calibri"/>
              </a:rPr>
              <a:t> </a:t>
            </a:r>
            <a:r>
              <a:rPr lang="en-US" sz="2000" b="0" dirty="0">
                <a:latin typeface="Calibri"/>
                <a:cs typeface="Calibri"/>
              </a:rPr>
              <a:t>chair</a:t>
            </a:r>
            <a:r>
              <a:rPr lang="en-US" sz="2000" b="0" spc="-20" dirty="0">
                <a:latin typeface="Calibri"/>
                <a:cs typeface="Calibri"/>
              </a:rPr>
              <a:t> </a:t>
            </a:r>
            <a:r>
              <a:rPr lang="en-US" sz="2000" b="0" dirty="0">
                <a:latin typeface="Calibri"/>
                <a:cs typeface="Calibri"/>
              </a:rPr>
              <a:t>to</a:t>
            </a:r>
            <a:r>
              <a:rPr lang="en-US" sz="2000" b="0" spc="-15" dirty="0">
                <a:latin typeface="Calibri"/>
                <a:cs typeface="Calibri"/>
              </a:rPr>
              <a:t> </a:t>
            </a:r>
            <a:r>
              <a:rPr lang="en-US" sz="2000" b="0" spc="-10" dirty="0">
                <a:latin typeface="Calibri"/>
                <a:cs typeface="Calibri"/>
              </a:rPr>
              <a:t>integrate</a:t>
            </a:r>
            <a:r>
              <a:rPr lang="en-US" sz="2000" b="0" spc="-5" dirty="0">
                <a:latin typeface="Calibri"/>
                <a:cs typeface="Calibri"/>
              </a:rPr>
              <a:t> </a:t>
            </a:r>
            <a:r>
              <a:rPr lang="en-US" sz="2000" b="0" dirty="0">
                <a:latin typeface="Calibri"/>
                <a:cs typeface="Calibri"/>
              </a:rPr>
              <a:t>with</a:t>
            </a:r>
            <a:r>
              <a:rPr lang="en-US" sz="2000" b="0" spc="-10"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spc="-10" dirty="0">
                <a:latin typeface="Calibri"/>
                <a:cs typeface="Calibri"/>
              </a:rPr>
              <a:t>queue.  Fairness for local and remote attendees is responsibility of the officer.</a:t>
            </a:r>
            <a:endParaRPr lang="en-US" sz="2000" b="0" dirty="0">
              <a:latin typeface="Calibri"/>
              <a:cs typeface="Calibri"/>
            </a:endParaRPr>
          </a:p>
          <a:p>
            <a:pPr marL="240665" marR="5080" indent="-228600">
              <a:lnSpc>
                <a:spcPct val="70000"/>
              </a:lnSpc>
              <a:spcBef>
                <a:spcPts val="1005"/>
              </a:spcBef>
              <a:buFont typeface="Arial"/>
              <a:buChar char="•"/>
              <a:tabLst>
                <a:tab pos="240665" algn="l"/>
                <a:tab pos="241300" algn="l"/>
              </a:tabLst>
            </a:pPr>
            <a:r>
              <a:rPr lang="en-US" sz="2000" b="0" dirty="0">
                <a:latin typeface="Calibri"/>
                <a:cs typeface="Calibri"/>
              </a:rPr>
              <a:t>Audio</a:t>
            </a:r>
            <a:r>
              <a:rPr lang="en-US" sz="2000" b="0" spc="-20" dirty="0">
                <a:latin typeface="Calibri"/>
                <a:cs typeface="Calibri"/>
              </a:rPr>
              <a:t> </a:t>
            </a:r>
            <a:r>
              <a:rPr lang="en-US" sz="2000" b="0" dirty="0">
                <a:latin typeface="Calibri"/>
                <a:cs typeface="Calibri"/>
              </a:rPr>
              <a:t>comes</a:t>
            </a:r>
            <a:r>
              <a:rPr lang="en-US" sz="2000" b="0" spc="-5" dirty="0">
                <a:latin typeface="Calibri"/>
                <a:cs typeface="Calibri"/>
              </a:rPr>
              <a:t> </a:t>
            </a:r>
            <a:r>
              <a:rPr lang="en-US" sz="2000" b="0" dirty="0">
                <a:latin typeface="Calibri"/>
                <a:cs typeface="Calibri"/>
              </a:rPr>
              <a:t>from</a:t>
            </a:r>
            <a:r>
              <a:rPr lang="en-US" sz="2000" b="0" spc="-15" dirty="0">
                <a:latin typeface="Calibri"/>
                <a:cs typeface="Calibri"/>
              </a:rPr>
              <a:t> </a:t>
            </a:r>
            <a:r>
              <a:rPr lang="en-US" sz="2000" b="0" dirty="0">
                <a:latin typeface="Calibri"/>
                <a:cs typeface="Calibri"/>
              </a:rPr>
              <a:t>a</a:t>
            </a:r>
            <a:r>
              <a:rPr lang="en-US" sz="2000" b="0" spc="-15" dirty="0">
                <a:latin typeface="Calibri"/>
                <a:cs typeface="Calibri"/>
              </a:rPr>
              <a:t> </a:t>
            </a:r>
            <a:r>
              <a:rPr lang="en-US" sz="2000" b="0" dirty="0">
                <a:latin typeface="Calibri"/>
                <a:cs typeface="Calibri"/>
              </a:rPr>
              <a:t>floor</a:t>
            </a:r>
            <a:r>
              <a:rPr lang="en-US" sz="2000" b="0" spc="-1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or</a:t>
            </a:r>
            <a:r>
              <a:rPr lang="en-US" sz="2000" b="0" spc="-15" dirty="0">
                <a:latin typeface="Calibri"/>
                <a:cs typeface="Calibri"/>
              </a:rPr>
              <a:t> </a:t>
            </a:r>
            <a:r>
              <a:rPr lang="en-US" sz="2000" b="0" dirty="0">
                <a:latin typeface="Calibri"/>
                <a:cs typeface="Calibri"/>
              </a:rPr>
              <a:t>the</a:t>
            </a:r>
            <a:r>
              <a:rPr lang="en-US" sz="2000" b="0" spc="-10" dirty="0">
                <a:latin typeface="Calibri"/>
                <a:cs typeface="Calibri"/>
              </a:rPr>
              <a:t> </a:t>
            </a:r>
            <a:r>
              <a:rPr lang="en-US" sz="2000" b="0" dirty="0">
                <a:latin typeface="Calibri"/>
                <a:cs typeface="Calibri"/>
              </a:rPr>
              <a:t>chair/</a:t>
            </a:r>
            <a:r>
              <a:rPr lang="en-US" sz="2000" b="0" dirty="0" err="1">
                <a:latin typeface="Calibri"/>
                <a:cs typeface="Calibri"/>
              </a:rPr>
              <a:t>dias</a:t>
            </a:r>
            <a:r>
              <a:rPr lang="en-US" sz="2000" b="0" spc="-25" dirty="0">
                <a:latin typeface="Calibri"/>
                <a:cs typeface="Calibri"/>
              </a:rPr>
              <a:t> </a:t>
            </a:r>
            <a:r>
              <a:rPr lang="en-US" sz="2000" b="0" dirty="0">
                <a:latin typeface="Calibri"/>
                <a:cs typeface="Calibri"/>
              </a:rPr>
              <a:t>mic</a:t>
            </a:r>
            <a:r>
              <a:rPr lang="en-US" sz="2000" b="0" spc="-15" dirty="0">
                <a:latin typeface="Calibri"/>
                <a:cs typeface="Calibri"/>
              </a:rPr>
              <a:t> </a:t>
            </a:r>
            <a:r>
              <a:rPr lang="en-US" sz="2000" b="0" dirty="0">
                <a:latin typeface="Calibri"/>
                <a:cs typeface="Calibri"/>
              </a:rPr>
              <a:t>which is</a:t>
            </a:r>
            <a:r>
              <a:rPr lang="en-US" sz="2000" b="0" spc="-25" dirty="0">
                <a:latin typeface="Calibri"/>
                <a:cs typeface="Calibri"/>
              </a:rPr>
              <a:t> </a:t>
            </a:r>
            <a:r>
              <a:rPr lang="en-US" sz="2000" b="0" dirty="0">
                <a:latin typeface="Calibri"/>
                <a:cs typeface="Calibri"/>
              </a:rPr>
              <a:t>mixed</a:t>
            </a:r>
            <a:r>
              <a:rPr lang="en-US" sz="2000" b="0" spc="-10" dirty="0">
                <a:latin typeface="Calibri"/>
                <a:cs typeface="Calibri"/>
              </a:rPr>
              <a:t> </a:t>
            </a:r>
            <a:r>
              <a:rPr lang="en-US" sz="2000" b="0" dirty="0">
                <a:latin typeface="Calibri"/>
                <a:cs typeface="Calibri"/>
              </a:rPr>
              <a:t>into</a:t>
            </a:r>
            <a:r>
              <a:rPr lang="en-US" sz="2000" b="0" spc="-10" dirty="0">
                <a:latin typeface="Calibri"/>
                <a:cs typeface="Calibri"/>
              </a:rPr>
              <a:t> </a:t>
            </a:r>
            <a:r>
              <a:rPr lang="en-US" sz="2000" b="0" dirty="0">
                <a:latin typeface="Calibri"/>
                <a:cs typeface="Calibri"/>
              </a:rPr>
              <a:t>room</a:t>
            </a:r>
            <a:r>
              <a:rPr lang="en-US" sz="2000" b="0" spc="-15" dirty="0">
                <a:latin typeface="Calibri"/>
                <a:cs typeface="Calibri"/>
              </a:rPr>
              <a:t> </a:t>
            </a:r>
            <a:r>
              <a:rPr lang="en-US" sz="2000" b="0" spc="-10" dirty="0">
                <a:latin typeface="Calibri"/>
                <a:cs typeface="Calibri"/>
              </a:rPr>
              <a:t>speakers </a:t>
            </a:r>
            <a:r>
              <a:rPr lang="en-US" sz="2000" b="0" dirty="0">
                <a:latin typeface="Calibri"/>
                <a:cs typeface="Calibri"/>
              </a:rPr>
              <a:t>and</a:t>
            </a:r>
            <a:r>
              <a:rPr lang="en-US" sz="2000" b="0" spc="-10" dirty="0">
                <a:latin typeface="Calibri"/>
                <a:cs typeface="Calibri"/>
              </a:rPr>
              <a:t> </a:t>
            </a:r>
            <a:r>
              <a:rPr lang="en-US" sz="2000" b="0" dirty="0">
                <a:latin typeface="Calibri"/>
                <a:cs typeface="Calibri"/>
              </a:rPr>
              <a:t>outgoing </a:t>
            </a:r>
            <a:r>
              <a:rPr lang="en-US" sz="2000" b="0" spc="-10" dirty="0">
                <a:latin typeface="Calibri"/>
                <a:cs typeface="Calibri"/>
              </a:rPr>
              <a:t>sound </a:t>
            </a:r>
            <a:r>
              <a:rPr lang="en-US" sz="2000" b="0" dirty="0">
                <a:latin typeface="Calibri"/>
                <a:cs typeface="Calibri"/>
              </a:rPr>
              <a:t>by</a:t>
            </a:r>
            <a:r>
              <a:rPr lang="en-US" sz="2000" b="0" spc="-5" dirty="0">
                <a:latin typeface="Calibri"/>
                <a:cs typeface="Calibri"/>
              </a:rPr>
              <a:t> </a:t>
            </a:r>
            <a:r>
              <a:rPr lang="en-US" sz="2000" b="0" dirty="0">
                <a:latin typeface="Calibri"/>
                <a:cs typeface="Calibri"/>
              </a:rPr>
              <a:t>the sound</a:t>
            </a:r>
            <a:r>
              <a:rPr lang="en-US" sz="2000" b="0" spc="5" dirty="0">
                <a:latin typeface="Calibri"/>
                <a:cs typeface="Calibri"/>
              </a:rPr>
              <a:t> </a:t>
            </a:r>
            <a:r>
              <a:rPr lang="en-US" sz="2000" b="0" spc="-10" dirty="0">
                <a:latin typeface="Calibri"/>
                <a:cs typeface="Calibri"/>
              </a:rPr>
              <a:t>board is then connected to the local computer that shares to the remote conference tool. </a:t>
            </a:r>
            <a:endParaRPr lang="en-US" sz="2000" b="0" dirty="0">
              <a:latin typeface="Calibri"/>
              <a:cs typeface="Calibri"/>
            </a:endParaRPr>
          </a:p>
          <a:p>
            <a:pPr marL="241300" marR="383540" indent="-228600">
              <a:lnSpc>
                <a:spcPct val="70000"/>
              </a:lnSpc>
              <a:spcBef>
                <a:spcPts val="994"/>
              </a:spcBef>
              <a:buFont typeface="Arial"/>
              <a:buChar char="•"/>
              <a:tabLst>
                <a:tab pos="240665" algn="l"/>
                <a:tab pos="241300" algn="l"/>
              </a:tabLst>
            </a:pPr>
            <a:r>
              <a:rPr lang="en-US" sz="2000" b="0" dirty="0">
                <a:latin typeface="Calibri"/>
                <a:cs typeface="Calibri"/>
              </a:rPr>
              <a:t>Working</a:t>
            </a:r>
            <a:r>
              <a:rPr lang="en-US" sz="2000" b="0" spc="-35" dirty="0">
                <a:latin typeface="Calibri"/>
                <a:cs typeface="Calibri"/>
              </a:rPr>
              <a:t> </a:t>
            </a:r>
            <a:r>
              <a:rPr lang="en-US" sz="2000" b="0" dirty="0">
                <a:latin typeface="Calibri"/>
                <a:cs typeface="Calibri"/>
              </a:rPr>
              <a:t>groups</a:t>
            </a:r>
            <a:r>
              <a:rPr lang="en-US" sz="2000" b="0" spc="-25" dirty="0">
                <a:latin typeface="Calibri"/>
                <a:cs typeface="Calibri"/>
              </a:rPr>
              <a:t> </a:t>
            </a:r>
            <a:r>
              <a:rPr lang="en-US" sz="2000" b="0" dirty="0">
                <a:latin typeface="Calibri"/>
                <a:cs typeface="Calibri"/>
              </a:rPr>
              <a:t>need</a:t>
            </a:r>
            <a:r>
              <a:rPr lang="en-US" sz="2000" b="0" spc="-10" dirty="0">
                <a:latin typeface="Calibri"/>
                <a:cs typeface="Calibri"/>
              </a:rPr>
              <a:t> </a:t>
            </a:r>
            <a:r>
              <a:rPr lang="en-US" sz="2000" b="0" dirty="0">
                <a:latin typeface="Calibri"/>
                <a:cs typeface="Calibri"/>
              </a:rPr>
              <a:t>to</a:t>
            </a:r>
            <a:r>
              <a:rPr lang="en-US" sz="2000" b="0" spc="-25" dirty="0">
                <a:latin typeface="Calibri"/>
                <a:cs typeface="Calibri"/>
              </a:rPr>
              <a:t> </a:t>
            </a:r>
            <a:r>
              <a:rPr lang="en-US" sz="2000" b="0" dirty="0">
                <a:latin typeface="Calibri"/>
                <a:cs typeface="Calibri"/>
              </a:rPr>
              <a:t>decide</a:t>
            </a:r>
            <a:r>
              <a:rPr lang="en-US" sz="2000" b="0" spc="-15" dirty="0">
                <a:latin typeface="Calibri"/>
                <a:cs typeface="Calibri"/>
              </a:rPr>
              <a:t> </a:t>
            </a:r>
            <a:r>
              <a:rPr lang="en-US" sz="2000" b="0" dirty="0">
                <a:latin typeface="Calibri"/>
                <a:cs typeface="Calibri"/>
              </a:rPr>
              <a:t>voting</a:t>
            </a:r>
            <a:r>
              <a:rPr lang="en-US" sz="2000" b="0" spc="-20" dirty="0">
                <a:latin typeface="Calibri"/>
                <a:cs typeface="Calibri"/>
              </a:rPr>
              <a:t> </a:t>
            </a:r>
            <a:r>
              <a:rPr lang="en-US" sz="2000" b="0" dirty="0">
                <a:latin typeface="Calibri"/>
                <a:cs typeface="Calibri"/>
              </a:rPr>
              <a:t>rules,</a:t>
            </a:r>
            <a:r>
              <a:rPr lang="en-US" sz="2000" b="0" spc="-30" dirty="0">
                <a:latin typeface="Calibri"/>
                <a:cs typeface="Calibri"/>
              </a:rPr>
              <a:t> </a:t>
            </a:r>
            <a:r>
              <a:rPr lang="en-US" sz="2000" b="0" dirty="0">
                <a:latin typeface="Calibri"/>
                <a:cs typeface="Calibri"/>
              </a:rPr>
              <a:t>etc.</a:t>
            </a:r>
            <a:r>
              <a:rPr lang="en-US" sz="2000" b="0" spc="-20"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dirty="0">
                <a:latin typeface="Calibri"/>
                <a:cs typeface="Calibri"/>
              </a:rPr>
              <a:t>subgroups</a:t>
            </a:r>
            <a:r>
              <a:rPr lang="en-US" sz="2000" b="0" spc="-20" dirty="0">
                <a:latin typeface="Calibri"/>
                <a:cs typeface="Calibri"/>
              </a:rPr>
              <a:t> </a:t>
            </a:r>
            <a:r>
              <a:rPr lang="en-US" sz="2000" b="0" dirty="0">
                <a:latin typeface="Calibri"/>
                <a:cs typeface="Calibri"/>
              </a:rPr>
              <a:t>(some</a:t>
            </a:r>
            <a:r>
              <a:rPr lang="en-US" sz="2000" b="0" spc="-20" dirty="0">
                <a:latin typeface="Calibri"/>
                <a:cs typeface="Calibri"/>
              </a:rPr>
              <a:t> </a:t>
            </a:r>
            <a:r>
              <a:rPr lang="en-US" sz="2000" b="0" dirty="0">
                <a:latin typeface="Calibri"/>
                <a:cs typeface="Calibri"/>
              </a:rPr>
              <a:t>use</a:t>
            </a:r>
            <a:r>
              <a:rPr lang="en-US" sz="2000" b="0" spc="-20" dirty="0">
                <a:latin typeface="Calibri"/>
                <a:cs typeface="Calibri"/>
              </a:rPr>
              <a:t> </a:t>
            </a:r>
            <a:r>
              <a:rPr lang="en-US" sz="2000" b="0" spc="-10" dirty="0">
                <a:latin typeface="Calibri"/>
                <a:cs typeface="Calibri"/>
              </a:rPr>
              <a:t>different</a:t>
            </a:r>
            <a:r>
              <a:rPr lang="en-US" sz="2000" b="0" spc="-25" dirty="0">
                <a:latin typeface="Calibri"/>
                <a:cs typeface="Calibri"/>
              </a:rPr>
              <a:t> </a:t>
            </a:r>
            <a:r>
              <a:rPr lang="en-US" sz="2000" b="0" dirty="0">
                <a:latin typeface="Calibri"/>
                <a:cs typeface="Calibri"/>
              </a:rPr>
              <a:t>rules</a:t>
            </a:r>
            <a:r>
              <a:rPr lang="en-US" sz="2000" b="0" spc="-25" dirty="0">
                <a:latin typeface="Calibri"/>
                <a:cs typeface="Calibri"/>
              </a:rPr>
              <a:t> </a:t>
            </a:r>
            <a:r>
              <a:rPr lang="en-US" sz="2000" b="0" dirty="0">
                <a:latin typeface="Calibri"/>
                <a:cs typeface="Calibri"/>
              </a:rPr>
              <a:t>for</a:t>
            </a:r>
            <a:r>
              <a:rPr lang="en-US" sz="2000" b="0" spc="-30" dirty="0">
                <a:latin typeface="Calibri"/>
                <a:cs typeface="Calibri"/>
              </a:rPr>
              <a:t> </a:t>
            </a:r>
            <a:r>
              <a:rPr lang="en-US" sz="2000" b="0" spc="-10" dirty="0">
                <a:latin typeface="Calibri"/>
                <a:cs typeface="Calibri"/>
              </a:rPr>
              <a:t>electronic </a:t>
            </a:r>
            <a:r>
              <a:rPr lang="en-US" sz="2000" b="0" dirty="0">
                <a:latin typeface="Calibri"/>
                <a:cs typeface="Calibri"/>
              </a:rPr>
              <a:t>meetings</a:t>
            </a:r>
            <a:r>
              <a:rPr lang="en-US" sz="2000" b="0" spc="-5" dirty="0">
                <a:latin typeface="Calibri"/>
                <a:cs typeface="Calibri"/>
              </a:rPr>
              <a:t> </a:t>
            </a:r>
            <a:r>
              <a:rPr lang="en-US" sz="2000" b="0" dirty="0">
                <a:latin typeface="Calibri"/>
                <a:cs typeface="Calibri"/>
              </a:rPr>
              <a:t>than</a:t>
            </a:r>
            <a:r>
              <a:rPr lang="en-US" sz="2000" b="0" spc="-10" dirty="0">
                <a:latin typeface="Calibri"/>
                <a:cs typeface="Calibri"/>
              </a:rPr>
              <a:t> </a:t>
            </a:r>
            <a:r>
              <a:rPr lang="en-US" sz="2000" b="0" dirty="0">
                <a:latin typeface="Calibri"/>
                <a:cs typeface="Calibri"/>
              </a:rPr>
              <a:t>in</a:t>
            </a:r>
            <a:r>
              <a:rPr lang="en-US" sz="2000" b="0" spc="-15" dirty="0">
                <a:latin typeface="Calibri"/>
                <a:cs typeface="Calibri"/>
              </a:rPr>
              <a:t> </a:t>
            </a:r>
            <a:r>
              <a:rPr lang="en-US" sz="2000" b="0" dirty="0">
                <a:latin typeface="Calibri"/>
                <a:cs typeface="Calibri"/>
              </a:rPr>
              <a:t>person</a:t>
            </a:r>
            <a:r>
              <a:rPr lang="en-US" sz="2000" b="0" spc="-10" dirty="0">
                <a:latin typeface="Calibri"/>
                <a:cs typeface="Calibri"/>
              </a:rPr>
              <a:t>)</a:t>
            </a:r>
            <a:endParaRPr lang="en-US" sz="2000" b="0" dirty="0">
              <a:latin typeface="Calibri"/>
              <a:cs typeface="Calibri"/>
            </a:endParaRPr>
          </a:p>
        </p:txBody>
      </p:sp>
      <p:sp>
        <p:nvSpPr>
          <p:cNvPr id="4" name="Date Placeholder 3"/>
          <p:cNvSpPr>
            <a:spLocks noGrp="1"/>
          </p:cNvSpPr>
          <p:nvPr>
            <p:ph type="dt" idx="10"/>
          </p:nvPr>
        </p:nvSpPr>
        <p:spPr/>
        <p:txBody>
          <a:bodyPr/>
          <a:lstStyle/>
          <a:p>
            <a:r>
              <a:rPr lang="en-US"/>
              <a:t>March 2023</a:t>
            </a:r>
            <a:endParaRPr lang="en-GB"/>
          </a:p>
        </p:txBody>
      </p:sp>
      <p:sp>
        <p:nvSpPr>
          <p:cNvPr id="5" name="Footer Placeholder 4"/>
          <p:cNvSpPr>
            <a:spLocks noGrp="1"/>
          </p:cNvSpPr>
          <p:nvPr>
            <p:ph type="ftr" idx="11"/>
          </p:nvPr>
        </p:nvSpPr>
        <p:spPr/>
        <p:txBody>
          <a:bodyPr/>
          <a:lstStyle/>
          <a:p>
            <a:r>
              <a:rPr lang="en-GB"/>
              <a:t>Jon Rosdahl, Qualcomm</a:t>
            </a:r>
            <a:endParaRPr lang="en-GB" dirty="0"/>
          </a:p>
        </p:txBody>
      </p:sp>
      <p:sp>
        <p:nvSpPr>
          <p:cNvPr id="6" name="Slide Number Placeholder 5"/>
          <p:cNvSpPr>
            <a:spLocks noGrp="1"/>
          </p:cNvSpPr>
          <p:nvPr>
            <p:ph type="sldNum" idx="12"/>
          </p:nvPr>
        </p:nvSpPr>
        <p:spPr/>
        <p:txBody>
          <a:bodyPr/>
          <a:lstStyle/>
          <a:p>
            <a:r>
              <a:rPr lang="en-GB"/>
              <a:t>Slide </a:t>
            </a:r>
            <a:fld id="{8DC72EFA-1DF8-481C-8B66-C8A1D5DAFDEA}" type="slidenum">
              <a:rPr lang="en-GB"/>
              <a:pPr/>
              <a:t>3</a:t>
            </a:fld>
            <a:endParaRPr lang="en-GB"/>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041CEF-FA83-47C5-98F5-F1A1873C4873}"/>
              </a:ext>
            </a:extLst>
          </p:cNvPr>
          <p:cNvSpPr>
            <a:spLocks noGrp="1"/>
          </p:cNvSpPr>
          <p:nvPr>
            <p:ph type="title"/>
          </p:nvPr>
        </p:nvSpPr>
        <p:spPr/>
        <p:txBody>
          <a:bodyPr wrap="square" anchor="ctr">
            <a:normAutofit/>
          </a:bodyPr>
          <a:lstStyle/>
          <a:p>
            <a:r>
              <a:rPr lang="en-US" dirty="0"/>
              <a:t>Mixed Mode Meeting requirements - (1)</a:t>
            </a:r>
          </a:p>
        </p:txBody>
      </p:sp>
      <p:sp>
        <p:nvSpPr>
          <p:cNvPr id="3" name="Content Placeholder 2">
            <a:extLst>
              <a:ext uri="{FF2B5EF4-FFF2-40B4-BE49-F238E27FC236}">
                <a16:creationId xmlns:a16="http://schemas.microsoft.com/office/drawing/2014/main" id="{97B4E6C1-F7B8-4110-96EA-0E6CE21C960E}"/>
              </a:ext>
            </a:extLst>
          </p:cNvPr>
          <p:cNvSpPr>
            <a:spLocks noGrp="1"/>
          </p:cNvSpPr>
          <p:nvPr>
            <p:ph idx="1"/>
          </p:nvPr>
        </p:nvSpPr>
        <p:spPr>
          <a:xfrm>
            <a:off x="914401" y="1600200"/>
            <a:ext cx="10361084" cy="4875213"/>
          </a:xfrm>
        </p:spPr>
        <p:txBody>
          <a:bodyPr wrap="square" anchor="t">
            <a:normAutofit fontScale="92500" lnSpcReduction="10000"/>
          </a:bodyPr>
          <a:lstStyle/>
          <a:p>
            <a:pPr>
              <a:lnSpc>
                <a:spcPct val="90000"/>
              </a:lnSpc>
            </a:pPr>
            <a:r>
              <a:rPr lang="en-US" dirty="0"/>
              <a:t>1. Local room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(the number of microphones required is determined by the size of room).</a:t>
            </a:r>
          </a:p>
          <a:p>
            <a:pPr marL="800100" lvl="1" indent="-342900">
              <a:lnSpc>
                <a:spcPct val="90000"/>
              </a:lnSpc>
              <a:buFont typeface="Wingdings" panose="05000000000000000000" pitchFamily="2" charset="2"/>
              <a:buChar char="Ø"/>
            </a:pPr>
            <a:r>
              <a:rPr lang="en-US" sz="2400" dirty="0"/>
              <a:t>See Local presentations </a:t>
            </a:r>
          </a:p>
          <a:p>
            <a:pPr lvl="2">
              <a:lnSpc>
                <a:spcPct val="90000"/>
              </a:lnSpc>
            </a:pPr>
            <a:r>
              <a:rPr lang="en-US" sz="2200" dirty="0"/>
              <a:t>(projection of a central laptop or chair’s laptop for local presentation on local screen).</a:t>
            </a:r>
          </a:p>
          <a:p>
            <a:pPr marL="800100" lvl="1" indent="-342900">
              <a:lnSpc>
                <a:spcPct val="90000"/>
              </a:lnSpc>
              <a:buFont typeface="Wingdings" panose="05000000000000000000" pitchFamily="2" charset="2"/>
              <a:buChar char="Ø"/>
            </a:pPr>
            <a:r>
              <a:rPr lang="en-US" sz="2400" dirty="0"/>
              <a:t>Local Queue management is facilitated by lining up to or passing a microphone.</a:t>
            </a:r>
          </a:p>
          <a:p>
            <a:pPr marL="800100" lvl="1" indent="-342900">
              <a:lnSpc>
                <a:spcPct val="90000"/>
              </a:lnSpc>
              <a:buFont typeface="Wingdings" panose="05000000000000000000" pitchFamily="2" charset="2"/>
              <a:buChar char="Ø"/>
            </a:pPr>
            <a:r>
              <a:rPr lang="en-US" sz="2400" dirty="0"/>
              <a:t>Hear remote participants </a:t>
            </a:r>
          </a:p>
          <a:p>
            <a:pPr lvl="1">
              <a:lnSpc>
                <a:spcPct val="90000"/>
              </a:lnSpc>
            </a:pPr>
            <a:r>
              <a:rPr lang="en-US" sz="2400" dirty="0"/>
              <a:t>	</a:t>
            </a:r>
            <a:r>
              <a:rPr lang="en-US" sz="2200" dirty="0"/>
              <a:t>(audio from remote should seamlessly be injected in the local room.)</a:t>
            </a:r>
          </a:p>
          <a:p>
            <a:pPr marL="800100" lvl="1" indent="-342900">
              <a:lnSpc>
                <a:spcPct val="90000"/>
              </a:lnSpc>
              <a:buFont typeface="Wingdings" panose="05000000000000000000" pitchFamily="2" charset="2"/>
              <a:buChar char="Ø"/>
            </a:pPr>
            <a:r>
              <a:rPr lang="en-US" sz="2400" dirty="0"/>
              <a:t>Remote Queue management to be integrated with local participants queueing </a:t>
            </a:r>
          </a:p>
          <a:p>
            <a:pPr lvl="1">
              <a:lnSpc>
                <a:spcPct val="90000"/>
              </a:lnSpc>
            </a:pPr>
            <a:r>
              <a:rPr lang="en-US" sz="2400" dirty="0"/>
              <a:t>	</a:t>
            </a:r>
            <a:r>
              <a:rPr lang="en-US" sz="2200" dirty="0"/>
              <a:t>(Chair may need a VP to watch and manage fair queue access)</a:t>
            </a:r>
          </a:p>
          <a:p>
            <a:pPr marL="800100" lvl="1" indent="-342900">
              <a:lnSpc>
                <a:spcPct val="90000"/>
              </a:lnSpc>
              <a:buFont typeface="Wingdings" panose="05000000000000000000" pitchFamily="2" charset="2"/>
              <a:buChar char="Ø"/>
            </a:pPr>
            <a:r>
              <a:rPr lang="en-US" sz="2400" dirty="0"/>
              <a:t>Remote presentations need to be presented in Local room. </a:t>
            </a:r>
          </a:p>
          <a:p>
            <a:pPr lvl="1">
              <a:lnSpc>
                <a:spcPct val="90000"/>
              </a:lnSpc>
            </a:pPr>
            <a:r>
              <a:rPr lang="en-US" sz="2400" dirty="0"/>
              <a:t>	</a:t>
            </a:r>
            <a:r>
              <a:rPr lang="en-US" sz="2200" dirty="0"/>
              <a:t>(central laptop or chair’s laptop to project remote shared screen).</a:t>
            </a:r>
            <a:endParaRPr lang="en-US" sz="2400" dirty="0"/>
          </a:p>
          <a:p>
            <a:pPr marL="800100" lvl="1" indent="-342900">
              <a:lnSpc>
                <a:spcPct val="90000"/>
              </a:lnSpc>
              <a:buFont typeface="Wingdings" panose="05000000000000000000" pitchFamily="2" charset="2"/>
              <a:buChar char="Ø"/>
            </a:pPr>
            <a:r>
              <a:rPr lang="en-US" sz="2400" dirty="0"/>
              <a:t>Provide local audio and screen presentation to remote participants </a:t>
            </a:r>
          </a:p>
          <a:p>
            <a:pPr lvl="1">
              <a:lnSpc>
                <a:spcPct val="90000"/>
              </a:lnSpc>
            </a:pPr>
            <a:r>
              <a:rPr lang="en-US" sz="2400" dirty="0"/>
              <a:t>	</a:t>
            </a:r>
            <a:r>
              <a:rPr lang="en-US" sz="2200" dirty="0"/>
              <a:t>(WebEx, Zoom, Teams, or other proprietary conferencing program)</a:t>
            </a:r>
          </a:p>
          <a:p>
            <a:pPr lvl="1">
              <a:lnSpc>
                <a:spcPct val="90000"/>
              </a:lnSpc>
            </a:pPr>
            <a:endParaRPr lang="en-US" sz="2400" dirty="0"/>
          </a:p>
        </p:txBody>
      </p:sp>
      <p:sp>
        <p:nvSpPr>
          <p:cNvPr id="8" name="Date Placeholder 3">
            <a:extLst>
              <a:ext uri="{FF2B5EF4-FFF2-40B4-BE49-F238E27FC236}">
                <a16:creationId xmlns:a16="http://schemas.microsoft.com/office/drawing/2014/main" id="{58E4B9DB-8230-D17D-E97E-D1CDB0DA7AA3}"/>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901075B5-C5CC-DF76-A42A-E65BEA93C830}"/>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BF7B9EE6-AB33-E991-1294-7DA3993CA803}"/>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4</a:t>
            </a:fld>
            <a:endParaRPr lang="en-GB"/>
          </a:p>
        </p:txBody>
      </p:sp>
    </p:spTree>
    <p:extLst>
      <p:ext uri="{BB962C8B-B14F-4D97-AF65-F5344CB8AC3E}">
        <p14:creationId xmlns:p14="http://schemas.microsoft.com/office/powerpoint/2010/main" val="64450130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94EA23D-DB86-4F9A-859D-6A0A0ABCD716}"/>
              </a:ext>
            </a:extLst>
          </p:cNvPr>
          <p:cNvSpPr>
            <a:spLocks noGrp="1"/>
          </p:cNvSpPr>
          <p:nvPr>
            <p:ph type="title"/>
          </p:nvPr>
        </p:nvSpPr>
        <p:spPr/>
        <p:txBody>
          <a:bodyPr wrap="square" anchor="ctr">
            <a:normAutofit/>
          </a:bodyPr>
          <a:lstStyle/>
          <a:p>
            <a:r>
              <a:rPr lang="en-US" dirty="0"/>
              <a:t>Mixed Mode Meeting requirements- (2)</a:t>
            </a:r>
          </a:p>
        </p:txBody>
      </p:sp>
      <p:sp>
        <p:nvSpPr>
          <p:cNvPr id="3" name="Content Placeholder 2">
            <a:extLst>
              <a:ext uri="{FF2B5EF4-FFF2-40B4-BE49-F238E27FC236}">
                <a16:creationId xmlns:a16="http://schemas.microsoft.com/office/drawing/2014/main" id="{B65004EF-392B-4090-BA25-F5447343F4F4}"/>
              </a:ext>
            </a:extLst>
          </p:cNvPr>
          <p:cNvSpPr>
            <a:spLocks noGrp="1"/>
          </p:cNvSpPr>
          <p:nvPr>
            <p:ph idx="1"/>
          </p:nvPr>
        </p:nvSpPr>
        <p:spPr>
          <a:xfrm>
            <a:off x="914401" y="1751015"/>
            <a:ext cx="10361084" cy="4343400"/>
          </a:xfrm>
        </p:spPr>
        <p:txBody>
          <a:bodyPr wrap="square" anchor="t">
            <a:normAutofit fontScale="92500" lnSpcReduction="10000"/>
          </a:bodyPr>
          <a:lstStyle/>
          <a:p>
            <a:pPr>
              <a:lnSpc>
                <a:spcPct val="90000"/>
              </a:lnSpc>
            </a:pPr>
            <a:r>
              <a:rPr lang="en-US" sz="2600" dirty="0"/>
              <a:t>2. Remote access requirements:</a:t>
            </a:r>
          </a:p>
          <a:p>
            <a:pPr marL="800100" lvl="1" indent="-342900">
              <a:lnSpc>
                <a:spcPct val="90000"/>
              </a:lnSpc>
              <a:buFont typeface="Wingdings" panose="05000000000000000000" pitchFamily="2" charset="2"/>
              <a:buChar char="Ø"/>
            </a:pPr>
            <a:r>
              <a:rPr lang="en-US" sz="2400" dirty="0"/>
              <a:t>Hear local participants </a:t>
            </a:r>
          </a:p>
          <a:p>
            <a:pPr lvl="1">
              <a:lnSpc>
                <a:spcPct val="90000"/>
              </a:lnSpc>
            </a:pPr>
            <a:r>
              <a:rPr lang="en-US" sz="2400" dirty="0"/>
              <a:t>	</a:t>
            </a:r>
            <a:r>
              <a:rPr lang="en-US" sz="2200" dirty="0"/>
              <a:t>(Local participants need to speak into microphone to ensure injected into remote system)</a:t>
            </a:r>
          </a:p>
          <a:p>
            <a:pPr marL="800100" lvl="1" indent="-342900">
              <a:lnSpc>
                <a:spcPct val="90000"/>
              </a:lnSpc>
              <a:buFont typeface="Wingdings" panose="05000000000000000000" pitchFamily="2" charset="2"/>
              <a:buChar char="Ø"/>
            </a:pPr>
            <a:r>
              <a:rPr lang="en-US" sz="2400" dirty="0"/>
              <a:t>Speak - Need to be able to speak to the Local and remote participants</a:t>
            </a:r>
          </a:p>
          <a:p>
            <a:pPr lvl="1">
              <a:lnSpc>
                <a:spcPct val="90000"/>
              </a:lnSpc>
            </a:pPr>
            <a:r>
              <a:rPr lang="en-US" sz="2400" dirty="0"/>
              <a:t>	</a:t>
            </a:r>
            <a:r>
              <a:rPr lang="en-US" sz="2200" dirty="0"/>
              <a:t>(Remote Audio is shared on conference system and locally.)</a:t>
            </a:r>
          </a:p>
          <a:p>
            <a:pPr marL="800100" lvl="1" indent="-342900">
              <a:lnSpc>
                <a:spcPct val="90000"/>
              </a:lnSpc>
              <a:buFont typeface="Wingdings" panose="05000000000000000000" pitchFamily="2" charset="2"/>
              <a:buChar char="Ø"/>
            </a:pPr>
            <a:r>
              <a:rPr lang="en-US" sz="2400" dirty="0"/>
              <a:t>Request remote queue  </a:t>
            </a:r>
          </a:p>
          <a:p>
            <a:pPr lvl="1">
              <a:lnSpc>
                <a:spcPct val="90000"/>
              </a:lnSpc>
            </a:pPr>
            <a:r>
              <a:rPr lang="en-US" sz="2800" dirty="0"/>
              <a:t>	</a:t>
            </a:r>
            <a:r>
              <a:rPr lang="en-US" sz="2200" dirty="0"/>
              <a:t>(Need to indicate desire to speak and respond when called on as appropriate) </a:t>
            </a:r>
          </a:p>
          <a:p>
            <a:pPr lvl="1">
              <a:lnSpc>
                <a:spcPct val="90000"/>
              </a:lnSpc>
            </a:pPr>
            <a:r>
              <a:rPr lang="en-US" sz="2200" dirty="0"/>
              <a:t>	(This can be done by electronic hand raise or indicate in chat window).</a:t>
            </a:r>
          </a:p>
          <a:p>
            <a:pPr marL="800100" lvl="1" indent="-342900">
              <a:lnSpc>
                <a:spcPct val="90000"/>
              </a:lnSpc>
              <a:buFont typeface="Wingdings" panose="05000000000000000000" pitchFamily="2" charset="2"/>
              <a:buChar char="Ø"/>
            </a:pPr>
            <a:r>
              <a:rPr lang="en-US" sz="2400" dirty="0"/>
              <a:t>See Local or Remote presentations </a:t>
            </a:r>
          </a:p>
          <a:p>
            <a:pPr lvl="1">
              <a:lnSpc>
                <a:spcPct val="90000"/>
              </a:lnSpc>
            </a:pPr>
            <a:r>
              <a:rPr lang="en-US" sz="2200" dirty="0"/>
              <a:t>	(projection of central laptop or chair’s laptop into remote access tool).</a:t>
            </a:r>
          </a:p>
          <a:p>
            <a:pPr marL="800100" lvl="1" indent="-342900">
              <a:lnSpc>
                <a:spcPct val="90000"/>
              </a:lnSpc>
              <a:buFont typeface="Wingdings" panose="05000000000000000000" pitchFamily="2" charset="2"/>
              <a:buChar char="Ø"/>
            </a:pPr>
            <a:r>
              <a:rPr lang="en-US" sz="2400" dirty="0"/>
              <a:t>Present - Need to be able to have a remote presenter </a:t>
            </a:r>
          </a:p>
          <a:p>
            <a:pPr lvl="1">
              <a:lnSpc>
                <a:spcPct val="90000"/>
              </a:lnSpc>
            </a:pPr>
            <a:r>
              <a:rPr lang="en-US" sz="2400" dirty="0"/>
              <a:t>	</a:t>
            </a:r>
            <a:r>
              <a:rPr lang="en-US" sz="2200" dirty="0"/>
              <a:t>(this can be done by the central laptop or chair’s laptop or sharing of remote screen).</a:t>
            </a:r>
          </a:p>
          <a:p>
            <a:pPr>
              <a:lnSpc>
                <a:spcPct val="90000"/>
              </a:lnSpc>
            </a:pPr>
            <a:endParaRPr lang="en-US" dirty="0"/>
          </a:p>
        </p:txBody>
      </p:sp>
      <p:sp>
        <p:nvSpPr>
          <p:cNvPr id="8" name="Date Placeholder 3">
            <a:extLst>
              <a:ext uri="{FF2B5EF4-FFF2-40B4-BE49-F238E27FC236}">
                <a16:creationId xmlns:a16="http://schemas.microsoft.com/office/drawing/2014/main" id="{D41E70A0-8D14-470B-CFCB-89BE9D14E573}"/>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680E63DD-FAD2-1EA2-867F-0E09918E7A76}"/>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E6D47612-6849-D39A-B886-52C07652D02B}"/>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5</a:t>
            </a:fld>
            <a:endParaRPr lang="en-GB"/>
          </a:p>
        </p:txBody>
      </p:sp>
    </p:spTree>
    <p:extLst>
      <p:ext uri="{BB962C8B-B14F-4D97-AF65-F5344CB8AC3E}">
        <p14:creationId xmlns:p14="http://schemas.microsoft.com/office/powerpoint/2010/main" val="195813352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43B1245-D14E-4618-B777-F147BF574CDF}"/>
              </a:ext>
            </a:extLst>
          </p:cNvPr>
          <p:cNvSpPr>
            <a:spLocks noGrp="1"/>
          </p:cNvSpPr>
          <p:nvPr>
            <p:ph type="title"/>
          </p:nvPr>
        </p:nvSpPr>
        <p:spPr/>
        <p:txBody>
          <a:bodyPr wrap="square" anchor="ctr">
            <a:normAutofit/>
          </a:bodyPr>
          <a:lstStyle/>
          <a:p>
            <a:r>
              <a:rPr lang="en-US" dirty="0"/>
              <a:t>Mixed Mode Meeting requirements - (3)</a:t>
            </a:r>
          </a:p>
        </p:txBody>
      </p:sp>
      <p:sp>
        <p:nvSpPr>
          <p:cNvPr id="3" name="Content Placeholder 2">
            <a:extLst>
              <a:ext uri="{FF2B5EF4-FFF2-40B4-BE49-F238E27FC236}">
                <a16:creationId xmlns:a16="http://schemas.microsoft.com/office/drawing/2014/main" id="{6D12EFD7-F0B4-4B95-808D-9FDE9B692394}"/>
              </a:ext>
            </a:extLst>
          </p:cNvPr>
          <p:cNvSpPr>
            <a:spLocks noGrp="1"/>
          </p:cNvSpPr>
          <p:nvPr>
            <p:ph idx="1"/>
          </p:nvPr>
        </p:nvSpPr>
        <p:spPr>
          <a:xfrm>
            <a:off x="914401" y="1830390"/>
            <a:ext cx="10361084" cy="4570409"/>
          </a:xfrm>
        </p:spPr>
        <p:txBody>
          <a:bodyPr wrap="square" anchor="t">
            <a:normAutofit lnSpcReduction="10000"/>
          </a:bodyPr>
          <a:lstStyle/>
          <a:p>
            <a:pPr marL="0" indent="0">
              <a:lnSpc>
                <a:spcPct val="90000"/>
              </a:lnSpc>
            </a:pPr>
            <a:r>
              <a:rPr lang="en-US" dirty="0"/>
              <a:t>3. General requirements</a:t>
            </a:r>
          </a:p>
          <a:p>
            <a:pPr lvl="1" indent="-342900">
              <a:lnSpc>
                <a:spcPct val="90000"/>
              </a:lnSpc>
              <a:buFont typeface="Wingdings" panose="05000000000000000000" pitchFamily="2" charset="2"/>
              <a:buChar char="Ø"/>
            </a:pPr>
            <a:r>
              <a:rPr lang="en-US" sz="2400" dirty="0"/>
              <a:t>Local room to have sound mixer to integrate local and remote audio</a:t>
            </a:r>
          </a:p>
          <a:p>
            <a:pPr lvl="1" indent="-342900">
              <a:lnSpc>
                <a:spcPct val="90000"/>
              </a:lnSpc>
              <a:buFont typeface="Wingdings" panose="05000000000000000000" pitchFamily="2" charset="2"/>
              <a:buChar char="Ø"/>
            </a:pPr>
            <a:r>
              <a:rPr lang="en-US" sz="2400" dirty="0"/>
              <a:t>Local room to have a method of sharing remote info to local screen</a:t>
            </a:r>
          </a:p>
          <a:p>
            <a:pPr lvl="1" indent="-342900">
              <a:lnSpc>
                <a:spcPct val="90000"/>
              </a:lnSpc>
              <a:buFont typeface="Wingdings" panose="05000000000000000000" pitchFamily="2" charset="2"/>
              <a:buChar char="Ø"/>
            </a:pPr>
            <a:r>
              <a:rPr lang="en-US" sz="2400" dirty="0"/>
              <a:t>No requirement for local participants to login to "see" remote information.</a:t>
            </a:r>
          </a:p>
          <a:p>
            <a:pPr lvl="1" indent="-342900">
              <a:lnSpc>
                <a:spcPct val="90000"/>
              </a:lnSpc>
              <a:buFont typeface="Wingdings" panose="05000000000000000000" pitchFamily="2" charset="2"/>
              <a:buChar char="Ø"/>
            </a:pPr>
            <a:r>
              <a:rPr lang="en-US" sz="2400" dirty="0"/>
              <a:t>Explicitly preclude local participants from connecting audio to prevent audio feedback loop.</a:t>
            </a:r>
          </a:p>
          <a:p>
            <a:pPr lvl="1" indent="-342900">
              <a:lnSpc>
                <a:spcPct val="90000"/>
              </a:lnSpc>
              <a:buFont typeface="Wingdings" panose="05000000000000000000" pitchFamily="2" charset="2"/>
              <a:buChar char="Ø"/>
            </a:pPr>
            <a:r>
              <a:rPr lang="en-US" sz="2400" dirty="0"/>
              <a:t>Hardware connection expectations:</a:t>
            </a:r>
          </a:p>
          <a:p>
            <a:pPr lvl="2" indent="-342900">
              <a:lnSpc>
                <a:spcPct val="90000"/>
              </a:lnSpc>
              <a:buFont typeface="Wingdings" panose="05000000000000000000" pitchFamily="2" charset="2"/>
              <a:buChar char="§"/>
            </a:pPr>
            <a:r>
              <a:rPr lang="en-US" sz="2200" dirty="0"/>
              <a:t>4 Connections at head table to controlling laptop</a:t>
            </a:r>
          </a:p>
          <a:p>
            <a:pPr marL="1714500" lvl="3" indent="-457200">
              <a:lnSpc>
                <a:spcPct val="90000"/>
              </a:lnSpc>
              <a:buAutoNum type="arabicPeriod"/>
            </a:pPr>
            <a:r>
              <a:rPr lang="en-US" sz="2000" dirty="0"/>
              <a:t>Power</a:t>
            </a:r>
          </a:p>
          <a:p>
            <a:pPr marL="1714500" lvl="3" indent="-457200">
              <a:lnSpc>
                <a:spcPct val="90000"/>
              </a:lnSpc>
              <a:buAutoNum type="arabicPeriod"/>
            </a:pPr>
            <a:r>
              <a:rPr lang="en-US" sz="2000" dirty="0"/>
              <a:t>Ethernet (Wi-Fi alternative)</a:t>
            </a:r>
          </a:p>
          <a:p>
            <a:pPr marL="1714500" lvl="3" indent="-457200">
              <a:lnSpc>
                <a:spcPct val="90000"/>
              </a:lnSpc>
              <a:buAutoNum type="arabicPeriod"/>
            </a:pPr>
            <a:r>
              <a:rPr lang="en-US" sz="2000" dirty="0"/>
              <a:t>HDMI to local projector</a:t>
            </a:r>
          </a:p>
          <a:p>
            <a:pPr marL="1714500" lvl="3" indent="-457200">
              <a:lnSpc>
                <a:spcPct val="90000"/>
              </a:lnSpc>
              <a:buFont typeface="Times New Roman" pitchFamily="18" charset="0"/>
              <a:buAutoNum type="arabicPeriod"/>
            </a:pPr>
            <a:r>
              <a:rPr lang="en-US" sz="2000" dirty="0"/>
              <a:t>USB cable from Scarlett Audio Interface</a:t>
            </a:r>
          </a:p>
          <a:p>
            <a:pPr marL="2171700" lvl="4" indent="-457200">
              <a:lnSpc>
                <a:spcPct val="90000"/>
              </a:lnSpc>
              <a:buFont typeface="Arial" panose="020B0604020202020204" pitchFamily="34" charset="0"/>
              <a:buChar char="•"/>
            </a:pPr>
            <a:r>
              <a:rPr lang="en-US" sz="2000" dirty="0"/>
              <a:t>2 XLR cables for Audio in/out to local Sound mixer board.</a:t>
            </a:r>
            <a:endParaRPr lang="en-US" dirty="0"/>
          </a:p>
        </p:txBody>
      </p:sp>
      <p:sp>
        <p:nvSpPr>
          <p:cNvPr id="8" name="Date Placeholder 3">
            <a:extLst>
              <a:ext uri="{FF2B5EF4-FFF2-40B4-BE49-F238E27FC236}">
                <a16:creationId xmlns:a16="http://schemas.microsoft.com/office/drawing/2014/main" id="{2E3E26CC-D0F0-45DB-7C37-5C2FE1FAA7FC}"/>
              </a:ext>
            </a:extLst>
          </p:cNvPr>
          <p:cNvSpPr>
            <a:spLocks noGrp="1"/>
          </p:cNvSpPr>
          <p:nvPr>
            <p:ph type="dt" idx="10"/>
          </p:nvPr>
        </p:nvSpPr>
        <p:spPr/>
        <p:txBody>
          <a:bodyPr/>
          <a:lstStyle/>
          <a:p>
            <a:pPr>
              <a:spcAft>
                <a:spcPts val="600"/>
              </a:spcAft>
            </a:pPr>
            <a:r>
              <a:rPr lang="en-US"/>
              <a:t>March 2023</a:t>
            </a:r>
            <a:endParaRPr lang="en-GB"/>
          </a:p>
        </p:txBody>
      </p:sp>
      <p:sp>
        <p:nvSpPr>
          <p:cNvPr id="10" name="Footer Placeholder 4">
            <a:extLst>
              <a:ext uri="{FF2B5EF4-FFF2-40B4-BE49-F238E27FC236}">
                <a16:creationId xmlns:a16="http://schemas.microsoft.com/office/drawing/2014/main" id="{431FA65F-A8D6-CB77-6D75-38792798D215}"/>
              </a:ext>
            </a:extLst>
          </p:cNvPr>
          <p:cNvSpPr>
            <a:spLocks noGrp="1"/>
          </p:cNvSpPr>
          <p:nvPr>
            <p:ph type="ftr" idx="11"/>
          </p:nvPr>
        </p:nvSpPr>
        <p:spPr/>
        <p:txBody>
          <a:bodyPr/>
          <a:lstStyle/>
          <a:p>
            <a:pPr>
              <a:spcAft>
                <a:spcPts val="600"/>
              </a:spcAft>
            </a:pPr>
            <a:r>
              <a:rPr lang="en-GB"/>
              <a:t>Jon Rosdahl, Qualcomm</a:t>
            </a:r>
          </a:p>
        </p:txBody>
      </p:sp>
      <p:sp>
        <p:nvSpPr>
          <p:cNvPr id="12" name="Slide Number Placeholder 5">
            <a:extLst>
              <a:ext uri="{FF2B5EF4-FFF2-40B4-BE49-F238E27FC236}">
                <a16:creationId xmlns:a16="http://schemas.microsoft.com/office/drawing/2014/main" id="{900D7BE4-DF5A-C4EC-F867-87CAD06236EF}"/>
              </a:ext>
            </a:extLst>
          </p:cNvPr>
          <p:cNvSpPr>
            <a:spLocks noGrp="1"/>
          </p:cNvSpPr>
          <p:nvPr>
            <p:ph type="sldNum" idx="12"/>
          </p:nvPr>
        </p:nvSpPr>
        <p:spPr/>
        <p:txBody>
          <a:bodyPr/>
          <a:lstStyle/>
          <a:p>
            <a:pPr>
              <a:spcAft>
                <a:spcPts val="600"/>
              </a:spcAft>
            </a:pPr>
            <a:r>
              <a:rPr lang="en-GB"/>
              <a:t>Slide </a:t>
            </a:r>
            <a:fld id="{DE40C9FC-4879-4F20-9ECA-A574A90476B7}" type="slidenum">
              <a:rPr lang="en-GB" smtClean="0"/>
              <a:pPr>
                <a:spcAft>
                  <a:spcPts val="600"/>
                </a:spcAft>
              </a:pPr>
              <a:t>6</a:t>
            </a:fld>
            <a:endParaRPr lang="en-GB"/>
          </a:p>
        </p:txBody>
      </p:sp>
    </p:spTree>
    <p:extLst>
      <p:ext uri="{BB962C8B-B14F-4D97-AF65-F5344CB8AC3E}">
        <p14:creationId xmlns:p14="http://schemas.microsoft.com/office/powerpoint/2010/main" val="5777249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Date Placeholder 2">
            <a:extLst>
              <a:ext uri="{FF2B5EF4-FFF2-40B4-BE49-F238E27FC236}">
                <a16:creationId xmlns:a16="http://schemas.microsoft.com/office/drawing/2014/main" id="{6DFBE805-4A14-261A-E48F-0451B85A5C7A}"/>
              </a:ext>
            </a:extLst>
          </p:cNvPr>
          <p:cNvSpPr>
            <a:spLocks noGrp="1"/>
          </p:cNvSpPr>
          <p:nvPr>
            <p:ph type="dt" idx="10"/>
          </p:nvPr>
        </p:nvSpPr>
        <p:spPr/>
        <p:txBody>
          <a:bodyPr/>
          <a:lstStyle/>
          <a:p>
            <a:r>
              <a:rPr lang="en-US"/>
              <a:t>March 2023</a:t>
            </a:r>
            <a:endParaRPr lang="en-GB"/>
          </a:p>
        </p:txBody>
      </p:sp>
      <p:sp>
        <p:nvSpPr>
          <p:cNvPr id="4" name="Footer Placeholder 3">
            <a:extLst>
              <a:ext uri="{FF2B5EF4-FFF2-40B4-BE49-F238E27FC236}">
                <a16:creationId xmlns:a16="http://schemas.microsoft.com/office/drawing/2014/main" id="{85F13747-2752-42D6-0B94-586506A32002}"/>
              </a:ext>
            </a:extLst>
          </p:cNvPr>
          <p:cNvSpPr>
            <a:spLocks noGrp="1"/>
          </p:cNvSpPr>
          <p:nvPr>
            <p:ph type="ftr" idx="11"/>
          </p:nvPr>
        </p:nvSpPr>
        <p:spPr/>
        <p:txBody>
          <a:bodyPr/>
          <a:lstStyle/>
          <a:p>
            <a:r>
              <a:rPr lang="en-GB"/>
              <a:t>Jon Rosdahl, Qualcomm</a:t>
            </a:r>
          </a:p>
        </p:txBody>
      </p:sp>
      <p:sp>
        <p:nvSpPr>
          <p:cNvPr id="5" name="Slide Number Placeholder 4">
            <a:extLst>
              <a:ext uri="{FF2B5EF4-FFF2-40B4-BE49-F238E27FC236}">
                <a16:creationId xmlns:a16="http://schemas.microsoft.com/office/drawing/2014/main" id="{2C7D866E-C401-E02E-B033-2064CDAE18FE}"/>
              </a:ext>
            </a:extLst>
          </p:cNvPr>
          <p:cNvSpPr>
            <a:spLocks noGrp="1"/>
          </p:cNvSpPr>
          <p:nvPr>
            <p:ph type="sldNum" idx="12"/>
          </p:nvPr>
        </p:nvSpPr>
        <p:spPr/>
        <p:txBody>
          <a:bodyPr/>
          <a:lstStyle/>
          <a:p>
            <a:r>
              <a:rPr lang="en-GB"/>
              <a:t>Slide </a:t>
            </a:r>
            <a:fld id="{06B781AF-4CCF-49B0-A572-DE54FBE5D942}" type="slidenum">
              <a:rPr lang="en-GB" smtClean="0"/>
              <a:pPr/>
              <a:t>7</a:t>
            </a:fld>
            <a:endParaRPr lang="en-GB"/>
          </a:p>
        </p:txBody>
      </p:sp>
      <p:grpSp>
        <p:nvGrpSpPr>
          <p:cNvPr id="6" name="object 2">
            <a:extLst>
              <a:ext uri="{FF2B5EF4-FFF2-40B4-BE49-F238E27FC236}">
                <a16:creationId xmlns:a16="http://schemas.microsoft.com/office/drawing/2014/main" id="{0AE01418-5A60-E912-5259-BDB8BFD9806B}"/>
              </a:ext>
            </a:extLst>
          </p:cNvPr>
          <p:cNvGrpSpPr/>
          <p:nvPr/>
        </p:nvGrpSpPr>
        <p:grpSpPr>
          <a:xfrm>
            <a:off x="409955" y="685801"/>
            <a:ext cx="11779250" cy="1371600"/>
            <a:chOff x="409955" y="635508"/>
            <a:chExt cx="11779250" cy="1546225"/>
          </a:xfrm>
        </p:grpSpPr>
        <p:sp>
          <p:nvSpPr>
            <p:cNvPr id="7" name="object 3">
              <a:extLst>
                <a:ext uri="{FF2B5EF4-FFF2-40B4-BE49-F238E27FC236}">
                  <a16:creationId xmlns:a16="http://schemas.microsoft.com/office/drawing/2014/main" id="{8F650811-D917-1B17-3D8F-59268769EBBC}"/>
                </a:ext>
              </a:extLst>
            </p:cNvPr>
            <p:cNvSpPr/>
            <p:nvPr/>
          </p:nvSpPr>
          <p:spPr>
            <a:xfrm>
              <a:off x="409955" y="837434"/>
              <a:ext cx="403225" cy="1344295"/>
            </a:xfrm>
            <a:custGeom>
              <a:avLst/>
              <a:gdLst/>
              <a:ahLst/>
              <a:cxnLst/>
              <a:rect l="l" t="t" r="r" b="b"/>
              <a:pathLst>
                <a:path w="403225" h="1344295">
                  <a:moveTo>
                    <a:pt x="403097" y="0"/>
                  </a:moveTo>
                  <a:lnTo>
                    <a:pt x="0" y="144233"/>
                  </a:lnTo>
                  <a:lnTo>
                    <a:pt x="0" y="1344168"/>
                  </a:lnTo>
                  <a:lnTo>
                    <a:pt x="403097" y="1196301"/>
                  </a:lnTo>
                  <a:lnTo>
                    <a:pt x="403097" y="0"/>
                  </a:lnTo>
                  <a:close/>
                </a:path>
              </a:pathLst>
            </a:custGeom>
            <a:solidFill>
              <a:srgbClr val="2F5597"/>
            </a:solidFill>
          </p:spPr>
          <p:txBody>
            <a:bodyPr wrap="square" lIns="0" tIns="0" rIns="0" bIns="0" rtlCol="0"/>
            <a:lstStyle/>
            <a:p>
              <a:endParaRPr/>
            </a:p>
          </p:txBody>
        </p:sp>
        <p:sp>
          <p:nvSpPr>
            <p:cNvPr id="8" name="object 4">
              <a:extLst>
                <a:ext uri="{FF2B5EF4-FFF2-40B4-BE49-F238E27FC236}">
                  <a16:creationId xmlns:a16="http://schemas.microsoft.com/office/drawing/2014/main" id="{71FECBBB-1411-B765-BD80-57188AC39F17}"/>
                </a:ext>
              </a:extLst>
            </p:cNvPr>
            <p:cNvSpPr/>
            <p:nvPr/>
          </p:nvSpPr>
          <p:spPr>
            <a:xfrm>
              <a:off x="644651" y="640842"/>
              <a:ext cx="168910" cy="1344295"/>
            </a:xfrm>
            <a:custGeom>
              <a:avLst/>
              <a:gdLst/>
              <a:ahLst/>
              <a:cxnLst/>
              <a:rect l="l" t="t" r="r" b="b"/>
              <a:pathLst>
                <a:path w="168909" h="1344295">
                  <a:moveTo>
                    <a:pt x="0" y="0"/>
                  </a:moveTo>
                  <a:lnTo>
                    <a:pt x="0" y="1212646"/>
                  </a:lnTo>
                  <a:lnTo>
                    <a:pt x="168401" y="1344167"/>
                  </a:lnTo>
                  <a:lnTo>
                    <a:pt x="168401" y="132727"/>
                  </a:lnTo>
                  <a:lnTo>
                    <a:pt x="0" y="0"/>
                  </a:lnTo>
                  <a:close/>
                </a:path>
              </a:pathLst>
            </a:custGeom>
            <a:solidFill>
              <a:srgbClr val="203864"/>
            </a:solidFill>
          </p:spPr>
          <p:txBody>
            <a:bodyPr wrap="square" lIns="0" tIns="0" rIns="0" bIns="0" rtlCol="0"/>
            <a:lstStyle/>
            <a:p>
              <a:endParaRPr/>
            </a:p>
          </p:txBody>
        </p:sp>
        <p:sp>
          <p:nvSpPr>
            <p:cNvPr id="9" name="object 5">
              <a:extLst>
                <a:ext uri="{FF2B5EF4-FFF2-40B4-BE49-F238E27FC236}">
                  <a16:creationId xmlns:a16="http://schemas.microsoft.com/office/drawing/2014/main" id="{80DB2291-E1B9-9A18-CAAA-674D16FA520B}"/>
                </a:ext>
              </a:extLst>
            </p:cNvPr>
            <p:cNvSpPr/>
            <p:nvPr/>
          </p:nvSpPr>
          <p:spPr>
            <a:xfrm>
              <a:off x="643889" y="635508"/>
              <a:ext cx="11545570" cy="1179830"/>
            </a:xfrm>
            <a:custGeom>
              <a:avLst/>
              <a:gdLst/>
              <a:ahLst/>
              <a:cxnLst/>
              <a:rect l="l" t="t" r="r" b="b"/>
              <a:pathLst>
                <a:path w="11545570" h="1179830">
                  <a:moveTo>
                    <a:pt x="11545062" y="0"/>
                  </a:moveTo>
                  <a:lnTo>
                    <a:pt x="0" y="0"/>
                  </a:lnTo>
                  <a:lnTo>
                    <a:pt x="0" y="1179576"/>
                  </a:lnTo>
                  <a:lnTo>
                    <a:pt x="11545062" y="1179576"/>
                  </a:lnTo>
                  <a:lnTo>
                    <a:pt x="11545062" y="0"/>
                  </a:lnTo>
                  <a:close/>
                </a:path>
              </a:pathLst>
            </a:custGeom>
            <a:solidFill>
              <a:srgbClr val="4472C4"/>
            </a:solidFill>
          </p:spPr>
          <p:txBody>
            <a:bodyPr wrap="square" lIns="0" tIns="0" rIns="0" bIns="0" rtlCol="0"/>
            <a:lstStyle/>
            <a:p>
              <a:endParaRPr/>
            </a:p>
          </p:txBody>
        </p:sp>
      </p:grpSp>
      <p:sp>
        <p:nvSpPr>
          <p:cNvPr id="10" name="object 6">
            <a:extLst>
              <a:ext uri="{FF2B5EF4-FFF2-40B4-BE49-F238E27FC236}">
                <a16:creationId xmlns:a16="http://schemas.microsoft.com/office/drawing/2014/main" id="{7788FFF3-60CE-4A33-EE3E-34BD36C88B05}"/>
              </a:ext>
            </a:extLst>
          </p:cNvPr>
          <p:cNvSpPr txBox="1">
            <a:spLocks/>
          </p:cNvSpPr>
          <p:nvPr/>
        </p:nvSpPr>
        <p:spPr>
          <a:xfrm>
            <a:off x="929218" y="887994"/>
            <a:ext cx="10361084" cy="838199"/>
          </a:xfrm>
          <a:prstGeom prst="rect">
            <a:avLst/>
          </a:prstGeom>
        </p:spPr>
        <p:txBody>
          <a:bodyPr/>
          <a:lstStyle>
            <a:lvl1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mj-lt"/>
                <a:ea typeface="+mj-ea"/>
                <a:cs typeface="MS Gothic"/>
              </a:defRPr>
            </a:lvl1pPr>
            <a:lvl2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2pPr>
            <a:lvl3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3pPr>
            <a:lvl4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4pPr>
            <a:lvl5pPr algn="ctr" defTabSz="449263" rtl="0" eaLnBrk="1" fontAlgn="base" hangingPunct="1">
              <a:spcBef>
                <a:spcPct val="0"/>
              </a:spcBef>
              <a:spcAft>
                <a:spcPct val="0"/>
              </a:spcAft>
              <a:buClr>
                <a:srgbClr val="000000"/>
              </a:buClr>
              <a:buSzPct val="100000"/>
              <a:buFont typeface="Times New Roman" pitchFamily="18" charset="0"/>
              <a:defRPr sz="3200" b="1">
                <a:solidFill>
                  <a:srgbClr val="000000"/>
                </a:solidFill>
                <a:latin typeface="Times New Roman" pitchFamily="16" charset="0"/>
                <a:ea typeface="MS Gothic" charset="-128"/>
                <a:cs typeface="MS Gothic"/>
              </a:defRPr>
            </a:lvl5pPr>
            <a:lvl6pPr marL="25146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6pPr>
            <a:lvl7pPr marL="29718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7pPr>
            <a:lvl8pPr marL="34290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8pPr>
            <a:lvl9pPr marL="3886200" indent="-228600" algn="ctr" defTabSz="449263" rtl="0" eaLnBrk="1" fontAlgn="base" hangingPunct="1">
              <a:spcBef>
                <a:spcPct val="0"/>
              </a:spcBef>
              <a:spcAft>
                <a:spcPct val="0"/>
              </a:spcAft>
              <a:buClr>
                <a:srgbClr val="000000"/>
              </a:buClr>
              <a:buSzPct val="100000"/>
              <a:buFont typeface="Times New Roman" pitchFamily="16" charset="0"/>
              <a:defRPr sz="3200" b="1">
                <a:solidFill>
                  <a:srgbClr val="000000"/>
                </a:solidFill>
                <a:latin typeface="Times New Roman" pitchFamily="16" charset="0"/>
                <a:ea typeface="MS Gothic" charset="-128"/>
              </a:defRPr>
            </a:lvl9pPr>
          </a:lstStyle>
          <a:p>
            <a:r>
              <a:rPr lang="en-US" kern="0" dirty="0"/>
              <a:t>Draft Room Resource Allocation</a:t>
            </a:r>
          </a:p>
        </p:txBody>
      </p:sp>
      <p:sp>
        <p:nvSpPr>
          <p:cNvPr id="11" name="object 10">
            <a:extLst>
              <a:ext uri="{FF2B5EF4-FFF2-40B4-BE49-F238E27FC236}">
                <a16:creationId xmlns:a16="http://schemas.microsoft.com/office/drawing/2014/main" id="{90A19B06-1E6E-6B81-BD42-E13D8EA181F0}"/>
              </a:ext>
            </a:extLst>
          </p:cNvPr>
          <p:cNvSpPr txBox="1"/>
          <p:nvPr/>
        </p:nvSpPr>
        <p:spPr>
          <a:xfrm>
            <a:off x="1044828" y="2194686"/>
            <a:ext cx="3088640" cy="1165225"/>
          </a:xfrm>
          <a:prstGeom prst="rect">
            <a:avLst/>
          </a:prstGeom>
          <a:solidFill>
            <a:srgbClr val="ED7D31"/>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Big</a:t>
            </a:r>
            <a:r>
              <a:rPr sz="2400" spc="-5"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a:t>
            </a:r>
            <a:r>
              <a:rPr sz="2000" spc="-40" dirty="0">
                <a:solidFill>
                  <a:srgbClr val="FFFFFF"/>
                </a:solidFill>
                <a:latin typeface="Calibri"/>
                <a:cs typeface="Calibri"/>
              </a:rPr>
              <a:t> </a:t>
            </a:r>
            <a:r>
              <a:rPr sz="2000" dirty="0">
                <a:solidFill>
                  <a:srgbClr val="FFFFFF"/>
                </a:solidFill>
                <a:latin typeface="Calibri"/>
                <a:cs typeface="Calibri"/>
              </a:rPr>
              <a:t>100,</a:t>
            </a:r>
            <a:r>
              <a:rPr sz="2000" spc="-30" dirty="0">
                <a:solidFill>
                  <a:srgbClr val="FFFFFF"/>
                </a:solidFill>
                <a:latin typeface="Calibri"/>
                <a:cs typeface="Calibri"/>
              </a:rPr>
              <a:t> </a:t>
            </a:r>
            <a:r>
              <a:rPr sz="2000" dirty="0">
                <a:solidFill>
                  <a:srgbClr val="FFFFFF"/>
                </a:solidFill>
                <a:latin typeface="Calibri"/>
                <a:cs typeface="Calibri"/>
              </a:rPr>
              <a:t>e.g.,</a:t>
            </a:r>
            <a:r>
              <a:rPr sz="2000" spc="-35" dirty="0">
                <a:solidFill>
                  <a:srgbClr val="FFFFFF"/>
                </a:solidFill>
                <a:latin typeface="Calibri"/>
                <a:cs typeface="Calibri"/>
              </a:rPr>
              <a:t> </a:t>
            </a:r>
            <a:r>
              <a:rPr sz="2000" dirty="0">
                <a:solidFill>
                  <a:srgbClr val="FFFFFF"/>
                </a:solidFill>
                <a:latin typeface="Calibri"/>
                <a:cs typeface="Calibri"/>
              </a:rPr>
              <a:t>WG</a:t>
            </a:r>
            <a:r>
              <a:rPr sz="2000" spc="-35" dirty="0">
                <a:solidFill>
                  <a:srgbClr val="FFFFFF"/>
                </a:solidFill>
                <a:latin typeface="Calibri"/>
                <a:cs typeface="Calibri"/>
              </a:rPr>
              <a:t> </a:t>
            </a:r>
            <a:r>
              <a:rPr sz="2000" spc="-10" dirty="0">
                <a:solidFill>
                  <a:srgbClr val="FFFFFF"/>
                </a:solidFill>
                <a:latin typeface="Calibri"/>
                <a:cs typeface="Calibri"/>
              </a:rPr>
              <a:t>plenaries)</a:t>
            </a:r>
            <a:endParaRPr sz="2000" dirty="0">
              <a:latin typeface="Calibri"/>
              <a:cs typeface="Calibri"/>
            </a:endParaRPr>
          </a:p>
        </p:txBody>
      </p:sp>
      <p:sp>
        <p:nvSpPr>
          <p:cNvPr id="12" name="object 11">
            <a:extLst>
              <a:ext uri="{FF2B5EF4-FFF2-40B4-BE49-F238E27FC236}">
                <a16:creationId xmlns:a16="http://schemas.microsoft.com/office/drawing/2014/main" id="{E60B2839-0CF7-957C-DC19-D7AE80C552A1}"/>
              </a:ext>
            </a:extLst>
          </p:cNvPr>
          <p:cNvSpPr txBox="1"/>
          <p:nvPr/>
        </p:nvSpPr>
        <p:spPr>
          <a:xfrm>
            <a:off x="1044828" y="3359530"/>
            <a:ext cx="3076575" cy="2659190"/>
          </a:xfrm>
          <a:prstGeom prst="rect">
            <a:avLst/>
          </a:prstGeom>
          <a:solidFill>
            <a:srgbClr val="F8D7CD">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5</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2</a:t>
            </a:r>
            <a:r>
              <a:rPr sz="2000" spc="-60" dirty="0">
                <a:solidFill>
                  <a:schemeClr val="tx1"/>
                </a:solidFill>
                <a:latin typeface="Calibri"/>
                <a:cs typeface="Calibri"/>
              </a:rPr>
              <a:t> </a:t>
            </a:r>
            <a:r>
              <a:rPr sz="2000" dirty="0">
                <a:solidFill>
                  <a:schemeClr val="tx1"/>
                </a:solidFill>
                <a:latin typeface="Calibri"/>
                <a:cs typeface="Calibri"/>
              </a:rPr>
              <a:t>tables</a:t>
            </a:r>
            <a:r>
              <a:rPr sz="2000" spc="-50"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30" dirty="0">
                <a:solidFill>
                  <a:schemeClr val="tx1"/>
                </a:solidFill>
                <a:latin typeface="Calibri"/>
                <a:cs typeface="Calibri"/>
              </a:rPr>
              <a:t> </a:t>
            </a:r>
            <a:r>
              <a:rPr sz="2000" dirty="0">
                <a:solidFill>
                  <a:schemeClr val="tx1"/>
                </a:solidFill>
                <a:latin typeface="Calibri"/>
                <a:cs typeface="Calibri"/>
              </a:rPr>
              <a:t>or</a:t>
            </a:r>
            <a:r>
              <a:rPr sz="2000" spc="-30" dirty="0">
                <a:solidFill>
                  <a:schemeClr val="tx1"/>
                </a:solidFill>
                <a:latin typeface="Calibri"/>
                <a:cs typeface="Calibri"/>
              </a:rPr>
              <a:t> </a:t>
            </a:r>
            <a:r>
              <a:rPr sz="2000" dirty="0">
                <a:solidFill>
                  <a:schemeClr val="tx1"/>
                </a:solidFill>
                <a:latin typeface="Calibri"/>
                <a:cs typeface="Calibri"/>
              </a:rPr>
              <a:t>2</a:t>
            </a:r>
            <a:r>
              <a:rPr sz="2000" spc="-30" dirty="0">
                <a:solidFill>
                  <a:schemeClr val="tx1"/>
                </a:solidFill>
                <a:latin typeface="Calibri"/>
                <a:cs typeface="Calibri"/>
              </a:rPr>
              <a:t> </a:t>
            </a:r>
            <a:r>
              <a:rPr sz="2000" dirty="0">
                <a:solidFill>
                  <a:schemeClr val="tx1"/>
                </a:solidFill>
                <a:latin typeface="Calibri"/>
                <a:cs typeface="Calibri"/>
              </a:rPr>
              <a:t>floor</a:t>
            </a:r>
            <a:r>
              <a:rPr sz="2000" spc="-25" dirty="0">
                <a:solidFill>
                  <a:schemeClr val="tx1"/>
                </a:solidFill>
                <a:latin typeface="Calibri"/>
                <a:cs typeface="Calibri"/>
              </a:rPr>
              <a:t> </a:t>
            </a:r>
            <a:r>
              <a:rPr sz="2000" spc="-20" dirty="0">
                <a:solidFill>
                  <a:schemeClr val="tx1"/>
                </a:solidFill>
                <a:latin typeface="Calibri"/>
                <a:cs typeface="Calibri"/>
              </a:rPr>
              <a:t>mics</a:t>
            </a:r>
            <a:endParaRPr sz="2000" dirty="0">
              <a:solidFill>
                <a:schemeClr val="tx1"/>
              </a:solidFill>
              <a:latin typeface="Calibri"/>
              <a:cs typeface="Calibri"/>
            </a:endParaRPr>
          </a:p>
          <a:p>
            <a:pPr marL="356870" marR="267335" indent="-228600">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a:t>
            </a:r>
            <a:endParaRPr lang="en-US" sz="2000" spc="-10" dirty="0">
              <a:solidFill>
                <a:schemeClr val="tx1"/>
              </a:solidFill>
              <a:latin typeface="Calibri"/>
              <a:cs typeface="Calibri"/>
            </a:endParaRPr>
          </a:p>
          <a:p>
            <a:pPr marL="128270" marR="267335">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sz="1800" dirty="0">
              <a:solidFill>
                <a:schemeClr val="tx1"/>
              </a:solidFill>
              <a:latin typeface="Calibri"/>
              <a:cs typeface="Calibri"/>
            </a:endParaRPr>
          </a:p>
        </p:txBody>
      </p:sp>
      <p:sp>
        <p:nvSpPr>
          <p:cNvPr id="13" name="object 12">
            <a:extLst>
              <a:ext uri="{FF2B5EF4-FFF2-40B4-BE49-F238E27FC236}">
                <a16:creationId xmlns:a16="http://schemas.microsoft.com/office/drawing/2014/main" id="{F27FF358-16A5-2B37-D49B-117553548EBE}"/>
              </a:ext>
            </a:extLst>
          </p:cNvPr>
          <p:cNvSpPr txBox="1"/>
          <p:nvPr/>
        </p:nvSpPr>
        <p:spPr>
          <a:xfrm>
            <a:off x="4551553" y="2194686"/>
            <a:ext cx="3088640" cy="1165225"/>
          </a:xfrm>
          <a:prstGeom prst="rect">
            <a:avLst/>
          </a:prstGeom>
          <a:solidFill>
            <a:srgbClr val="A6A6A6"/>
          </a:solidFill>
        </p:spPr>
        <p:txBody>
          <a:bodyPr vert="horz" wrap="square" lIns="0" tIns="223520" rIns="0" bIns="0" rtlCol="0">
            <a:spAutoFit/>
          </a:bodyPr>
          <a:lstStyle/>
          <a:p>
            <a:pPr algn="ctr">
              <a:lnSpc>
                <a:spcPts val="2790"/>
              </a:lnSpc>
              <a:spcBef>
                <a:spcPts val="1760"/>
              </a:spcBef>
            </a:pPr>
            <a:r>
              <a:rPr sz="2400" dirty="0">
                <a:solidFill>
                  <a:srgbClr val="FFFFFF"/>
                </a:solidFill>
                <a:latin typeface="Calibri"/>
                <a:cs typeface="Calibri"/>
              </a:rPr>
              <a:t>Medium</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spc="-20" dirty="0">
                <a:solidFill>
                  <a:srgbClr val="FFFFFF"/>
                </a:solidFill>
                <a:latin typeface="Calibri"/>
                <a:cs typeface="Calibri"/>
              </a:rPr>
              <a:t>(35-</a:t>
            </a:r>
            <a:r>
              <a:rPr sz="2000" dirty="0">
                <a:solidFill>
                  <a:srgbClr val="FFFFFF"/>
                </a:solidFill>
                <a:latin typeface="Calibri"/>
                <a:cs typeface="Calibri"/>
              </a:rPr>
              <a:t>100,</a:t>
            </a:r>
            <a:r>
              <a:rPr sz="2000" spc="-45" dirty="0">
                <a:solidFill>
                  <a:srgbClr val="FFFFFF"/>
                </a:solidFill>
                <a:latin typeface="Calibri"/>
                <a:cs typeface="Calibri"/>
              </a:rPr>
              <a:t> </a:t>
            </a:r>
            <a:r>
              <a:rPr sz="2000" dirty="0">
                <a:solidFill>
                  <a:srgbClr val="FFFFFF"/>
                </a:solidFill>
                <a:latin typeface="Calibri"/>
                <a:cs typeface="Calibri"/>
              </a:rPr>
              <a:t>e.g.,</a:t>
            </a:r>
            <a:r>
              <a:rPr sz="2000" spc="-40" dirty="0">
                <a:solidFill>
                  <a:srgbClr val="FFFFFF"/>
                </a:solidFill>
                <a:latin typeface="Calibri"/>
                <a:cs typeface="Calibri"/>
              </a:rPr>
              <a:t> </a:t>
            </a:r>
            <a:r>
              <a:rPr sz="2000" spc="-30" dirty="0">
                <a:solidFill>
                  <a:srgbClr val="FFFFFF"/>
                </a:solidFill>
                <a:latin typeface="Calibri"/>
                <a:cs typeface="Calibri"/>
              </a:rPr>
              <a:t>Task </a:t>
            </a:r>
            <a:r>
              <a:rPr sz="2000" spc="-10" dirty="0">
                <a:solidFill>
                  <a:srgbClr val="FFFFFF"/>
                </a:solidFill>
                <a:latin typeface="Calibri"/>
                <a:cs typeface="Calibri"/>
              </a:rPr>
              <a:t>Forces)</a:t>
            </a:r>
            <a:endParaRPr sz="2000" dirty="0">
              <a:latin typeface="Calibri"/>
              <a:cs typeface="Calibri"/>
            </a:endParaRPr>
          </a:p>
        </p:txBody>
      </p:sp>
      <p:sp>
        <p:nvSpPr>
          <p:cNvPr id="14" name="object 14">
            <a:extLst>
              <a:ext uri="{FF2B5EF4-FFF2-40B4-BE49-F238E27FC236}">
                <a16:creationId xmlns:a16="http://schemas.microsoft.com/office/drawing/2014/main" id="{C097EC8B-6E32-3A9A-F91C-C1BE8CAA01E9}"/>
              </a:ext>
            </a:extLst>
          </p:cNvPr>
          <p:cNvSpPr txBox="1"/>
          <p:nvPr/>
        </p:nvSpPr>
        <p:spPr>
          <a:xfrm>
            <a:off x="8063865" y="2201036"/>
            <a:ext cx="3076575" cy="1152525"/>
          </a:xfrm>
          <a:prstGeom prst="rect">
            <a:avLst/>
          </a:prstGeom>
          <a:solidFill>
            <a:srgbClr val="FFC000"/>
          </a:solidFill>
        </p:spPr>
        <p:txBody>
          <a:bodyPr vert="horz" wrap="square" lIns="0" tIns="217170" rIns="0" bIns="0" rtlCol="0">
            <a:spAutoFit/>
          </a:bodyPr>
          <a:lstStyle/>
          <a:p>
            <a:pPr algn="ctr">
              <a:lnSpc>
                <a:spcPts val="2790"/>
              </a:lnSpc>
              <a:spcBef>
                <a:spcPts val="1710"/>
              </a:spcBef>
            </a:pPr>
            <a:r>
              <a:rPr sz="2400" dirty="0">
                <a:solidFill>
                  <a:srgbClr val="FFFFFF"/>
                </a:solidFill>
                <a:latin typeface="Calibri"/>
                <a:cs typeface="Calibri"/>
              </a:rPr>
              <a:t>Smaller</a:t>
            </a:r>
            <a:r>
              <a:rPr sz="2400" spc="-20" dirty="0">
                <a:solidFill>
                  <a:srgbClr val="FFFFFF"/>
                </a:solidFill>
                <a:latin typeface="Calibri"/>
                <a:cs typeface="Calibri"/>
              </a:rPr>
              <a:t> </a:t>
            </a:r>
            <a:r>
              <a:rPr sz="2400" spc="-10" dirty="0">
                <a:solidFill>
                  <a:srgbClr val="FFFFFF"/>
                </a:solidFill>
                <a:latin typeface="Calibri"/>
                <a:cs typeface="Calibri"/>
              </a:rPr>
              <a:t>meetings</a:t>
            </a:r>
            <a:endParaRPr sz="2400" dirty="0">
              <a:latin typeface="Calibri"/>
              <a:cs typeface="Calibri"/>
            </a:endParaRPr>
          </a:p>
          <a:p>
            <a:pPr algn="ctr">
              <a:lnSpc>
                <a:spcPts val="2310"/>
              </a:lnSpc>
            </a:pPr>
            <a:r>
              <a:rPr sz="2000" dirty="0">
                <a:solidFill>
                  <a:srgbClr val="FFFFFF"/>
                </a:solidFill>
                <a:latin typeface="Calibri"/>
                <a:cs typeface="Calibri"/>
              </a:rPr>
              <a:t>(30</a:t>
            </a:r>
            <a:r>
              <a:rPr sz="2000" spc="-30" dirty="0">
                <a:solidFill>
                  <a:srgbClr val="FFFFFF"/>
                </a:solidFill>
                <a:latin typeface="Calibri"/>
                <a:cs typeface="Calibri"/>
              </a:rPr>
              <a:t> </a:t>
            </a:r>
            <a:r>
              <a:rPr sz="2000" dirty="0">
                <a:solidFill>
                  <a:srgbClr val="FFFFFF"/>
                </a:solidFill>
                <a:latin typeface="Calibri"/>
                <a:cs typeface="Calibri"/>
              </a:rPr>
              <a:t>or</a:t>
            </a:r>
            <a:r>
              <a:rPr sz="2000" spc="-20" dirty="0">
                <a:solidFill>
                  <a:srgbClr val="FFFFFF"/>
                </a:solidFill>
                <a:latin typeface="Calibri"/>
                <a:cs typeface="Calibri"/>
              </a:rPr>
              <a:t> </a:t>
            </a:r>
            <a:r>
              <a:rPr sz="2000" spc="-10" dirty="0">
                <a:solidFill>
                  <a:srgbClr val="FFFFFF"/>
                </a:solidFill>
                <a:latin typeface="Calibri"/>
                <a:cs typeface="Calibri"/>
              </a:rPr>
              <a:t>less)</a:t>
            </a:r>
            <a:endParaRPr sz="2000" dirty="0">
              <a:latin typeface="Calibri"/>
              <a:cs typeface="Calibri"/>
            </a:endParaRPr>
          </a:p>
        </p:txBody>
      </p:sp>
      <p:sp>
        <p:nvSpPr>
          <p:cNvPr id="15" name="object 13">
            <a:extLst>
              <a:ext uri="{FF2B5EF4-FFF2-40B4-BE49-F238E27FC236}">
                <a16:creationId xmlns:a16="http://schemas.microsoft.com/office/drawing/2014/main" id="{9FAC210F-9429-2269-39FA-847B07AAA40F}"/>
              </a:ext>
            </a:extLst>
          </p:cNvPr>
          <p:cNvSpPr txBox="1"/>
          <p:nvPr/>
        </p:nvSpPr>
        <p:spPr>
          <a:xfrm>
            <a:off x="4551553" y="3359530"/>
            <a:ext cx="3088640" cy="2609945"/>
          </a:xfrm>
          <a:prstGeom prst="rect">
            <a:avLst/>
          </a:prstGeom>
          <a:solidFill>
            <a:srgbClr val="E2E2E2">
              <a:alpha val="90194"/>
            </a:srgbClr>
          </a:solidFill>
        </p:spPr>
        <p:txBody>
          <a:bodyPr vert="horz" wrap="square" lIns="0" tIns="66040" rIns="0" bIns="0" rtlCol="0">
            <a:spAutoFit/>
          </a:bodyPr>
          <a:lstStyle/>
          <a:p>
            <a:pPr marL="356235" indent="-228600">
              <a:lnSpc>
                <a:spcPct val="100000"/>
              </a:lnSpc>
              <a:spcBef>
                <a:spcPts val="520"/>
              </a:spcBef>
              <a:buChar char="•"/>
              <a:tabLst>
                <a:tab pos="356870" algn="l"/>
              </a:tabLst>
            </a:pPr>
            <a:r>
              <a:rPr sz="2000" dirty="0">
                <a:solidFill>
                  <a:schemeClr val="tx1"/>
                </a:solidFill>
                <a:latin typeface="Calibri"/>
                <a:cs typeface="Calibri"/>
              </a:rPr>
              <a:t>Head</a:t>
            </a:r>
            <a:r>
              <a:rPr sz="2000" spc="-75" dirty="0">
                <a:solidFill>
                  <a:schemeClr val="tx1"/>
                </a:solidFill>
                <a:latin typeface="Calibri"/>
                <a:cs typeface="Calibri"/>
              </a:rPr>
              <a:t> </a:t>
            </a:r>
            <a:r>
              <a:rPr sz="2000" dirty="0">
                <a:solidFill>
                  <a:schemeClr val="tx1"/>
                </a:solidFill>
                <a:latin typeface="Calibri"/>
                <a:cs typeface="Calibri"/>
              </a:rPr>
              <a:t>table</a:t>
            </a:r>
            <a:r>
              <a:rPr sz="2000" spc="-65" dirty="0">
                <a:solidFill>
                  <a:schemeClr val="tx1"/>
                </a:solidFill>
                <a:latin typeface="Calibri"/>
                <a:cs typeface="Calibri"/>
              </a:rPr>
              <a:t> </a:t>
            </a:r>
            <a:r>
              <a:rPr sz="2000" spc="-25" dirty="0">
                <a:solidFill>
                  <a:schemeClr val="tx1"/>
                </a:solidFill>
                <a:latin typeface="Calibri"/>
                <a:cs typeface="Calibri"/>
              </a:rPr>
              <a:t>(</a:t>
            </a:r>
            <a:r>
              <a:rPr lang="en-US" sz="2000" spc="-25" dirty="0">
                <a:solidFill>
                  <a:schemeClr val="tx1"/>
                </a:solidFill>
                <a:latin typeface="Calibri"/>
                <a:cs typeface="Calibri"/>
              </a:rPr>
              <a:t>3</a:t>
            </a:r>
            <a:r>
              <a:rPr sz="2000" spc="-25" dirty="0">
                <a:solidFill>
                  <a:schemeClr val="tx1"/>
                </a:solidFill>
                <a:latin typeface="Calibri"/>
                <a:cs typeface="Calibri"/>
              </a:rPr>
              <a:t>)</a:t>
            </a:r>
            <a:r>
              <a:rPr lang="en-US" sz="2000" spc="-25" dirty="0">
                <a:solidFill>
                  <a:schemeClr val="tx1"/>
                </a:solidFill>
                <a:latin typeface="Calibri"/>
                <a:cs typeface="Calibri"/>
              </a:rPr>
              <a:t> Schoolroom </a:t>
            </a:r>
            <a:endParaRPr sz="2000" dirty="0">
              <a:solidFill>
                <a:schemeClr val="tx1"/>
              </a:solidFill>
              <a:latin typeface="Calibri"/>
              <a:cs typeface="Calibri"/>
            </a:endParaRPr>
          </a:p>
          <a:p>
            <a:pPr marL="356235" indent="-228600">
              <a:lnSpc>
                <a:spcPct val="100000"/>
              </a:lnSpc>
              <a:spcBef>
                <a:spcPts val="195"/>
              </a:spcBef>
              <a:buChar char="•"/>
              <a:tabLst>
                <a:tab pos="356870" algn="l"/>
              </a:tabLst>
            </a:pPr>
            <a:r>
              <a:rPr sz="2000" dirty="0">
                <a:solidFill>
                  <a:schemeClr val="tx1"/>
                </a:solidFill>
                <a:latin typeface="Calibri"/>
                <a:cs typeface="Calibri"/>
              </a:rPr>
              <a:t>1</a:t>
            </a:r>
            <a:r>
              <a:rPr sz="2000" spc="-15" dirty="0">
                <a:solidFill>
                  <a:schemeClr val="tx1"/>
                </a:solidFill>
                <a:latin typeface="Calibri"/>
                <a:cs typeface="Calibri"/>
              </a:rPr>
              <a:t> </a:t>
            </a:r>
            <a:r>
              <a:rPr sz="2000" spc="-10" dirty="0">
                <a:solidFill>
                  <a:schemeClr val="tx1"/>
                </a:solidFill>
                <a:latin typeface="Calibri"/>
                <a:cs typeface="Calibri"/>
              </a:rPr>
              <a:t>projector</a:t>
            </a:r>
            <a:r>
              <a:rPr lang="en-US" sz="2000" spc="-10" dirty="0">
                <a:solidFill>
                  <a:schemeClr val="tx1"/>
                </a:solidFill>
                <a:latin typeface="Calibri"/>
                <a:cs typeface="Calibri"/>
              </a:rPr>
              <a:t> &amp; </a:t>
            </a:r>
            <a:r>
              <a:rPr sz="2000" spc="-10" dirty="0">
                <a:solidFill>
                  <a:schemeClr val="tx1"/>
                </a:solidFill>
                <a:latin typeface="Calibri"/>
                <a:cs typeface="Calibri"/>
              </a:rPr>
              <a:t>screen</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55" dirty="0">
                <a:solidFill>
                  <a:schemeClr val="tx1"/>
                </a:solidFill>
                <a:latin typeface="Calibri"/>
                <a:cs typeface="Calibri"/>
              </a:rPr>
              <a:t> </a:t>
            </a:r>
            <a:r>
              <a:rPr sz="2000" dirty="0">
                <a:solidFill>
                  <a:schemeClr val="tx1"/>
                </a:solidFill>
                <a:latin typeface="Calibri"/>
                <a:cs typeface="Calibri"/>
              </a:rPr>
              <a:t>table</a:t>
            </a:r>
            <a:r>
              <a:rPr sz="2000" spc="-40"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235" indent="-228600">
              <a:lnSpc>
                <a:spcPct val="100000"/>
              </a:lnSpc>
              <a:spcBef>
                <a:spcPts val="185"/>
              </a:spcBef>
              <a:buChar char="•"/>
              <a:tabLst>
                <a:tab pos="356870" algn="l"/>
              </a:tabLst>
            </a:pPr>
            <a:r>
              <a:rPr sz="2000" dirty="0">
                <a:solidFill>
                  <a:schemeClr val="tx1"/>
                </a:solidFill>
                <a:latin typeface="Calibri"/>
                <a:cs typeface="Calibri"/>
              </a:rPr>
              <a:t>1</a:t>
            </a:r>
            <a:r>
              <a:rPr sz="2000" spc="-40" dirty="0">
                <a:solidFill>
                  <a:schemeClr val="tx1"/>
                </a:solidFill>
                <a:latin typeface="Calibri"/>
                <a:cs typeface="Calibri"/>
              </a:rPr>
              <a:t> </a:t>
            </a:r>
            <a:r>
              <a:rPr sz="2000" dirty="0">
                <a:solidFill>
                  <a:schemeClr val="tx1"/>
                </a:solidFill>
                <a:latin typeface="Calibri"/>
                <a:cs typeface="Calibri"/>
              </a:rPr>
              <a:t>floor</a:t>
            </a:r>
            <a:r>
              <a:rPr sz="2000" spc="-35" dirty="0">
                <a:solidFill>
                  <a:schemeClr val="tx1"/>
                </a:solidFill>
                <a:latin typeface="Calibri"/>
                <a:cs typeface="Calibri"/>
              </a:rPr>
              <a:t> </a:t>
            </a:r>
            <a:r>
              <a:rPr sz="2000" spc="-25" dirty="0">
                <a:solidFill>
                  <a:schemeClr val="tx1"/>
                </a:solidFill>
                <a:latin typeface="Calibri"/>
                <a:cs typeface="Calibri"/>
              </a:rPr>
              <a:t>mic</a:t>
            </a:r>
            <a:endParaRPr sz="2000" dirty="0">
              <a:solidFill>
                <a:schemeClr val="tx1"/>
              </a:solidFill>
              <a:latin typeface="Calibri"/>
              <a:cs typeface="Calibri"/>
            </a:endParaRPr>
          </a:p>
          <a:p>
            <a:pPr marL="356870" marR="267335" indent="-228600">
              <a:lnSpc>
                <a:spcPct val="92100"/>
              </a:lnSpc>
              <a:spcBef>
                <a:spcPts val="0"/>
              </a:spcBef>
              <a:buChar char="•"/>
              <a:tabLst>
                <a:tab pos="35687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28270" marR="267335">
              <a:lnSpc>
                <a:spcPct val="92100"/>
              </a:lnSpc>
              <a:spcBef>
                <a:spcPts val="0"/>
              </a:spcBef>
              <a:tabLst>
                <a:tab pos="35687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1800" dirty="0">
              <a:solidFill>
                <a:schemeClr val="tx1"/>
              </a:solidFill>
              <a:latin typeface="Calibri"/>
              <a:cs typeface="Calibri"/>
            </a:endParaRPr>
          </a:p>
        </p:txBody>
      </p:sp>
      <p:sp>
        <p:nvSpPr>
          <p:cNvPr id="16" name="object 15">
            <a:extLst>
              <a:ext uri="{FF2B5EF4-FFF2-40B4-BE49-F238E27FC236}">
                <a16:creationId xmlns:a16="http://schemas.microsoft.com/office/drawing/2014/main" id="{8D3631EF-32BB-66E0-1456-42BA2AAF9B5E}"/>
              </a:ext>
            </a:extLst>
          </p:cNvPr>
          <p:cNvSpPr txBox="1"/>
          <p:nvPr/>
        </p:nvSpPr>
        <p:spPr>
          <a:xfrm>
            <a:off x="8063865" y="3353180"/>
            <a:ext cx="3083307" cy="2686889"/>
          </a:xfrm>
          <a:prstGeom prst="rect">
            <a:avLst/>
          </a:prstGeom>
          <a:solidFill>
            <a:srgbClr val="FFE8CB">
              <a:alpha val="90194"/>
            </a:srgbClr>
          </a:solidFill>
        </p:spPr>
        <p:txBody>
          <a:bodyPr vert="horz" wrap="square" lIns="0" tIns="91440" rIns="0" bIns="0" rtlCol="0">
            <a:spAutoFit/>
          </a:bodyPr>
          <a:lstStyle/>
          <a:p>
            <a:pPr marL="334645" marR="509905" indent="-228600">
              <a:lnSpc>
                <a:spcPts val="2530"/>
              </a:lnSpc>
              <a:spcBef>
                <a:spcPts val="720"/>
              </a:spcBef>
              <a:buChar char="•"/>
              <a:tabLst>
                <a:tab pos="335280" algn="l"/>
              </a:tabLst>
            </a:pPr>
            <a:r>
              <a:rPr sz="2000" spc="-20" dirty="0">
                <a:solidFill>
                  <a:schemeClr val="tx1"/>
                </a:solidFill>
                <a:latin typeface="Calibri"/>
                <a:cs typeface="Calibri"/>
              </a:rPr>
              <a:t>U-</a:t>
            </a:r>
            <a:r>
              <a:rPr sz="2000" dirty="0">
                <a:solidFill>
                  <a:schemeClr val="tx1"/>
                </a:solidFill>
                <a:latin typeface="Calibri"/>
                <a:cs typeface="Calibri"/>
              </a:rPr>
              <a:t>shaped</a:t>
            </a:r>
            <a:r>
              <a:rPr lang="en-US" sz="2000" dirty="0">
                <a:solidFill>
                  <a:schemeClr val="tx1"/>
                </a:solidFill>
                <a:latin typeface="Calibri"/>
                <a:cs typeface="Calibri"/>
              </a:rPr>
              <a:t>/</a:t>
            </a:r>
            <a:r>
              <a:rPr sz="2000" spc="-20" dirty="0">
                <a:solidFill>
                  <a:schemeClr val="tx1"/>
                </a:solidFill>
                <a:latin typeface="Calibri"/>
                <a:cs typeface="Calibri"/>
              </a:rPr>
              <a:t>board</a:t>
            </a:r>
            <a:r>
              <a:rPr lang="en-US" sz="2000" spc="-20" dirty="0">
                <a:solidFill>
                  <a:schemeClr val="tx1"/>
                </a:solidFill>
                <a:latin typeface="Calibri"/>
                <a:cs typeface="Calibri"/>
              </a:rPr>
              <a:t>room </a:t>
            </a:r>
            <a:r>
              <a:rPr sz="2000" spc="-10" dirty="0">
                <a:solidFill>
                  <a:schemeClr val="tx1"/>
                </a:solidFill>
                <a:latin typeface="Calibri"/>
                <a:cs typeface="Calibri"/>
              </a:rPr>
              <a:t>setup</a:t>
            </a:r>
            <a:endParaRPr lang="en-US" sz="2000" spc="-10" dirty="0">
              <a:solidFill>
                <a:schemeClr val="tx1"/>
              </a:solidFill>
              <a:latin typeface="Calibri"/>
              <a:cs typeface="Calibri"/>
            </a:endParaRPr>
          </a:p>
          <a:p>
            <a:pPr marL="334645" marR="509905" indent="-228600">
              <a:lnSpc>
                <a:spcPts val="2530"/>
              </a:lnSpc>
              <a:spcBef>
                <a:spcPts val="720"/>
              </a:spcBef>
              <a:buFontTx/>
              <a:buChar char="•"/>
              <a:tabLst>
                <a:tab pos="335280" algn="l"/>
              </a:tabLst>
            </a:pPr>
            <a:r>
              <a:rPr lang="en-US" sz="2000" dirty="0">
                <a:solidFill>
                  <a:schemeClr val="tx1"/>
                </a:solidFill>
                <a:latin typeface="Calibri"/>
                <a:cs typeface="Calibri"/>
              </a:rPr>
              <a:t>1</a:t>
            </a:r>
            <a:r>
              <a:rPr lang="en-US" sz="2000" spc="-15" dirty="0">
                <a:solidFill>
                  <a:schemeClr val="tx1"/>
                </a:solidFill>
                <a:latin typeface="Calibri"/>
                <a:cs typeface="Calibri"/>
              </a:rPr>
              <a:t> </a:t>
            </a:r>
            <a:r>
              <a:rPr lang="en-US" sz="2000" spc="-10" dirty="0">
                <a:solidFill>
                  <a:schemeClr val="tx1"/>
                </a:solidFill>
                <a:latin typeface="Calibri"/>
                <a:cs typeface="Calibri"/>
              </a:rPr>
              <a:t>projector &amp; screen</a:t>
            </a:r>
            <a:endParaRPr lang="en-US" sz="2000" dirty="0">
              <a:solidFill>
                <a:schemeClr val="tx1"/>
              </a:solidFill>
              <a:latin typeface="Calibri"/>
              <a:cs typeface="Calibri"/>
            </a:endParaRPr>
          </a:p>
          <a:p>
            <a:pPr marL="334645" indent="-229235">
              <a:lnSpc>
                <a:spcPct val="100000"/>
              </a:lnSpc>
              <a:spcBef>
                <a:spcPts val="140"/>
              </a:spcBef>
              <a:buChar char="•"/>
              <a:tabLst>
                <a:tab pos="335280" algn="l"/>
              </a:tabLst>
            </a:pPr>
            <a:r>
              <a:rPr lang="en-US" sz="2000" dirty="0">
                <a:solidFill>
                  <a:schemeClr val="tx1"/>
                </a:solidFill>
                <a:latin typeface="Calibri"/>
                <a:cs typeface="Calibri"/>
              </a:rPr>
              <a:t>2 Wireless</a:t>
            </a:r>
            <a:r>
              <a:rPr sz="2000" spc="-55" dirty="0">
                <a:solidFill>
                  <a:schemeClr val="tx1"/>
                </a:solidFill>
                <a:latin typeface="Calibri"/>
                <a:cs typeface="Calibri"/>
              </a:rPr>
              <a:t> </a:t>
            </a:r>
            <a:r>
              <a:rPr sz="2000" spc="-10" dirty="0">
                <a:solidFill>
                  <a:schemeClr val="tx1"/>
                </a:solidFill>
                <a:latin typeface="Calibri"/>
                <a:cs typeface="Calibri"/>
              </a:rPr>
              <a:t>microphone</a:t>
            </a:r>
            <a:endParaRPr sz="2000" dirty="0">
              <a:solidFill>
                <a:schemeClr val="tx1"/>
              </a:solidFill>
              <a:latin typeface="Calibri"/>
              <a:cs typeface="Calibri"/>
            </a:endParaRPr>
          </a:p>
          <a:p>
            <a:pPr marL="334645" marR="276860" indent="-228600">
              <a:lnSpc>
                <a:spcPct val="92100"/>
              </a:lnSpc>
              <a:spcBef>
                <a:spcPts val="0"/>
              </a:spcBef>
              <a:buChar char="•"/>
              <a:tabLst>
                <a:tab pos="335280" algn="l"/>
              </a:tabLst>
            </a:pPr>
            <a:r>
              <a:rPr sz="2000" dirty="0">
                <a:solidFill>
                  <a:schemeClr val="tx1"/>
                </a:solidFill>
                <a:latin typeface="Calibri"/>
                <a:cs typeface="Calibri"/>
              </a:rPr>
              <a:t>Sound</a:t>
            </a:r>
            <a:r>
              <a:rPr sz="2000" spc="-65" dirty="0">
                <a:solidFill>
                  <a:schemeClr val="tx1"/>
                </a:solidFill>
                <a:latin typeface="Calibri"/>
                <a:cs typeface="Calibri"/>
              </a:rPr>
              <a:t> </a:t>
            </a:r>
            <a:r>
              <a:rPr sz="2000" spc="-10" dirty="0">
                <a:solidFill>
                  <a:schemeClr val="tx1"/>
                </a:solidFill>
                <a:latin typeface="Calibri"/>
                <a:cs typeface="Calibri"/>
              </a:rPr>
              <a:t>system </a:t>
            </a:r>
            <a:endParaRPr lang="en-US" sz="2000" spc="-10" dirty="0">
              <a:solidFill>
                <a:schemeClr val="tx1"/>
              </a:solidFill>
              <a:latin typeface="Calibri"/>
              <a:cs typeface="Calibri"/>
            </a:endParaRPr>
          </a:p>
          <a:p>
            <a:pPr marL="106045" marR="276860">
              <a:lnSpc>
                <a:spcPct val="92100"/>
              </a:lnSpc>
              <a:spcBef>
                <a:spcPts val="0"/>
              </a:spcBef>
              <a:tabLst>
                <a:tab pos="335280" algn="l"/>
              </a:tabLst>
            </a:pPr>
            <a:r>
              <a:rPr lang="en-US" sz="2000" spc="-10" dirty="0">
                <a:solidFill>
                  <a:schemeClr val="tx1"/>
                </a:solidFill>
                <a:latin typeface="Calibri"/>
                <a:cs typeface="Calibri"/>
              </a:rPr>
              <a:t>	</a:t>
            </a:r>
            <a:r>
              <a:rPr sz="1600" spc="-20" dirty="0">
                <a:solidFill>
                  <a:schemeClr val="tx1"/>
                </a:solidFill>
                <a:latin typeface="Calibri"/>
                <a:cs typeface="Calibri"/>
              </a:rPr>
              <a:t>(speakers,</a:t>
            </a:r>
            <a:r>
              <a:rPr sz="1600" spc="-35" dirty="0">
                <a:solidFill>
                  <a:schemeClr val="tx1"/>
                </a:solidFill>
                <a:latin typeface="Calibri"/>
                <a:cs typeface="Calibri"/>
              </a:rPr>
              <a:t> </a:t>
            </a:r>
            <a:r>
              <a:rPr sz="1600" dirty="0">
                <a:solidFill>
                  <a:schemeClr val="tx1"/>
                </a:solidFill>
                <a:latin typeface="Calibri"/>
                <a:cs typeface="Calibri"/>
              </a:rPr>
              <a:t>sound</a:t>
            </a:r>
            <a:r>
              <a:rPr sz="1600" spc="-40" dirty="0">
                <a:solidFill>
                  <a:schemeClr val="tx1"/>
                </a:solidFill>
                <a:latin typeface="Calibri"/>
                <a:cs typeface="Calibri"/>
              </a:rPr>
              <a:t> </a:t>
            </a:r>
            <a:r>
              <a:rPr sz="1600" spc="-10" dirty="0">
                <a:solidFill>
                  <a:schemeClr val="tx1"/>
                </a:solidFill>
                <a:latin typeface="Calibri"/>
                <a:cs typeface="Calibri"/>
              </a:rPr>
              <a:t>board, etc.)</a:t>
            </a:r>
            <a:endParaRPr lang="en-US" sz="1600" spc="-10" dirty="0">
              <a:solidFill>
                <a:schemeClr val="tx1"/>
              </a:solidFill>
              <a:latin typeface="Calibri"/>
              <a:cs typeface="Calibri"/>
            </a:endParaRPr>
          </a:p>
          <a:p>
            <a:pPr marL="334645" marR="276860" indent="-228600">
              <a:lnSpc>
                <a:spcPct val="92100"/>
              </a:lnSpc>
              <a:spcBef>
                <a:spcPts val="290"/>
              </a:spcBef>
              <a:buChar char="•"/>
              <a:tabLst>
                <a:tab pos="335280" algn="l"/>
              </a:tabLst>
            </a:pPr>
            <a:r>
              <a:rPr lang="en-US" sz="2000" spc="-10" dirty="0">
                <a:solidFill>
                  <a:schemeClr val="tx1"/>
                </a:solidFill>
                <a:latin typeface="Calibri"/>
                <a:cs typeface="Calibri"/>
              </a:rPr>
              <a:t>Ethernet/HDMI/USB</a:t>
            </a:r>
          </a:p>
          <a:p>
            <a:pPr marL="356870" marR="267335" indent="-228600">
              <a:lnSpc>
                <a:spcPct val="92100"/>
              </a:lnSpc>
              <a:spcBef>
                <a:spcPts val="409"/>
              </a:spcBef>
              <a:buChar char="•"/>
              <a:tabLst>
                <a:tab pos="356870" algn="l"/>
              </a:tabLst>
            </a:pPr>
            <a:r>
              <a:rPr lang="en-US" sz="2000" spc="-10" dirty="0">
                <a:solidFill>
                  <a:schemeClr val="tx1"/>
                </a:solidFill>
                <a:latin typeface="Calibri"/>
                <a:cs typeface="Calibri"/>
              </a:rPr>
              <a:t>Scarlett Audio Interface</a:t>
            </a:r>
            <a:endParaRPr lang="en-US" sz="2000" dirty="0">
              <a:solidFill>
                <a:schemeClr val="tx1"/>
              </a:solidFill>
              <a:latin typeface="Calibri"/>
              <a:cs typeface="Calibri"/>
            </a:endParaRPr>
          </a:p>
        </p:txBody>
      </p:sp>
    </p:spTree>
    <p:extLst>
      <p:ext uri="{BB962C8B-B14F-4D97-AF65-F5344CB8AC3E}">
        <p14:creationId xmlns:p14="http://schemas.microsoft.com/office/powerpoint/2010/main" val="2500218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F56536B8-E86C-E043-21BF-12BF8B12676F}"/>
              </a:ext>
            </a:extLst>
          </p:cNvPr>
          <p:cNvSpPr>
            <a:spLocks noGrp="1"/>
          </p:cNvSpPr>
          <p:nvPr>
            <p:ph type="dt" idx="10"/>
          </p:nvPr>
        </p:nvSpPr>
        <p:spPr/>
        <p:txBody>
          <a:bodyPr/>
          <a:lstStyle/>
          <a:p>
            <a:r>
              <a:rPr lang="en-US"/>
              <a:t>March 2023</a:t>
            </a:r>
            <a:endParaRPr lang="en-GB" dirty="0"/>
          </a:p>
        </p:txBody>
      </p:sp>
      <p:sp>
        <p:nvSpPr>
          <p:cNvPr id="5" name="Footer Placeholder 4">
            <a:extLst>
              <a:ext uri="{FF2B5EF4-FFF2-40B4-BE49-F238E27FC236}">
                <a16:creationId xmlns:a16="http://schemas.microsoft.com/office/drawing/2014/main" id="{B6E0A22B-54EB-4220-BB1A-6492277E4C6A}"/>
              </a:ext>
            </a:extLst>
          </p:cNvPr>
          <p:cNvSpPr>
            <a:spLocks noGrp="1"/>
          </p:cNvSpPr>
          <p:nvPr>
            <p:ph type="ftr" idx="11"/>
          </p:nvPr>
        </p:nvSpPr>
        <p:spPr/>
        <p:txBody>
          <a:bodyPr/>
          <a:lstStyle/>
          <a:p>
            <a:r>
              <a:rPr lang="en-GB"/>
              <a:t>Jon Rosdahl, Qualcomm</a:t>
            </a:r>
            <a:endParaRPr lang="en-GB" dirty="0"/>
          </a:p>
        </p:txBody>
      </p:sp>
      <p:sp>
        <p:nvSpPr>
          <p:cNvPr id="6" name="Slide Number Placeholder 5">
            <a:extLst>
              <a:ext uri="{FF2B5EF4-FFF2-40B4-BE49-F238E27FC236}">
                <a16:creationId xmlns:a16="http://schemas.microsoft.com/office/drawing/2014/main" id="{81EA7B17-C930-BE07-72F7-1F814B486FB2}"/>
              </a:ext>
            </a:extLst>
          </p:cNvPr>
          <p:cNvSpPr>
            <a:spLocks noGrp="1"/>
          </p:cNvSpPr>
          <p:nvPr>
            <p:ph type="sldNum" idx="12"/>
          </p:nvPr>
        </p:nvSpPr>
        <p:spPr/>
        <p:txBody>
          <a:bodyPr/>
          <a:lstStyle/>
          <a:p>
            <a:r>
              <a:rPr lang="en-GB"/>
              <a:t>Slide </a:t>
            </a:r>
            <a:fld id="{440F5867-744E-4AA6-B0ED-4C44D2DFBB7B}" type="slidenum">
              <a:rPr lang="en-GB" smtClean="0"/>
              <a:pPr/>
              <a:t>8</a:t>
            </a:fld>
            <a:endParaRPr lang="en-GB" dirty="0"/>
          </a:p>
        </p:txBody>
      </p:sp>
      <p:pic>
        <p:nvPicPr>
          <p:cNvPr id="7" name="Picture 6">
            <a:extLst>
              <a:ext uri="{FF2B5EF4-FFF2-40B4-BE49-F238E27FC236}">
                <a16:creationId xmlns:a16="http://schemas.microsoft.com/office/drawing/2014/main" id="{205D963B-4704-9563-2D5E-7AC476EAA41D}"/>
              </a:ext>
            </a:extLst>
          </p:cNvPr>
          <p:cNvPicPr>
            <a:picLocks noChangeAspect="1"/>
          </p:cNvPicPr>
          <p:nvPr/>
        </p:nvPicPr>
        <p:blipFill>
          <a:blip r:embed="rId3"/>
          <a:stretch>
            <a:fillRect/>
          </a:stretch>
        </p:blipFill>
        <p:spPr>
          <a:xfrm>
            <a:off x="1195170" y="644525"/>
            <a:ext cx="9901144" cy="5620919"/>
          </a:xfrm>
          <a:prstGeom prst="rect">
            <a:avLst/>
          </a:prstGeom>
        </p:spPr>
      </p:pic>
      <p:pic>
        <p:nvPicPr>
          <p:cNvPr id="3" name="Picture 2">
            <a:extLst>
              <a:ext uri="{FF2B5EF4-FFF2-40B4-BE49-F238E27FC236}">
                <a16:creationId xmlns:a16="http://schemas.microsoft.com/office/drawing/2014/main" id="{EB9B5D59-0526-7C4D-C342-12EEF5638DB7}"/>
              </a:ext>
            </a:extLst>
          </p:cNvPr>
          <p:cNvPicPr>
            <a:picLocks noChangeAspect="1"/>
          </p:cNvPicPr>
          <p:nvPr/>
        </p:nvPicPr>
        <p:blipFill>
          <a:blip r:embed="rId4"/>
          <a:stretch>
            <a:fillRect/>
          </a:stretch>
        </p:blipFill>
        <p:spPr>
          <a:xfrm>
            <a:off x="5738286" y="4495800"/>
            <a:ext cx="1476581" cy="543001"/>
          </a:xfrm>
          <a:prstGeom prst="rect">
            <a:avLst/>
          </a:prstGeom>
        </p:spPr>
      </p:pic>
      <p:sp>
        <p:nvSpPr>
          <p:cNvPr id="8" name="TextBox 7">
            <a:extLst>
              <a:ext uri="{FF2B5EF4-FFF2-40B4-BE49-F238E27FC236}">
                <a16:creationId xmlns:a16="http://schemas.microsoft.com/office/drawing/2014/main" id="{D9C9F948-B56C-379B-6B1F-8F6F9759D7D7}"/>
              </a:ext>
            </a:extLst>
          </p:cNvPr>
          <p:cNvSpPr txBox="1"/>
          <p:nvPr/>
        </p:nvSpPr>
        <p:spPr>
          <a:xfrm>
            <a:off x="5793318" y="4157246"/>
            <a:ext cx="1350434" cy="338554"/>
          </a:xfrm>
          <a:prstGeom prst="rect">
            <a:avLst/>
          </a:prstGeom>
          <a:noFill/>
        </p:spPr>
        <p:txBody>
          <a:bodyPr wrap="square" rtlCol="0">
            <a:spAutoFit/>
          </a:bodyPr>
          <a:lstStyle/>
          <a:p>
            <a:r>
              <a:rPr lang="en-US" sz="1600" dirty="0">
                <a:solidFill>
                  <a:schemeClr val="tx1"/>
                </a:solidFill>
              </a:rPr>
              <a:t>Scarlett</a:t>
            </a:r>
          </a:p>
        </p:txBody>
      </p:sp>
    </p:spTree>
    <p:extLst>
      <p:ext uri="{BB962C8B-B14F-4D97-AF65-F5344CB8AC3E}">
        <p14:creationId xmlns:p14="http://schemas.microsoft.com/office/powerpoint/2010/main" val="396026533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8497AB2-E673-0446-B7FD-07E2C8F3C4C6}"/>
              </a:ext>
            </a:extLst>
          </p:cNvPr>
          <p:cNvSpPr>
            <a:spLocks noGrp="1"/>
          </p:cNvSpPr>
          <p:nvPr>
            <p:ph type="dt" idx="10"/>
          </p:nvPr>
        </p:nvSpPr>
        <p:spPr/>
        <p:txBody>
          <a:bodyPr/>
          <a:lstStyle/>
          <a:p>
            <a:r>
              <a:rPr lang="en-US"/>
              <a:t>March 2023</a:t>
            </a:r>
            <a:endParaRPr lang="en-GB"/>
          </a:p>
        </p:txBody>
      </p:sp>
      <p:sp>
        <p:nvSpPr>
          <p:cNvPr id="3" name="Footer Placeholder 2">
            <a:extLst>
              <a:ext uri="{FF2B5EF4-FFF2-40B4-BE49-F238E27FC236}">
                <a16:creationId xmlns:a16="http://schemas.microsoft.com/office/drawing/2014/main" id="{B94653A2-B09B-F154-1A7A-751B1E84B14F}"/>
              </a:ext>
            </a:extLst>
          </p:cNvPr>
          <p:cNvSpPr>
            <a:spLocks noGrp="1"/>
          </p:cNvSpPr>
          <p:nvPr>
            <p:ph type="ftr" idx="11"/>
          </p:nvPr>
        </p:nvSpPr>
        <p:spPr/>
        <p:txBody>
          <a:bodyPr/>
          <a:lstStyle/>
          <a:p>
            <a:r>
              <a:rPr lang="en-GB"/>
              <a:t>Jon Rosdahl, Qualcomm</a:t>
            </a:r>
          </a:p>
        </p:txBody>
      </p:sp>
      <p:sp>
        <p:nvSpPr>
          <p:cNvPr id="4" name="Slide Number Placeholder 3">
            <a:extLst>
              <a:ext uri="{FF2B5EF4-FFF2-40B4-BE49-F238E27FC236}">
                <a16:creationId xmlns:a16="http://schemas.microsoft.com/office/drawing/2014/main" id="{A732734D-8B2B-B387-1CE3-20BE84FB02FC}"/>
              </a:ext>
            </a:extLst>
          </p:cNvPr>
          <p:cNvSpPr>
            <a:spLocks noGrp="1"/>
          </p:cNvSpPr>
          <p:nvPr>
            <p:ph type="sldNum" idx="12"/>
          </p:nvPr>
        </p:nvSpPr>
        <p:spPr/>
        <p:txBody>
          <a:bodyPr/>
          <a:lstStyle/>
          <a:p>
            <a:r>
              <a:rPr lang="en-GB"/>
              <a:t>Slide </a:t>
            </a:r>
            <a:fld id="{F5D8E26B-7BCF-4D25-9C89-0168A6618F18}" type="slidenum">
              <a:rPr lang="en-GB" smtClean="0"/>
              <a:pPr/>
              <a:t>9</a:t>
            </a:fld>
            <a:endParaRPr lang="en-GB"/>
          </a:p>
        </p:txBody>
      </p:sp>
      <p:pic>
        <p:nvPicPr>
          <p:cNvPr id="6" name="Picture 5">
            <a:extLst>
              <a:ext uri="{FF2B5EF4-FFF2-40B4-BE49-F238E27FC236}">
                <a16:creationId xmlns:a16="http://schemas.microsoft.com/office/drawing/2014/main" id="{599B35F4-CFF1-1D0C-AD6A-7F7AF625B4EA}"/>
              </a:ext>
            </a:extLst>
          </p:cNvPr>
          <p:cNvPicPr>
            <a:picLocks noChangeAspect="1"/>
          </p:cNvPicPr>
          <p:nvPr/>
        </p:nvPicPr>
        <p:blipFill>
          <a:blip r:embed="rId2"/>
          <a:stretch>
            <a:fillRect/>
          </a:stretch>
        </p:blipFill>
        <p:spPr>
          <a:xfrm>
            <a:off x="504044" y="1952419"/>
            <a:ext cx="11183911" cy="2953162"/>
          </a:xfrm>
          <a:prstGeom prst="rect">
            <a:avLst/>
          </a:prstGeom>
        </p:spPr>
      </p:pic>
      <p:sp>
        <p:nvSpPr>
          <p:cNvPr id="7" name="TextBox 6">
            <a:extLst>
              <a:ext uri="{FF2B5EF4-FFF2-40B4-BE49-F238E27FC236}">
                <a16:creationId xmlns:a16="http://schemas.microsoft.com/office/drawing/2014/main" id="{88DC82C4-B47B-B777-A5DA-0144D081B47E}"/>
              </a:ext>
            </a:extLst>
          </p:cNvPr>
          <p:cNvSpPr txBox="1"/>
          <p:nvPr/>
        </p:nvSpPr>
        <p:spPr>
          <a:xfrm>
            <a:off x="1524000" y="1295400"/>
            <a:ext cx="9448800" cy="461665"/>
          </a:xfrm>
          <a:prstGeom prst="rect">
            <a:avLst/>
          </a:prstGeom>
          <a:noFill/>
        </p:spPr>
        <p:txBody>
          <a:bodyPr wrap="square" rtlCol="0">
            <a:spAutoFit/>
          </a:bodyPr>
          <a:lstStyle/>
          <a:p>
            <a:pPr algn="ctr"/>
            <a:r>
              <a:rPr lang="en-US" dirty="0" err="1">
                <a:solidFill>
                  <a:schemeClr val="tx1"/>
                </a:solidFill>
              </a:rPr>
              <a:t>Focusrite</a:t>
            </a:r>
            <a:r>
              <a:rPr lang="en-US" dirty="0">
                <a:solidFill>
                  <a:schemeClr val="tx1"/>
                </a:solidFill>
              </a:rPr>
              <a:t> Scarlett Solo – Audio Interface</a:t>
            </a:r>
          </a:p>
        </p:txBody>
      </p:sp>
    </p:spTree>
    <p:extLst>
      <p:ext uri="{BB962C8B-B14F-4D97-AF65-F5344CB8AC3E}">
        <p14:creationId xmlns:p14="http://schemas.microsoft.com/office/powerpoint/2010/main" val="3657650537"/>
      </p:ext>
    </p:extLst>
  </p:cSld>
  <p:clrMapOvr>
    <a:masterClrMapping/>
  </p:clrMapOvr>
</p:sld>
</file>

<file path=ppt/theme/theme1.xml><?xml version="1.0" encoding="utf-8"?>
<a:theme xmlns:a="http://schemas.openxmlformats.org/drawingml/2006/main" name="802-11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Times New Roman"/>
        <a:ea typeface="MS Gothic"/>
        <a:cs typeface=""/>
      </a:majorFont>
      <a:minorFont>
        <a:latin typeface="Times New Roman"/>
        <a:ea typeface="MS Gothic"/>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449263" rtl="0" eaLnBrk="0" fontAlgn="base" latinLnBrk="0" hangingPunct="0">
          <a:lnSpc>
            <a:spcPct val="100000"/>
          </a:lnSpc>
          <a:spcBef>
            <a:spcPct val="0"/>
          </a:spcBef>
          <a:spcAft>
            <a:spcPct val="0"/>
          </a:spcAft>
          <a:buClr>
            <a:srgbClr val="000000"/>
          </a:buClr>
          <a:buSzPct val="100000"/>
          <a:buFont typeface="Times New Roman" pitchFamily="16" charset="0"/>
          <a:buNone/>
          <a:tabLst/>
          <a:defRPr kumimoji="0" lang="en-GB" sz="2400" b="0" i="0" u="none" strike="noStrike" cap="none" normalizeH="0" baseline="0" smtClean="0">
            <a:ln>
              <a:noFill/>
            </a:ln>
            <a:solidFill>
              <a:schemeClr val="bg1"/>
            </a:solidFill>
            <a:effectLst/>
            <a:latin typeface="Times New Roman" pitchFamily="16" charset="0"/>
            <a:ea typeface="MS Gothic"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Metadata/LabelInfo.xml><?xml version="1.0" encoding="utf-8"?>
<clbl:labelList xmlns:clbl="http://schemas.microsoft.com/office/2020/mipLabelMetadata">
  <clbl:label id="{98e9ba89-e1a1-4e38-9007-8bdabc25de1d}" enabled="0" method="" siteId="{98e9ba89-e1a1-4e38-9007-8bdabc25de1d}" removed="1"/>
</clbl:labelList>
</file>

<file path=docProps/app.xml><?xml version="1.0" encoding="utf-8"?>
<Properties xmlns="http://schemas.openxmlformats.org/officeDocument/2006/extended-properties" xmlns:vt="http://schemas.openxmlformats.org/officeDocument/2006/docPropsVTypes">
  <Template>802-11 Theme</Template>
  <TotalTime>2615</TotalTime>
  <Words>1850</Words>
  <Application>Microsoft Office PowerPoint</Application>
  <PresentationFormat>Widescreen</PresentationFormat>
  <Paragraphs>258</Paragraphs>
  <Slides>28</Slides>
  <Notes>6</Notes>
  <HiddenSlides>0</HiddenSlides>
  <MMClips>0</MMClips>
  <ScaleCrop>false</ScaleCrop>
  <HeadingPairs>
    <vt:vector size="8" baseType="variant">
      <vt:variant>
        <vt:lpstr>Fonts Used</vt:lpstr>
      </vt:variant>
      <vt:variant>
        <vt:i4>5</vt:i4>
      </vt:variant>
      <vt:variant>
        <vt:lpstr>Theme</vt:lpstr>
      </vt:variant>
      <vt:variant>
        <vt:i4>1</vt:i4>
      </vt:variant>
      <vt:variant>
        <vt:lpstr>Embedded OLE Servers</vt:lpstr>
      </vt:variant>
      <vt:variant>
        <vt:i4>1</vt:i4>
      </vt:variant>
      <vt:variant>
        <vt:lpstr>Slide Titles</vt:lpstr>
      </vt:variant>
      <vt:variant>
        <vt:i4>28</vt:i4>
      </vt:variant>
    </vt:vector>
  </HeadingPairs>
  <TitlesOfParts>
    <vt:vector size="35" baseType="lpstr">
      <vt:lpstr>Arial</vt:lpstr>
      <vt:lpstr>Calibri</vt:lpstr>
      <vt:lpstr>Times New Roman</vt:lpstr>
      <vt:lpstr>Verdana</vt:lpstr>
      <vt:lpstr>Wingdings</vt:lpstr>
      <vt:lpstr>802-11 Theme</vt:lpstr>
      <vt:lpstr>Document</vt:lpstr>
      <vt:lpstr>2023 March IEEE 802 Mixed-mode Plenary  AV Training</vt:lpstr>
      <vt:lpstr>Abstract</vt:lpstr>
      <vt:lpstr>Summary of Key Points</vt:lpstr>
      <vt:lpstr>Mixed Mode Meeting requirements - (1)</vt:lpstr>
      <vt:lpstr>Mixed Mode Meeting requirements- (2)</vt:lpstr>
      <vt:lpstr>Mixed Mode Meeting requirements - (3)</vt:lpstr>
      <vt:lpstr>PowerPoint Presentation</vt:lpstr>
      <vt:lpstr>PowerPoint Presentation</vt:lpstr>
      <vt:lpstr>PowerPoint Presentation</vt:lpstr>
      <vt:lpstr>PowerPoint Presentation</vt:lpstr>
      <vt:lpstr>Suggested Best Practices</vt:lpstr>
      <vt:lpstr>Webex Meeting Options</vt:lpstr>
      <vt:lpstr>Webex Meeting options</vt:lpstr>
      <vt:lpstr>WebEx Settings</vt:lpstr>
      <vt:lpstr>Webex Settings</vt:lpstr>
      <vt:lpstr>Webex Audio Settings</vt:lpstr>
      <vt:lpstr>PowerPoint Presentation</vt:lpstr>
      <vt:lpstr>PowerPoint Presentation</vt:lpstr>
      <vt:lpstr>PowerPoint Presentation</vt:lpstr>
      <vt:lpstr>Apple – MAC Settings</vt:lpstr>
      <vt:lpstr>PowerPoint Presentation</vt:lpstr>
      <vt:lpstr>PowerPoint Presentation</vt:lpstr>
      <vt:lpstr>PowerPoint Presentation</vt:lpstr>
      <vt:lpstr>PowerPoint Presentation</vt:lpstr>
      <vt:lpstr>PowerPoint Presentation</vt:lpstr>
      <vt:lpstr>References</vt:lpstr>
      <vt:lpstr>Instructions for Meeting Facilitator</vt:lpstr>
      <vt:lpstr>Successful Mixed-mode Meeting Protocol</vt:lpstr>
    </vt:vector>
  </TitlesOfParts>
  <Company>Qualcomm Technologies, Inc.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March IEEE 802 Mixed-mode Plenary - Meeting AV Training - Atlanta</dc:title>
  <dc:subject>Mixed Mode A/V Training</dc:subject>
  <dc:creator>Jon Rosdahl</dc:creator>
  <dc:description>Jon Rosdahl, Qualcomm</dc:description>
  <cp:lastModifiedBy>Jon Rosdahl</cp:lastModifiedBy>
  <cp:revision>12</cp:revision>
  <cp:lastPrinted>1601-01-01T00:00:00Z</cp:lastPrinted>
  <dcterms:created xsi:type="dcterms:W3CDTF">2022-06-06T18:33:07Z</dcterms:created>
  <dcterms:modified xsi:type="dcterms:W3CDTF">2023-02-14T06:29:53Z</dcterms:modified>
  <cp:category>March 2023</cp:category>
</cp:coreProperties>
</file>