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jMTwGcQmAgV1z+AWfEuKaMfIYFC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20" y="3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4.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52A5572-FB8B-4E73-B3D3-DA08C2C7ED8B}"/>
    <pc:docChg chg="modSld">
      <pc:chgData name="Jon Rosdahl" userId="2820f357-2dd4-4127-8713-e0bfde0fd756" providerId="ADAL" clId="{B52A5572-FB8B-4E73-B3D3-DA08C2C7ED8B}" dt="2023-01-15T23:58:13.006" v="1" actId="6549"/>
      <pc:docMkLst>
        <pc:docMk/>
      </pc:docMkLst>
      <pc:sldChg chg="modSp mod">
        <pc:chgData name="Jon Rosdahl" userId="2820f357-2dd4-4127-8713-e0bfde0fd756" providerId="ADAL" clId="{B52A5572-FB8B-4E73-B3D3-DA08C2C7ED8B}" dt="2023-01-15T23:58:13.006" v="1" actId="6549"/>
        <pc:sldMkLst>
          <pc:docMk/>
          <pc:sldMk cId="0" sldId="256"/>
        </pc:sldMkLst>
        <pc:spChg chg="mod">
          <ac:chgData name="Jon Rosdahl" userId="2820f357-2dd4-4127-8713-e0bfde0fd756" providerId="ADAL" clId="{B52A5572-FB8B-4E73-B3D3-DA08C2C7ED8B}" dt="2023-01-15T23:58:13.006" v="1" actId="6549"/>
          <ac:spMkLst>
            <pc:docMk/>
            <pc:sldMk cId="0" sldId="256"/>
            <ac:spMk id="6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7058"/>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vent.me/1L90q9"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mailto:802info@facetoface-event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cvent.me/nX5xrY"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a:t>January 2023 IEEE 802 Wireless Interim Session</a:t>
            </a:r>
            <a:endParaRPr/>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Prepared By: Face to Face Events, January 15, 2023</a:t>
            </a:r>
            <a:endParaRPr sz="1400" b="0" i="0" u="none" strike="noStrike" cap="none" dirty="0">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471900" y="828200"/>
            <a:ext cx="8222100" cy="678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6" name="Google Shape;126;p1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a:t>The next IEEE 802 Plenary Session will be March 12-17, 2023. The session will be a Mixed Mode with In-Person participation at the Hilton Atlanta in downtown Atlanta, GA USA.</a:t>
            </a:r>
            <a:endParaRPr sz="1300"/>
          </a:p>
          <a:p>
            <a:pPr marL="0" lvl="0" indent="0" algn="ctr" rtl="0">
              <a:lnSpc>
                <a:spcPct val="115000"/>
              </a:lnSpc>
              <a:spcBef>
                <a:spcPts val="1600"/>
              </a:spcBef>
              <a:spcAft>
                <a:spcPts val="0"/>
              </a:spcAft>
              <a:buSzPts val="1800"/>
              <a:buNone/>
            </a:pPr>
            <a:r>
              <a:rPr lang="en" sz="1300" b="1"/>
              <a:t>Session Information and Registration Link: </a:t>
            </a:r>
            <a:r>
              <a:rPr lang="en" sz="1300" b="1" u="sng">
                <a:solidFill>
                  <a:schemeClr val="hlink"/>
                </a:solidFill>
                <a:hlinkClick r:id="rId3"/>
              </a:rPr>
              <a:t>https://cvent.me/1L90q9</a:t>
            </a:r>
            <a:endParaRPr sz="1300" b="1"/>
          </a:p>
          <a:p>
            <a:pPr marL="0" lvl="0" indent="0" algn="l" rtl="0">
              <a:lnSpc>
                <a:spcPct val="115000"/>
              </a:lnSpc>
              <a:spcBef>
                <a:spcPts val="1600"/>
              </a:spcBef>
              <a:spcAft>
                <a:spcPts val="0"/>
              </a:spcAft>
              <a:buSzPts val="1800"/>
              <a:buNone/>
            </a:pPr>
            <a:r>
              <a:rPr lang="en" sz="1300"/>
              <a:t>If you have any questions about the current session or the March 2023 IEEE 802 Plenary please contact us:</a:t>
            </a:r>
            <a:endParaRPr sz="1300"/>
          </a:p>
          <a:p>
            <a:pPr marL="0" lvl="0" indent="0" algn="l" rtl="0">
              <a:lnSpc>
                <a:spcPct val="115000"/>
              </a:lnSpc>
              <a:spcBef>
                <a:spcPts val="1600"/>
              </a:spcBef>
              <a:spcAft>
                <a:spcPts val="0"/>
              </a:spcAft>
              <a:buSzPts val="1800"/>
              <a:buNone/>
            </a:pPr>
            <a:r>
              <a:rPr lang="en" sz="1300"/>
              <a:t>Face to Face Events</a:t>
            </a:r>
            <a:endParaRPr sz="1300"/>
          </a:p>
          <a:p>
            <a:pPr marL="0" lvl="0" indent="0" algn="l" rtl="0">
              <a:lnSpc>
                <a:spcPct val="115000"/>
              </a:lnSpc>
              <a:spcBef>
                <a:spcPts val="0"/>
              </a:spcBef>
              <a:spcAft>
                <a:spcPts val="0"/>
              </a:spcAft>
              <a:buSzPts val="1800"/>
              <a:buNone/>
            </a:pPr>
            <a:r>
              <a:rPr lang="en" sz="1300"/>
              <a:t>IEEE 802 Wireless Meeting Planner</a:t>
            </a:r>
            <a:endParaRPr sz="1300"/>
          </a:p>
          <a:p>
            <a:pPr marL="0" lvl="0" indent="0" algn="l" rtl="0">
              <a:lnSpc>
                <a:spcPct val="115000"/>
              </a:lnSpc>
              <a:spcBef>
                <a:spcPts val="1600"/>
              </a:spcBef>
              <a:spcAft>
                <a:spcPts val="0"/>
              </a:spcAft>
              <a:buSzPts val="1800"/>
              <a:buNone/>
            </a:pPr>
            <a:r>
              <a:rPr lang="en" sz="1300"/>
              <a:t>Email: </a:t>
            </a:r>
            <a:r>
              <a:rPr lang="en" sz="1300" u="sng">
                <a:solidFill>
                  <a:schemeClr val="hlink"/>
                </a:solidFill>
                <a:hlinkClick r:id="rId4"/>
              </a:rPr>
              <a:t>802info@facetoface-events.com</a:t>
            </a:r>
            <a:endParaRPr sz="1300"/>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and Network Contacts</a:t>
            </a:r>
            <a:endParaRPr/>
          </a:p>
        </p:txBody>
      </p:sp>
      <p:sp>
        <p:nvSpPr>
          <p:cNvPr id="75" name="Google Shape;75;p2"/>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Meeting Planner: Face to Face Events</a:t>
            </a:r>
            <a:endParaRPr sz="600" b="1"/>
          </a:p>
          <a:p>
            <a:pPr marL="0" lvl="0" indent="0" algn="l" rtl="0">
              <a:lnSpc>
                <a:spcPct val="100000"/>
              </a:lnSpc>
              <a:spcBef>
                <a:spcPts val="1000"/>
              </a:spcBef>
              <a:spcAft>
                <a:spcPts val="0"/>
              </a:spcAft>
              <a:buSzPts val="1400"/>
              <a:buNone/>
            </a:pPr>
            <a:r>
              <a:rPr lang="en" b="1"/>
              <a:t>Dawn Slykhouse </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(Offsite)</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Network Provider: Linespeed Events</a:t>
            </a:r>
            <a:endParaRPr sz="1000"/>
          </a:p>
          <a:p>
            <a:pPr marL="0" lvl="0" indent="0" algn="l" rtl="0">
              <a:lnSpc>
                <a:spcPct val="100000"/>
              </a:lnSpc>
              <a:spcBef>
                <a:spcPts val="1000"/>
              </a:spcBef>
              <a:spcAft>
                <a:spcPts val="0"/>
              </a:spcAft>
              <a:buSzPts val="1400"/>
              <a:buNone/>
            </a:pPr>
            <a:r>
              <a:rPr lang="en" b="1"/>
              <a:t>Richard Alfvin</a:t>
            </a:r>
            <a:endParaRPr b="1"/>
          </a:p>
          <a:p>
            <a:pPr marL="0" lvl="0" indent="0" algn="l" rtl="0">
              <a:lnSpc>
                <a:spcPct val="100000"/>
              </a:lnSpc>
              <a:spcBef>
                <a:spcPts val="1000"/>
              </a:spcBef>
              <a:spcAft>
                <a:spcPts val="0"/>
              </a:spcAft>
              <a:buSzPts val="1400"/>
              <a:buNone/>
            </a:pPr>
            <a:r>
              <a:rPr lang="en"/>
              <a:t>Mobile: +1 (585) 781-0952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marL="0" lvl="0" indent="0" algn="l" rtl="0">
              <a:lnSpc>
                <a:spcPct val="100000"/>
              </a:lnSpc>
              <a:spcBef>
                <a:spcPts val="1000"/>
              </a:spcBef>
              <a:spcAft>
                <a:spcPts val="0"/>
              </a:spcAft>
              <a:buSzPts val="1400"/>
              <a:buNone/>
            </a:pPr>
            <a:endParaRPr/>
          </a:p>
          <a:p>
            <a:pPr marL="0" lvl="0" indent="0" algn="l" rtl="0">
              <a:lnSpc>
                <a:spcPct val="100000"/>
              </a:lnSpc>
              <a:spcBef>
                <a:spcPts val="1000"/>
              </a:spcBef>
              <a:spcAft>
                <a:spcPts val="0"/>
              </a:spcAft>
              <a:buSzPts val="1400"/>
              <a:buNone/>
            </a:pPr>
            <a:r>
              <a:rPr lang="en" b="1"/>
              <a:t>Meeting Planner and Network Office</a:t>
            </a:r>
            <a:endParaRPr b="1"/>
          </a:p>
          <a:p>
            <a:pPr marL="0" lvl="0" indent="0" algn="l" rtl="0">
              <a:lnSpc>
                <a:spcPct val="100000"/>
              </a:lnSpc>
              <a:spcBef>
                <a:spcPts val="1000"/>
              </a:spcBef>
              <a:spcAft>
                <a:spcPts val="1000"/>
              </a:spcAft>
              <a:buSzPts val="1400"/>
              <a:buNone/>
            </a:pPr>
            <a:r>
              <a:rPr lang="en"/>
              <a:t>Armistead, 2nd Floor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82" name="Google Shape;82;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Sunday</a:t>
            </a:r>
            <a:r>
              <a:rPr lang="en"/>
              <a:t> </a:t>
            </a:r>
            <a:endParaRPr/>
          </a:p>
          <a:p>
            <a:pPr marL="914400" lvl="1" indent="-342900" algn="l" rtl="0">
              <a:lnSpc>
                <a:spcPct val="115000"/>
              </a:lnSpc>
              <a:spcBef>
                <a:spcPts val="0"/>
              </a:spcBef>
              <a:spcAft>
                <a:spcPts val="0"/>
              </a:spcAft>
              <a:buSzPts val="1800"/>
              <a:buChar char="○"/>
            </a:pPr>
            <a:r>
              <a:rPr lang="en"/>
              <a:t>East Foyer at Hilton Baltimore Inner Harbor</a:t>
            </a:r>
            <a:endParaRPr/>
          </a:p>
          <a:p>
            <a:pPr marL="914400" lvl="1" indent="-342900" algn="l" rtl="0">
              <a:lnSpc>
                <a:spcPct val="115000"/>
              </a:lnSpc>
              <a:spcBef>
                <a:spcPts val="0"/>
              </a:spcBef>
              <a:spcAft>
                <a:spcPts val="0"/>
              </a:spcAft>
              <a:buSzPts val="1800"/>
              <a:buChar char="○"/>
            </a:pPr>
            <a:r>
              <a:rPr lang="en"/>
              <a:t>5:30 PM - 7:30 PM</a:t>
            </a:r>
            <a:endParaRPr/>
          </a:p>
          <a:p>
            <a:pPr marL="457200" lvl="0" indent="-342900" algn="l" rtl="0">
              <a:lnSpc>
                <a:spcPct val="115000"/>
              </a:lnSpc>
              <a:spcBef>
                <a:spcPts val="0"/>
              </a:spcBef>
              <a:spcAft>
                <a:spcPts val="0"/>
              </a:spcAft>
              <a:buSzPts val="1800"/>
              <a:buChar char="●"/>
            </a:pPr>
            <a:r>
              <a:rPr lang="en" b="1"/>
              <a:t>Monday - Wednesday</a:t>
            </a:r>
            <a:r>
              <a:rPr lang="en"/>
              <a:t> </a:t>
            </a:r>
            <a:endParaRPr/>
          </a:p>
          <a:p>
            <a:pPr marL="914400" lvl="1" indent="-342900" algn="l" rtl="0">
              <a:lnSpc>
                <a:spcPct val="115000"/>
              </a:lnSpc>
              <a:spcBef>
                <a:spcPts val="0"/>
              </a:spcBef>
              <a:spcAft>
                <a:spcPts val="0"/>
              </a:spcAft>
              <a:buSzPts val="1800"/>
              <a:buChar char="○"/>
            </a:pPr>
            <a:r>
              <a:rPr lang="en"/>
              <a:t>East Foyer at Hilton Baltimore Inner Harbor</a:t>
            </a:r>
            <a:endParaRPr/>
          </a:p>
          <a:p>
            <a:pPr marL="914400" lvl="1" indent="-342900" algn="l" rtl="0">
              <a:lnSpc>
                <a:spcPct val="115000"/>
              </a:lnSpc>
              <a:spcBef>
                <a:spcPts val="0"/>
              </a:spcBef>
              <a:spcAft>
                <a:spcPts val="0"/>
              </a:spcAft>
              <a:buSzPts val="1800"/>
              <a:buChar char="○"/>
            </a:pPr>
            <a:r>
              <a:rPr lang="en"/>
              <a:t>7:30 AM - 5:00 PM</a:t>
            </a:r>
            <a:endParaRPr/>
          </a:p>
          <a:p>
            <a:pPr marL="457200" lvl="0" indent="-342900" algn="l" rtl="0">
              <a:lnSpc>
                <a:spcPct val="115000"/>
              </a:lnSpc>
              <a:spcBef>
                <a:spcPts val="0"/>
              </a:spcBef>
              <a:spcAft>
                <a:spcPts val="0"/>
              </a:spcAft>
              <a:buSzPts val="1800"/>
              <a:buChar char="●"/>
            </a:pPr>
            <a:r>
              <a:rPr lang="en" b="1"/>
              <a:t>Thursday - Friday</a:t>
            </a:r>
            <a:r>
              <a:rPr lang="en"/>
              <a:t> </a:t>
            </a:r>
            <a:endParaRPr/>
          </a:p>
          <a:p>
            <a:pPr marL="914400" lvl="1" indent="-342900" algn="l" rtl="0">
              <a:lnSpc>
                <a:spcPct val="115000"/>
              </a:lnSpc>
              <a:spcBef>
                <a:spcPts val="0"/>
              </a:spcBef>
              <a:spcAft>
                <a:spcPts val="0"/>
              </a:spcAft>
              <a:buSzPts val="1800"/>
              <a:buChar char="○"/>
            </a:pPr>
            <a:r>
              <a:rPr lang="en"/>
              <a:t>Event Office, Armistead</a:t>
            </a:r>
            <a:endParaRPr/>
          </a:p>
          <a:p>
            <a:pPr marL="0" lvl="0" indent="0" algn="l" rtl="0">
              <a:lnSpc>
                <a:spcPct val="115000"/>
              </a:lnSpc>
              <a:spcBef>
                <a:spcPts val="0"/>
              </a:spcBef>
              <a:spcAft>
                <a:spcPts val="0"/>
              </a:spcAft>
              <a:buSzPts val="1800"/>
              <a:buNone/>
            </a:pPr>
            <a:endParaRPr/>
          </a:p>
          <a:p>
            <a:pPr marL="0" lvl="0" indent="0" algn="l" rtl="0">
              <a:lnSpc>
                <a:spcPct val="115000"/>
              </a:lnSpc>
              <a:spcBef>
                <a:spcPts val="1000"/>
              </a:spcBef>
              <a:spcAft>
                <a:spcPts val="1600"/>
              </a:spcAft>
              <a:buSzPts val="18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 - Key 7/8</a:t>
            </a:r>
            <a:endParaRPr/>
          </a:p>
        </p:txBody>
      </p:sp>
      <p:sp>
        <p:nvSpPr>
          <p:cNvPr id="88" name="Google Shape;88;p4"/>
          <p:cNvSpPr txBox="1">
            <a:spLocks noGrp="1"/>
          </p:cNvSpPr>
          <p:nvPr>
            <p:ph type="body" idx="1"/>
          </p:nvPr>
        </p:nvSpPr>
        <p:spPr>
          <a:xfrm>
            <a:off x="471900" y="227752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0"/>
              </a:spcBef>
              <a:spcAft>
                <a:spcPts val="0"/>
              </a:spcAft>
              <a:buSzPts val="1400"/>
              <a:buNone/>
            </a:pPr>
            <a:endParaRPr sz="1500" b="1"/>
          </a:p>
          <a:p>
            <a:pPr marL="0" lvl="0" indent="0" algn="ctr" rtl="0">
              <a:lnSpc>
                <a:spcPct val="50000"/>
              </a:lnSpc>
              <a:spcBef>
                <a:spcPts val="1000"/>
              </a:spcBef>
              <a:spcAft>
                <a:spcPts val="0"/>
              </a:spcAft>
              <a:buSzPts val="1400"/>
              <a:buNone/>
            </a:pPr>
            <a:r>
              <a:rPr lang="en" sz="1500" b="1"/>
              <a:t>Light Breakfast</a:t>
            </a:r>
            <a:endParaRPr sz="1500"/>
          </a:p>
          <a:p>
            <a:pPr marL="0" lvl="0" indent="0" algn="ctr" rtl="0">
              <a:lnSpc>
                <a:spcPct val="50000"/>
              </a:lnSpc>
              <a:spcBef>
                <a:spcPts val="1000"/>
              </a:spcBef>
              <a:spcAft>
                <a:spcPts val="0"/>
              </a:spcAft>
              <a:buSzPts val="1400"/>
              <a:buNone/>
            </a:pPr>
            <a:r>
              <a:rPr lang="en" sz="1500"/>
              <a:t>Monday - Friday </a:t>
            </a:r>
            <a:endParaRPr sz="1500"/>
          </a:p>
          <a:p>
            <a:pPr marL="0" lvl="0" indent="0" algn="ctr" rtl="0">
              <a:lnSpc>
                <a:spcPct val="50000"/>
              </a:lnSpc>
              <a:spcBef>
                <a:spcPts val="1000"/>
              </a:spcBef>
              <a:spcAft>
                <a:spcPts val="0"/>
              </a:spcAft>
              <a:buSzPts val="1400"/>
              <a:buNone/>
            </a:pPr>
            <a:r>
              <a:rPr lang="en" sz="1500"/>
              <a:t>7:15 AM - 8:15 AM</a:t>
            </a:r>
            <a:endParaRPr sz="1500"/>
          </a:p>
          <a:p>
            <a:pPr marL="0" lvl="0" indent="0" algn="ctr" rtl="0">
              <a:lnSpc>
                <a:spcPct val="50000"/>
              </a:lnSpc>
              <a:spcBef>
                <a:spcPts val="1000"/>
              </a:spcBef>
              <a:spcAft>
                <a:spcPts val="0"/>
              </a:spcAft>
              <a:buSzPts val="1400"/>
              <a:buNone/>
            </a:pPr>
            <a:endParaRPr sz="1500" b="1"/>
          </a:p>
          <a:p>
            <a:pPr marL="0" lvl="0" indent="0" algn="ctr" rtl="0">
              <a:lnSpc>
                <a:spcPct val="50000"/>
              </a:lnSpc>
              <a:spcBef>
                <a:spcPts val="1000"/>
              </a:spcBef>
              <a:spcAft>
                <a:spcPts val="0"/>
              </a:spcAft>
              <a:buSzPts val="1400"/>
              <a:buNone/>
            </a:pPr>
            <a:r>
              <a:rPr lang="en" sz="1500" b="1"/>
              <a:t>Lunch</a:t>
            </a:r>
            <a:endParaRPr sz="1500"/>
          </a:p>
          <a:p>
            <a:pPr marL="0" lvl="0" indent="0" algn="ctr" rtl="0">
              <a:lnSpc>
                <a:spcPct val="50000"/>
              </a:lnSpc>
              <a:spcBef>
                <a:spcPts val="1000"/>
              </a:spcBef>
              <a:spcAft>
                <a:spcPts val="0"/>
              </a:spcAft>
              <a:buSzPts val="1400"/>
              <a:buNone/>
            </a:pPr>
            <a:r>
              <a:rPr lang="en" sz="1500"/>
              <a:t>Monday - Thursday </a:t>
            </a:r>
            <a:endParaRPr sz="1500"/>
          </a:p>
          <a:p>
            <a:pPr marL="0" lvl="0" indent="0" algn="ctr" rtl="0">
              <a:lnSpc>
                <a:spcPct val="50000"/>
              </a:lnSpc>
              <a:spcBef>
                <a:spcPts val="1000"/>
              </a:spcBef>
              <a:spcAft>
                <a:spcPts val="0"/>
              </a:spcAft>
              <a:buSzPts val="1400"/>
              <a:buNone/>
            </a:pPr>
            <a:r>
              <a:rPr lang="en" sz="1500"/>
              <a:t>12:15 PM - 1:30 PM</a:t>
            </a:r>
            <a:endParaRPr sz="1500"/>
          </a:p>
          <a:p>
            <a:pPr marL="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0"/>
              </a:spcAft>
              <a:buSzPts val="1400"/>
              <a:buNone/>
            </a:pPr>
            <a:endParaRPr sz="15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
        <p:nvSpPr>
          <p:cNvPr id="89" name="Google Shape;89;p4"/>
          <p:cNvSpPr txBox="1">
            <a:spLocks noGrp="1"/>
          </p:cNvSpPr>
          <p:nvPr>
            <p:ph type="body" idx="2"/>
          </p:nvPr>
        </p:nvSpPr>
        <p:spPr>
          <a:xfrm>
            <a:off x="4694250" y="2332000"/>
            <a:ext cx="3832500" cy="229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400"/>
              <a:buNone/>
            </a:pPr>
            <a:endParaRPr sz="200"/>
          </a:p>
          <a:p>
            <a:pPr marL="0" lvl="0" indent="0" algn="ctr" rtl="0">
              <a:lnSpc>
                <a:spcPct val="50000"/>
              </a:lnSpc>
              <a:spcBef>
                <a:spcPts val="1000"/>
              </a:spcBef>
              <a:spcAft>
                <a:spcPts val="0"/>
              </a:spcAft>
              <a:buSzPts val="1400"/>
              <a:buNone/>
            </a:pPr>
            <a:r>
              <a:rPr lang="en" b="1"/>
              <a:t>Morning Break</a:t>
            </a:r>
            <a:endParaRPr b="1"/>
          </a:p>
          <a:p>
            <a:pPr marL="0" lvl="0" indent="0" algn="ctr" rtl="0">
              <a:lnSpc>
                <a:spcPct val="50000"/>
              </a:lnSpc>
              <a:spcBef>
                <a:spcPts val="1000"/>
              </a:spcBef>
              <a:spcAft>
                <a:spcPts val="0"/>
              </a:spcAft>
              <a:buSzPts val="1400"/>
              <a:buNone/>
            </a:pPr>
            <a:r>
              <a:rPr lang="en" b="1"/>
              <a:t>Coffee &amp; Tea</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0"/>
              </a:spcAft>
              <a:buSzPts val="1400"/>
              <a:buNone/>
            </a:pPr>
            <a:r>
              <a:rPr lang="en"/>
              <a:t>9:50 AM - 10:35 AM</a:t>
            </a:r>
            <a:endParaRPr/>
          </a:p>
          <a:p>
            <a:pPr marL="0" lvl="0" indent="0" algn="ctr" rtl="0">
              <a:lnSpc>
                <a:spcPct val="115000"/>
              </a:lnSpc>
              <a:spcBef>
                <a:spcPts val="1000"/>
              </a:spcBef>
              <a:spcAft>
                <a:spcPts val="0"/>
              </a:spcAft>
              <a:buSzPts val="1400"/>
              <a:buNone/>
            </a:pPr>
            <a:endParaRPr sz="800"/>
          </a:p>
          <a:p>
            <a:pPr marL="0" lvl="0" indent="0" algn="ctr" rtl="0">
              <a:lnSpc>
                <a:spcPct val="50000"/>
              </a:lnSpc>
              <a:spcBef>
                <a:spcPts val="1000"/>
              </a:spcBef>
              <a:spcAft>
                <a:spcPts val="0"/>
              </a:spcAft>
              <a:buSzPts val="1400"/>
              <a:buNone/>
            </a:pPr>
            <a:r>
              <a:rPr lang="en" b="1"/>
              <a:t>Afternoon Break</a:t>
            </a:r>
            <a:endParaRPr b="1"/>
          </a:p>
          <a:p>
            <a:pPr marL="0" lvl="0" indent="0" algn="ctr" rtl="0">
              <a:lnSpc>
                <a:spcPct val="50000"/>
              </a:lnSpc>
              <a:spcBef>
                <a:spcPts val="1000"/>
              </a:spcBef>
              <a:spcAft>
                <a:spcPts val="0"/>
              </a:spcAft>
              <a:buSzPts val="1400"/>
              <a:buNone/>
            </a:pPr>
            <a:r>
              <a:rPr lang="en" b="1"/>
              <a:t>Beverages, Snacks</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1000"/>
              </a:spcAft>
              <a:buSzPts val="1400"/>
              <a:buNone/>
            </a:pPr>
            <a:r>
              <a:rPr lang="en"/>
              <a:t>3:20 PM - 4:05 PM</a:t>
            </a:r>
            <a:endParaRPr/>
          </a:p>
        </p:txBody>
      </p:sp>
      <p:sp>
        <p:nvSpPr>
          <p:cNvPr id="90" name="Google Shape;90;p4"/>
          <p:cNvSpPr txBox="1"/>
          <p:nvPr/>
        </p:nvSpPr>
        <p:spPr>
          <a:xfrm>
            <a:off x="1503800" y="1852525"/>
            <a:ext cx="6276900" cy="284700"/>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300" b="0" i="0" u="none" strike="noStrike" cap="none">
                <a:solidFill>
                  <a:schemeClr val="lt2"/>
                </a:solidFill>
                <a:latin typeface="Roboto"/>
                <a:ea typeface="Roboto"/>
                <a:cs typeface="Roboto"/>
                <a:sym typeface="Roboto"/>
              </a:rPr>
              <a:t>FOR REGISTERED ATTENDEES ONLY</a:t>
            </a:r>
            <a:endParaRPr sz="1400" b="0" i="0" u="none" strike="noStrike" cap="none">
              <a:solidFill>
                <a:srgbClr val="000000"/>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96" name="Google Shape;96;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 OF SESSIONS</a:t>
            </a:r>
            <a:endParaRPr sz="1500" b="1"/>
          </a:p>
          <a:p>
            <a:pPr marL="0" lvl="0" indent="0" algn="l" rtl="0">
              <a:lnSpc>
                <a:spcPct val="115000"/>
              </a:lnSpc>
              <a:spcBef>
                <a:spcPts val="1000"/>
              </a:spcBef>
              <a:spcAft>
                <a:spcPts val="0"/>
              </a:spcAft>
              <a:buSzPts val="1800"/>
              <a:buNone/>
            </a:pPr>
            <a:r>
              <a:rPr lang="en" sz="1500" b="1"/>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marL="0" lvl="0" indent="0" algn="l" rtl="0">
              <a:lnSpc>
                <a:spcPct val="115000"/>
              </a:lnSpc>
              <a:spcBef>
                <a:spcPts val="1000"/>
              </a:spcBef>
              <a:spcAft>
                <a:spcPts val="0"/>
              </a:spcAft>
              <a:buSzPts val="1800"/>
              <a:buNone/>
            </a:pPr>
            <a:r>
              <a:rPr lang="en" sz="1500" b="1"/>
              <a:t>Virtual Participation:</a:t>
            </a:r>
            <a:r>
              <a:rPr lang="en" sz="1500"/>
              <a:t> </a:t>
            </a:r>
            <a:r>
              <a:rPr lang="en" sz="1500" u="sng">
                <a:solidFill>
                  <a:schemeClr val="hlink"/>
                </a:solidFill>
                <a:hlinkClick r:id="rId4"/>
              </a:rPr>
              <a:t>https://ieee802.org/802tele_calendar.html</a:t>
            </a:r>
            <a:endParaRPr sz="1500"/>
          </a:p>
          <a:p>
            <a:pPr marL="0" lvl="0" indent="0" algn="l" rtl="0">
              <a:lnSpc>
                <a:spcPct val="115000"/>
              </a:lnSpc>
              <a:spcBef>
                <a:spcPts val="1000"/>
              </a:spcBef>
              <a:spcAft>
                <a:spcPts val="0"/>
              </a:spcAft>
              <a:buSzPts val="1800"/>
              <a:buNone/>
            </a:pPr>
            <a:r>
              <a:rPr lang="en" sz="1500" b="1"/>
              <a:t>ATTENDANCE TOOL (IMAT)</a:t>
            </a:r>
            <a:endParaRPr sz="1500" b="1"/>
          </a:p>
          <a:p>
            <a:pPr marL="0" lvl="0" indent="0" algn="l" rtl="0">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marL="0" lvl="0" indent="0" algn="l" rtl="0">
              <a:lnSpc>
                <a:spcPct val="115000"/>
              </a:lnSpc>
              <a:spcBef>
                <a:spcPts val="1000"/>
              </a:spcBef>
              <a:spcAft>
                <a:spcPts val="0"/>
              </a:spcAft>
              <a:buSzPts val="1800"/>
              <a:buNone/>
            </a:pPr>
            <a:r>
              <a:rPr lang="en" sz="1500" b="1"/>
              <a:t>REGISTRATION FEE REQUIREMENT REMINDER</a:t>
            </a:r>
            <a:endParaRPr sz="1500" b="1"/>
          </a:p>
          <a:p>
            <a:pPr marL="0" lvl="0" indent="0" algn="l" rtl="0">
              <a:lnSpc>
                <a:spcPct val="115000"/>
              </a:lnSpc>
              <a:spcBef>
                <a:spcPts val="1000"/>
              </a:spcBef>
              <a:spcAft>
                <a:spcPts val="0"/>
              </a:spcAft>
              <a:buSzPts val="1800"/>
              <a:buNone/>
            </a:pPr>
            <a:r>
              <a:rPr lang="en" sz="1300"/>
              <a:t>Payment of the session registration fee is required for all individuals who participate in any session associated with the January 2023 IEEE 802 Wireless Interim. Registration: </a:t>
            </a:r>
            <a:r>
              <a:rPr lang="en" sz="1300" u="sng">
                <a:solidFill>
                  <a:schemeClr val="hlink"/>
                </a:solidFill>
                <a:hlinkClick r:id="rId6"/>
              </a:rPr>
              <a:t>https://cvent.me/nX5xrY</a:t>
            </a:r>
            <a:endParaRPr sz="1300"/>
          </a:p>
          <a:p>
            <a:pPr marL="457200" lvl="0" indent="0" algn="ctr" rtl="0">
              <a:lnSpc>
                <a:spcPct val="115000"/>
              </a:lnSpc>
              <a:spcBef>
                <a:spcPts val="1000"/>
              </a:spcBef>
              <a:spcAft>
                <a:spcPts val="0"/>
              </a:spcAft>
              <a:buSzPts val="1800"/>
              <a:buNone/>
            </a:pPr>
            <a:endParaRPr sz="1500"/>
          </a:p>
          <a:p>
            <a:pPr marL="0" lvl="0" indent="0" algn="ctr" rtl="0">
              <a:lnSpc>
                <a:spcPct val="115000"/>
              </a:lnSpc>
              <a:spcBef>
                <a:spcPts val="1000"/>
              </a:spcBef>
              <a:spcAft>
                <a:spcPts val="1600"/>
              </a:spcAft>
              <a:buSzPts val="1800"/>
              <a:buNone/>
            </a:pP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02" name="Google Shape;102;p6"/>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a:t>WHO TO CONTACT IF AUDIO VISUAL EQUIPMENT ISN’T WORKING IN YOUR ONSITE MEETING ROOM</a:t>
            </a:r>
            <a:endParaRPr sz="1300" b="1"/>
          </a:p>
          <a:p>
            <a:pPr marL="0" lvl="0" indent="0" algn="l" rtl="0">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marL="0" lvl="0" indent="0" algn="l" rtl="0">
              <a:lnSpc>
                <a:spcPct val="115000"/>
              </a:lnSpc>
              <a:spcBef>
                <a:spcPts val="1000"/>
              </a:spcBef>
              <a:spcAft>
                <a:spcPts val="0"/>
              </a:spcAft>
              <a:buSzPts val="1800"/>
              <a:buNone/>
            </a:pPr>
            <a:r>
              <a:rPr lang="en" sz="1300"/>
              <a:t>Meeting Planner can be reached at:</a:t>
            </a:r>
            <a:endParaRPr sz="1300"/>
          </a:p>
          <a:p>
            <a:pPr marL="457200" lvl="0" indent="-311150" algn="l" rtl="0">
              <a:lnSpc>
                <a:spcPct val="115000"/>
              </a:lnSpc>
              <a:spcBef>
                <a:spcPts val="1000"/>
              </a:spcBef>
              <a:spcAft>
                <a:spcPts val="0"/>
              </a:spcAft>
              <a:buSzPts val="1300"/>
              <a:buChar char="●"/>
            </a:pPr>
            <a:r>
              <a:rPr lang="en" sz="1300"/>
              <a:t>Registration and Information Desk: Grand Promenade </a:t>
            </a:r>
            <a:endParaRPr sz="1300"/>
          </a:p>
          <a:p>
            <a:pPr marL="457200" lvl="0" indent="-311150" algn="l" rtl="0">
              <a:lnSpc>
                <a:spcPct val="115000"/>
              </a:lnSpc>
              <a:spcBef>
                <a:spcPts val="0"/>
              </a:spcBef>
              <a:spcAft>
                <a:spcPts val="0"/>
              </a:spcAft>
              <a:buSzPts val="1300"/>
              <a:buChar char="●"/>
            </a:pPr>
            <a:r>
              <a:rPr lang="en" sz="1300"/>
              <a:t>Event Office: Armistead</a:t>
            </a:r>
            <a:endParaRPr sz="1300"/>
          </a:p>
          <a:p>
            <a:pPr marL="457200" lvl="0" indent="-311150" algn="l" rtl="0">
              <a:lnSpc>
                <a:spcPct val="115000"/>
              </a:lnSpc>
              <a:spcBef>
                <a:spcPts val="0"/>
              </a:spcBef>
              <a:spcAft>
                <a:spcPts val="0"/>
              </a:spcAft>
              <a:buSzPts val="1300"/>
              <a:buChar char="●"/>
            </a:pPr>
            <a:r>
              <a:rPr lang="en" sz="1300"/>
              <a:t>Via Text or Call: Dawn Slykhouse: +1 (408) 594-1342 </a:t>
            </a:r>
            <a:endParaRPr sz="1300" b="1"/>
          </a:p>
          <a:p>
            <a:pPr marL="0" lvl="0" indent="0" algn="l" rtl="0">
              <a:lnSpc>
                <a:spcPct val="115000"/>
              </a:lnSpc>
              <a:spcBef>
                <a:spcPts val="1000"/>
              </a:spcBef>
              <a:spcAft>
                <a:spcPts val="0"/>
              </a:spcAft>
              <a:buSzPts val="1800"/>
              <a:buNone/>
            </a:pPr>
            <a:r>
              <a:rPr lang="en" sz="1300" b="1"/>
              <a:t>WEBEX AUDIO IN THE ONSITE MEETING ROOM</a:t>
            </a:r>
            <a:endParaRPr sz="1300" b="1"/>
          </a:p>
          <a:p>
            <a:pPr marL="0" lvl="0" indent="0" algn="l" rtl="0">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marL="0" lvl="0" indent="0" algn="l" rtl="0">
              <a:lnSpc>
                <a:spcPct val="115000"/>
              </a:lnSpc>
              <a:spcBef>
                <a:spcPts val="1000"/>
              </a:spcBef>
              <a:spcAft>
                <a:spcPts val="0"/>
              </a:spcAft>
              <a:buSzPts val="1800"/>
              <a:buNone/>
            </a:pPr>
            <a:endParaRPr sz="1300"/>
          </a:p>
          <a:p>
            <a:pPr marL="457200" lvl="0" indent="0" algn="ctr" rtl="0">
              <a:lnSpc>
                <a:spcPct val="115000"/>
              </a:lnSpc>
              <a:spcBef>
                <a:spcPts val="1000"/>
              </a:spcBef>
              <a:spcAft>
                <a:spcPts val="0"/>
              </a:spcAft>
              <a:buSzPts val="1800"/>
              <a:buNone/>
            </a:pPr>
            <a:endParaRPr sz="1700"/>
          </a:p>
          <a:p>
            <a:pPr marL="0" lvl="0" indent="0" algn="ctr" rtl="0">
              <a:lnSpc>
                <a:spcPct val="115000"/>
              </a:lnSpc>
              <a:spcBef>
                <a:spcPts val="1000"/>
              </a:spcBef>
              <a:spcAft>
                <a:spcPts val="1600"/>
              </a:spcAft>
              <a:buSzPts val="1800"/>
              <a:buNone/>
            </a:pP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Access Information and Support </a:t>
            </a:r>
            <a:endParaRPr/>
          </a:p>
        </p:txBody>
      </p:sp>
      <p:sp>
        <p:nvSpPr>
          <p:cNvPr id="108" name="Google Shape;108;p7"/>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b="1"/>
              <a:t>IEEE 802 Wireless Secure Network Access </a:t>
            </a:r>
            <a:endParaRPr sz="1600" b="1"/>
          </a:p>
          <a:p>
            <a:pPr marL="457200" lvl="0" indent="-330200" algn="l" rtl="0">
              <a:lnSpc>
                <a:spcPct val="100000"/>
              </a:lnSpc>
              <a:spcBef>
                <a:spcPts val="1000"/>
              </a:spcBef>
              <a:spcAft>
                <a:spcPts val="0"/>
              </a:spcAft>
              <a:buSzPts val="1600"/>
              <a:buChar char="●"/>
            </a:pPr>
            <a:r>
              <a:rPr lang="en" sz="1600"/>
              <a:t>Wireless Encryption Protocol:  WPA2/WPA3</a:t>
            </a:r>
            <a:endParaRPr sz="1600"/>
          </a:p>
          <a:p>
            <a:pPr marL="457200" lvl="0" indent="-330200" algn="l" rtl="0">
              <a:lnSpc>
                <a:spcPct val="100000"/>
              </a:lnSpc>
              <a:spcBef>
                <a:spcPts val="0"/>
              </a:spcBef>
              <a:spcAft>
                <a:spcPts val="0"/>
              </a:spcAft>
              <a:buSzPts val="1600"/>
              <a:buChar char="●"/>
            </a:pPr>
            <a:r>
              <a:rPr lang="en" sz="1600"/>
              <a:t>SSIDS: IEEE802 </a:t>
            </a:r>
            <a:endParaRPr sz="1600"/>
          </a:p>
          <a:p>
            <a:pPr marL="457200" lvl="0" indent="-330200" algn="l" rtl="0">
              <a:lnSpc>
                <a:spcPct val="100000"/>
              </a:lnSpc>
              <a:spcBef>
                <a:spcPts val="0"/>
              </a:spcBef>
              <a:spcAft>
                <a:spcPts val="0"/>
              </a:spcAft>
              <a:buSzPts val="1600"/>
              <a:buChar char="●"/>
            </a:pPr>
            <a:r>
              <a:rPr lang="en" sz="1600"/>
              <a:t>Password: ieeeieee</a:t>
            </a:r>
            <a:endParaRPr sz="1600"/>
          </a:p>
          <a:p>
            <a:pPr marL="0" lvl="0" indent="0" algn="l" rtl="0">
              <a:lnSpc>
                <a:spcPct val="115000"/>
              </a:lnSpc>
              <a:spcBef>
                <a:spcPts val="1000"/>
              </a:spcBef>
              <a:spcAft>
                <a:spcPts val="0"/>
              </a:spcAft>
              <a:buSzPts val="1800"/>
              <a:buNone/>
            </a:pPr>
            <a:r>
              <a:rPr lang="en" sz="1600" b="1"/>
              <a:t>Onsite Network Support </a:t>
            </a:r>
            <a:endParaRPr sz="1600" b="1"/>
          </a:p>
          <a:p>
            <a:pPr marL="0" lvl="0" indent="0" algn="l" rtl="0">
              <a:lnSpc>
                <a:spcPct val="115000"/>
              </a:lnSpc>
              <a:spcBef>
                <a:spcPts val="1000"/>
              </a:spcBef>
              <a:spcAft>
                <a:spcPts val="0"/>
              </a:spcAft>
              <a:buSzPts val="1800"/>
              <a:buNone/>
            </a:pPr>
            <a:r>
              <a:rPr lang="en" sz="1600"/>
              <a:t>The January 2023 IEEE 802 Wireless Interim Session Network Provider is Linespeed. </a:t>
            </a:r>
            <a:endParaRPr sz="1600"/>
          </a:p>
          <a:p>
            <a:pPr marL="0" lvl="0" indent="0" algn="l" rtl="0">
              <a:lnSpc>
                <a:spcPct val="115000"/>
              </a:lnSpc>
              <a:spcBef>
                <a:spcPts val="1000"/>
              </a:spcBef>
              <a:spcAft>
                <a:spcPts val="0"/>
              </a:spcAft>
              <a:buSzPts val="1800"/>
              <a:buNone/>
            </a:pPr>
            <a:r>
              <a:rPr lang="en" sz="1600"/>
              <a:t>Members of the Linespeed team will be available in Armistead.</a:t>
            </a:r>
            <a:endParaRPr sz="1500"/>
          </a:p>
          <a:p>
            <a:pPr marL="0" lvl="0" indent="0" algn="ctr" rtl="0">
              <a:lnSpc>
                <a:spcPct val="115000"/>
              </a:lnSpc>
              <a:spcBef>
                <a:spcPts val="1000"/>
              </a:spcBef>
              <a:spcAft>
                <a:spcPts val="1600"/>
              </a:spcAft>
              <a:buSzPts val="1800"/>
              <a:buNone/>
            </a:pP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900" b="1" i="1"/>
              <a:t>‘Ready Set Eat!’  Tailgate Style </a:t>
            </a:r>
            <a:endParaRPr sz="2900" b="1" i="1"/>
          </a:p>
          <a:p>
            <a:pPr marL="0" lvl="0" indent="0" algn="ctr" rtl="0">
              <a:lnSpc>
                <a:spcPct val="100000"/>
              </a:lnSpc>
              <a:spcBef>
                <a:spcPts val="0"/>
              </a:spcBef>
              <a:spcAft>
                <a:spcPts val="0"/>
              </a:spcAft>
              <a:buSzPts val="3200"/>
              <a:buNone/>
            </a:pPr>
            <a:endParaRPr sz="2900" b="1" i="1"/>
          </a:p>
          <a:p>
            <a:pPr marL="0" lvl="0" indent="0" algn="l" rtl="0">
              <a:lnSpc>
                <a:spcPct val="100000"/>
              </a:lnSpc>
              <a:spcBef>
                <a:spcPts val="0"/>
              </a:spcBef>
              <a:spcAft>
                <a:spcPts val="0"/>
              </a:spcAft>
              <a:buSzPts val="3200"/>
              <a:buNone/>
            </a:pPr>
            <a:r>
              <a:rPr lang="en" sz="2900"/>
              <a:t>Networking Social and Games</a:t>
            </a:r>
            <a:endParaRPr sz="2900"/>
          </a:p>
        </p:txBody>
      </p:sp>
      <p:sp>
        <p:nvSpPr>
          <p:cNvPr id="114" name="Google Shape;114;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sz="1100" b="1"/>
              <a:t>WHO</a:t>
            </a:r>
            <a:endParaRPr sz="1100"/>
          </a:p>
          <a:p>
            <a:pPr marL="457200" lvl="0" indent="-298450" algn="l" rtl="0">
              <a:lnSpc>
                <a:spcPct val="100000"/>
              </a:lnSpc>
              <a:spcBef>
                <a:spcPts val="0"/>
              </a:spcBef>
              <a:spcAft>
                <a:spcPts val="0"/>
              </a:spcAft>
              <a:buSzPts val="1100"/>
              <a:buChar char="●"/>
            </a:pPr>
            <a:r>
              <a:rPr lang="en" sz="1100"/>
              <a:t>Registered In-Person attendees* and their guests.</a:t>
            </a:r>
            <a:endParaRPr sz="1100"/>
          </a:p>
          <a:p>
            <a:pPr marL="0" lvl="0" indent="0" algn="l" rtl="0">
              <a:lnSpc>
                <a:spcPct val="100000"/>
              </a:lnSpc>
              <a:spcBef>
                <a:spcPts val="1000"/>
              </a:spcBef>
              <a:spcAft>
                <a:spcPts val="0"/>
              </a:spcAft>
              <a:buSzPts val="1400"/>
              <a:buNone/>
            </a:pPr>
            <a:r>
              <a:rPr lang="en" sz="900"/>
              <a:t>*</a:t>
            </a:r>
            <a:r>
              <a:rPr lang="en" sz="1100"/>
              <a:t>Please confirm your planned attendance with the Meeting Planner at the event Registration Desk. </a:t>
            </a:r>
            <a:endParaRPr sz="1100"/>
          </a:p>
          <a:p>
            <a:pPr marL="457200" lvl="0" indent="-298450" algn="l" rtl="0">
              <a:lnSpc>
                <a:spcPct val="100000"/>
              </a:lnSpc>
              <a:spcBef>
                <a:spcPts val="1000"/>
              </a:spcBef>
              <a:spcAft>
                <a:spcPts val="0"/>
              </a:spcAft>
              <a:buSzPts val="1100"/>
              <a:buChar char="●"/>
            </a:pPr>
            <a:r>
              <a:rPr lang="en" sz="1100"/>
              <a:t>Guest Badges available until 1:30 PM Tuesday.</a:t>
            </a:r>
            <a:endParaRPr sz="1100" b="1"/>
          </a:p>
          <a:p>
            <a:pPr marL="0" lvl="0" indent="0" algn="l" rtl="0">
              <a:lnSpc>
                <a:spcPct val="115000"/>
              </a:lnSpc>
              <a:spcBef>
                <a:spcPts val="1000"/>
              </a:spcBef>
              <a:spcAft>
                <a:spcPts val="0"/>
              </a:spcAft>
              <a:buSzPts val="1400"/>
              <a:buNone/>
            </a:pPr>
            <a:r>
              <a:rPr lang="en" sz="1100" b="1"/>
              <a:t>WHEN</a:t>
            </a:r>
            <a:endParaRPr sz="1100" b="1"/>
          </a:p>
          <a:p>
            <a:pPr marL="457200" lvl="0" indent="-298450" algn="l" rtl="0">
              <a:lnSpc>
                <a:spcPct val="100000"/>
              </a:lnSpc>
              <a:spcBef>
                <a:spcPts val="1000"/>
              </a:spcBef>
              <a:spcAft>
                <a:spcPts val="0"/>
              </a:spcAft>
              <a:buSzPts val="1100"/>
              <a:buChar char="●"/>
            </a:pPr>
            <a:r>
              <a:rPr lang="en" sz="1100"/>
              <a:t>Wednesday January 18th , 6:30 PM - 9:00 PM</a:t>
            </a:r>
            <a:endParaRPr sz="1100"/>
          </a:p>
          <a:p>
            <a:pPr marL="0" lvl="0" indent="0" algn="l" rtl="0">
              <a:lnSpc>
                <a:spcPct val="115000"/>
              </a:lnSpc>
              <a:spcBef>
                <a:spcPts val="1000"/>
              </a:spcBef>
              <a:spcAft>
                <a:spcPts val="0"/>
              </a:spcAft>
              <a:buSzPts val="1400"/>
              <a:buNone/>
            </a:pPr>
            <a:r>
              <a:rPr lang="en" sz="1100" b="1"/>
              <a:t>WHERE</a:t>
            </a:r>
            <a:endParaRPr sz="1100" b="1"/>
          </a:p>
          <a:p>
            <a:pPr marL="457200" lvl="0" indent="-298450" algn="l" rtl="0">
              <a:lnSpc>
                <a:spcPct val="100000"/>
              </a:lnSpc>
              <a:spcBef>
                <a:spcPts val="1000"/>
              </a:spcBef>
              <a:spcAft>
                <a:spcPts val="0"/>
              </a:spcAft>
              <a:buSzPts val="1100"/>
              <a:buChar char="●"/>
            </a:pPr>
            <a:r>
              <a:rPr lang="en" sz="1100"/>
              <a:t>South Foyer, Hilton Baltimore Inner Harbor</a:t>
            </a:r>
            <a:endParaRPr sz="1100"/>
          </a:p>
          <a:p>
            <a:pPr marL="0" lvl="0" indent="0" algn="l" rtl="0">
              <a:lnSpc>
                <a:spcPct val="115000"/>
              </a:lnSpc>
              <a:spcBef>
                <a:spcPts val="1000"/>
              </a:spcBef>
              <a:spcAft>
                <a:spcPts val="0"/>
              </a:spcAft>
              <a:buSzPts val="1400"/>
              <a:buNone/>
            </a:pPr>
            <a:r>
              <a:rPr lang="en" sz="1100" b="1"/>
              <a:t>WHAT</a:t>
            </a:r>
            <a:endParaRPr sz="1100" b="1"/>
          </a:p>
          <a:p>
            <a:pPr marL="457200" lvl="0" indent="-298450" algn="l" rtl="0">
              <a:lnSpc>
                <a:spcPct val="100000"/>
              </a:lnSpc>
              <a:spcBef>
                <a:spcPts val="1000"/>
              </a:spcBef>
              <a:spcAft>
                <a:spcPts val="0"/>
              </a:spcAft>
              <a:buSzPts val="1100"/>
              <a:buChar char="●"/>
            </a:pPr>
            <a:r>
              <a:rPr lang="en" sz="1100"/>
              <a:t>Food, Drinks, Games*</a:t>
            </a:r>
            <a:endParaRPr sz="1100"/>
          </a:p>
          <a:p>
            <a:pPr marL="457200" lvl="0" indent="-298450" algn="l" rtl="0">
              <a:lnSpc>
                <a:spcPct val="100000"/>
              </a:lnSpc>
              <a:spcBef>
                <a:spcPts val="0"/>
              </a:spcBef>
              <a:spcAft>
                <a:spcPts val="0"/>
              </a:spcAft>
              <a:buSzPts val="1100"/>
              <a:buChar char="●"/>
            </a:pPr>
            <a:r>
              <a:rPr lang="en" sz="1100"/>
              <a:t>Corn Hole, Ping Pong, Putting Challenge, Giant Janga</a:t>
            </a:r>
            <a:endParaRPr sz="11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Attendee Lounge, Key 9</a:t>
            </a:r>
            <a:endParaRPr/>
          </a:p>
        </p:txBody>
      </p:sp>
      <p:sp>
        <p:nvSpPr>
          <p:cNvPr id="120" name="Google Shape;120;p10"/>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a:t>All in-person attendees are encouraged use the attendee lounge to meet up with fellow attendees or get some work done outside of session rooms. </a:t>
            </a:r>
            <a:endParaRPr/>
          </a:p>
          <a:p>
            <a:pPr marL="0" lvl="0" indent="0" algn="ctr" rtl="0">
              <a:lnSpc>
                <a:spcPct val="115000"/>
              </a:lnSpc>
              <a:spcBef>
                <a:spcPts val="1600"/>
              </a:spcBef>
              <a:spcAft>
                <a:spcPts val="0"/>
              </a:spcAft>
              <a:buSzPts val="1800"/>
              <a:buNone/>
            </a:pPr>
            <a:r>
              <a:rPr lang="en"/>
              <a:t>Monday - Thursday, 7:30 AM - 5:00 PM</a:t>
            </a:r>
            <a:endParaRPr/>
          </a:p>
          <a:p>
            <a:pPr marL="0" lvl="0" indent="0" algn="ctr" rtl="0">
              <a:lnSpc>
                <a:spcPct val="115000"/>
              </a:lnSpc>
              <a:spcBef>
                <a:spcPts val="1600"/>
              </a:spcBef>
              <a:spcAft>
                <a:spcPts val="0"/>
              </a:spcAft>
              <a:buSzPts val="1800"/>
              <a:buNone/>
            </a:pPr>
            <a:r>
              <a:rPr lang="en"/>
              <a:t>There will be network access, tables, and chairs.</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On-screen Show (16:9)</PresentationFormat>
  <Paragraphs>104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Roboto</vt:lpstr>
      <vt:lpstr>Arial</vt:lpstr>
      <vt:lpstr>Material</vt:lpstr>
      <vt:lpstr>January 2023 IEEE 802 Wireless Interim Session</vt:lpstr>
      <vt:lpstr>Meeting Planner and Network Contacts</vt:lpstr>
      <vt:lpstr>In Person Registration Times and Location</vt:lpstr>
      <vt:lpstr>Food and Beverage Breaks - Key 7/8</vt:lpstr>
      <vt:lpstr>Schedule of Sessions and Attendance</vt:lpstr>
      <vt:lpstr>Audio Visual Support - In Person Sessions </vt:lpstr>
      <vt:lpstr>Network Access Information and Support </vt:lpstr>
      <vt:lpstr>‘Ready Set Eat!’  Tailgate Style   Networking Social and Games</vt:lpstr>
      <vt:lpstr>Attendee Lounge, Key 9</vt:lpstr>
      <vt:lpstr>Thanks for helping us make this session a success, we look forward to working with you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2023 IEEE 802 Wireless Interim Session</dc:title>
  <cp:lastModifiedBy>Jon Rosdahl</cp:lastModifiedBy>
  <cp:revision>1</cp:revision>
  <dcterms:modified xsi:type="dcterms:W3CDTF">2023-01-15T23:58:17Z</dcterms:modified>
</cp:coreProperties>
</file>