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0" roundtripDataSignature="AMtx7mgRJD6qNc+uAXlqp/L/pbjT8xc7T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9" name="Google Shape;7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9" name="Google Shape;9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1" name="Google Shape;11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fmla="val 16667" name="adj"/>
            </a:avLst>
          </a:prstGeom>
          <a:solidFill>
            <a:schemeClr val="lt1">
              <a:alpha val="6745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13"/>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3" name="Google Shape;13;p13"/>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1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22"/>
          <p:cNvSpPr txBox="1"/>
          <p:nvPr>
            <p:ph hasCustomPrompt="1" type="title"/>
          </p:nvPr>
        </p:nvSpPr>
        <p:spPr>
          <a:xfrm>
            <a:off x="475500" y="1258525"/>
            <a:ext cx="82221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p:nvPr>
            <p:ph idx="1" type="body"/>
          </p:nvPr>
        </p:nvSpPr>
        <p:spPr>
          <a:xfrm>
            <a:off x="475500" y="3304625"/>
            <a:ext cx="82221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60" name="Google Shape;60;p2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2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5" name="Shape 15"/>
        <p:cNvGrpSpPr/>
        <p:nvPr/>
      </p:nvGrpSpPr>
      <p:grpSpPr>
        <a:xfrm>
          <a:off x="0" y="0"/>
          <a:ext cx="0" cy="0"/>
          <a:chOff x="0" y="0"/>
          <a:chExt cx="0" cy="0"/>
        </a:xfrm>
      </p:grpSpPr>
      <p:sp>
        <p:nvSpPr>
          <p:cNvPr id="16" name="Google Shape;16;p1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19" name="Google Shape;19;p14"/>
          <p:cNvSpPr txBox="1"/>
          <p:nvPr>
            <p:ph idx="1" type="body"/>
          </p:nvPr>
        </p:nvSpPr>
        <p:spPr>
          <a:xfrm>
            <a:off x="47190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0" name="Google Shape;20;p14"/>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1" name="Google Shape;21;p14"/>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sp>
        <p:nvSpPr>
          <p:cNvPr id="23" name="Google Shape;23;p1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1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6" name="Google Shape;26;p15"/>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7" name="Google Shape;27;p15"/>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6"/>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16"/>
          <p:cNvSpPr txBox="1"/>
          <p:nvPr>
            <p:ph type="title"/>
          </p:nvPr>
        </p:nvSpPr>
        <p:spPr>
          <a:xfrm>
            <a:off x="226078" y="357800"/>
            <a:ext cx="2808000" cy="9534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2" name="Google Shape;32;p16"/>
          <p:cNvSpPr txBox="1"/>
          <p:nvPr>
            <p:ph idx="1" type="body"/>
          </p:nvPr>
        </p:nvSpPr>
        <p:spPr>
          <a:xfrm>
            <a:off x="226075" y="1465800"/>
            <a:ext cx="2808000" cy="3163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Clr>
                <a:schemeClr val="lt1"/>
              </a:buClr>
              <a:buSzPts val="1200"/>
              <a:buChar char="●"/>
              <a:defRPr sz="1200">
                <a:solidFill>
                  <a:schemeClr val="lt1"/>
                </a:solidFill>
              </a:defRPr>
            </a:lvl1pPr>
            <a:lvl2pPr indent="-304800" lvl="1" marL="914400" algn="l">
              <a:lnSpc>
                <a:spcPct val="115000"/>
              </a:lnSpc>
              <a:spcBef>
                <a:spcPts val="1600"/>
              </a:spcBef>
              <a:spcAft>
                <a:spcPts val="0"/>
              </a:spcAft>
              <a:buClr>
                <a:schemeClr val="lt1"/>
              </a:buClr>
              <a:buSzPts val="1200"/>
              <a:buChar char="○"/>
              <a:defRPr sz="1200">
                <a:solidFill>
                  <a:schemeClr val="lt1"/>
                </a:solidFill>
              </a:defRPr>
            </a:lvl2pPr>
            <a:lvl3pPr indent="-304800" lvl="2" marL="1371600" algn="l">
              <a:lnSpc>
                <a:spcPct val="115000"/>
              </a:lnSpc>
              <a:spcBef>
                <a:spcPts val="1600"/>
              </a:spcBef>
              <a:spcAft>
                <a:spcPts val="0"/>
              </a:spcAft>
              <a:buClr>
                <a:schemeClr val="lt1"/>
              </a:buClr>
              <a:buSzPts val="1200"/>
              <a:buChar char="■"/>
              <a:defRPr sz="1200">
                <a:solidFill>
                  <a:schemeClr val="lt1"/>
                </a:solidFill>
              </a:defRPr>
            </a:lvl3pPr>
            <a:lvl4pPr indent="-304800" lvl="3" marL="1828800" algn="l">
              <a:lnSpc>
                <a:spcPct val="115000"/>
              </a:lnSpc>
              <a:spcBef>
                <a:spcPts val="1600"/>
              </a:spcBef>
              <a:spcAft>
                <a:spcPts val="0"/>
              </a:spcAft>
              <a:buClr>
                <a:schemeClr val="lt1"/>
              </a:buClr>
              <a:buSzPts val="1200"/>
              <a:buChar char="●"/>
              <a:defRPr sz="1200">
                <a:solidFill>
                  <a:schemeClr val="lt1"/>
                </a:solidFill>
              </a:defRPr>
            </a:lvl4pPr>
            <a:lvl5pPr indent="-304800" lvl="4" marL="2286000" algn="l">
              <a:lnSpc>
                <a:spcPct val="115000"/>
              </a:lnSpc>
              <a:spcBef>
                <a:spcPts val="1600"/>
              </a:spcBef>
              <a:spcAft>
                <a:spcPts val="0"/>
              </a:spcAft>
              <a:buClr>
                <a:schemeClr val="lt1"/>
              </a:buClr>
              <a:buSzPts val="1200"/>
              <a:buChar char="○"/>
              <a:defRPr sz="1200">
                <a:solidFill>
                  <a:schemeClr val="lt1"/>
                </a:solidFill>
              </a:defRPr>
            </a:lvl5pPr>
            <a:lvl6pPr indent="-304800" lvl="5" marL="2743200" algn="l">
              <a:lnSpc>
                <a:spcPct val="115000"/>
              </a:lnSpc>
              <a:spcBef>
                <a:spcPts val="1600"/>
              </a:spcBef>
              <a:spcAft>
                <a:spcPts val="0"/>
              </a:spcAft>
              <a:buClr>
                <a:schemeClr val="lt1"/>
              </a:buClr>
              <a:buSzPts val="1200"/>
              <a:buChar char="■"/>
              <a:defRPr sz="1200">
                <a:solidFill>
                  <a:schemeClr val="lt1"/>
                </a:solidFill>
              </a:defRPr>
            </a:lvl6pPr>
            <a:lvl7pPr indent="-304800" lvl="6" marL="3200400" algn="l">
              <a:lnSpc>
                <a:spcPct val="115000"/>
              </a:lnSpc>
              <a:spcBef>
                <a:spcPts val="1600"/>
              </a:spcBef>
              <a:spcAft>
                <a:spcPts val="0"/>
              </a:spcAft>
              <a:buClr>
                <a:schemeClr val="lt1"/>
              </a:buClr>
              <a:buSzPts val="1200"/>
              <a:buChar char="●"/>
              <a:defRPr sz="1200">
                <a:solidFill>
                  <a:schemeClr val="lt1"/>
                </a:solidFill>
              </a:defRPr>
            </a:lvl7pPr>
            <a:lvl8pPr indent="-304800" lvl="7" marL="3657600" algn="l">
              <a:lnSpc>
                <a:spcPct val="115000"/>
              </a:lnSpc>
              <a:spcBef>
                <a:spcPts val="1600"/>
              </a:spcBef>
              <a:spcAft>
                <a:spcPts val="0"/>
              </a:spcAft>
              <a:buClr>
                <a:schemeClr val="lt1"/>
              </a:buClr>
              <a:buSzPts val="1200"/>
              <a:buChar char="○"/>
              <a:defRPr sz="1200">
                <a:solidFill>
                  <a:schemeClr val="lt1"/>
                </a:solidFill>
              </a:defRPr>
            </a:lvl8pPr>
            <a:lvl9pPr indent="-304800" lvl="8" marL="4114800" algn="l">
              <a:lnSpc>
                <a:spcPct val="115000"/>
              </a:lnSpc>
              <a:spcBef>
                <a:spcPts val="1600"/>
              </a:spcBef>
              <a:spcAft>
                <a:spcPts val="1600"/>
              </a:spcAft>
              <a:buClr>
                <a:schemeClr val="lt1"/>
              </a:buClr>
              <a:buSzPts val="1200"/>
              <a:buChar char="■"/>
              <a:defRPr sz="1200">
                <a:solidFill>
                  <a:schemeClr val="lt1"/>
                </a:solidFill>
              </a:defRPr>
            </a:lvl9pPr>
          </a:lstStyle>
          <a:p/>
        </p:txBody>
      </p:sp>
      <p:sp>
        <p:nvSpPr>
          <p:cNvPr id="33" name="Google Shape;33;p16"/>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17"/>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36" name="Google Shape;36;p17"/>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18"/>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18"/>
          <p:cNvSpPr txBox="1"/>
          <p:nvPr>
            <p:ph type="title"/>
          </p:nvPr>
        </p:nvSpPr>
        <p:spPr>
          <a:xfrm>
            <a:off x="98250" y="16350"/>
            <a:ext cx="8826600" cy="6027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41" name="Google Shape;41;p18"/>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19"/>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p:txBody>
      </p:sp>
      <p:sp>
        <p:nvSpPr>
          <p:cNvPr id="44" name="Google Shape;44;p19"/>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20"/>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p:txBody>
      </p:sp>
      <p:sp>
        <p:nvSpPr>
          <p:cNvPr id="49" name="Google Shape;49;p20"/>
          <p:cNvSpPr txBox="1"/>
          <p:nvPr>
            <p:ph idx="1" type="subTitle"/>
          </p:nvPr>
        </p:nvSpPr>
        <p:spPr>
          <a:xfrm>
            <a:off x="265500" y="2779467"/>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2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20"/>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21"/>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1"/>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1"/>
          <p:cNvSpPr txBox="1"/>
          <p:nvPr>
            <p:ph idx="1" type="body"/>
          </p:nvPr>
        </p:nvSpPr>
        <p:spPr>
          <a:xfrm>
            <a:off x="57150" y="4696825"/>
            <a:ext cx="8382000" cy="4467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2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7" name="Google Shape;7;p12"/>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Roboto"/>
              <a:buChar char="●"/>
              <a:defRPr b="0" i="0" sz="1800" u="none" cap="none" strike="noStrike">
                <a:solidFill>
                  <a:schemeClr val="lt2"/>
                </a:solidFill>
                <a:latin typeface="Roboto"/>
                <a:ea typeface="Roboto"/>
                <a:cs typeface="Roboto"/>
                <a:sym typeface="Roboto"/>
              </a:defRPr>
            </a:lvl1pPr>
            <a:lvl2pPr indent="-317500" lvl="1" marL="914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2pPr>
            <a:lvl3pPr indent="-317500" lvl="2" marL="1371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3pPr>
            <a:lvl4pPr indent="-317500" lvl="3" marL="18288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4pPr>
            <a:lvl5pPr indent="-317500" lvl="4" marL="22860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5pPr>
            <a:lvl6pPr indent="-317500" lvl="5" marL="27432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6pPr>
            <a:lvl7pPr indent="-317500" lvl="6" marL="32004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7pPr>
            <a:lvl8pPr indent="-317500" lvl="7" marL="3657600" marR="0" rtl="0" algn="l">
              <a:lnSpc>
                <a:spcPct val="115000"/>
              </a:lnSpc>
              <a:spcBef>
                <a:spcPts val="160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8pPr>
            <a:lvl9pPr indent="-317500" lvl="8" marL="4114800" marR="0" rtl="0" algn="l">
              <a:lnSpc>
                <a:spcPct val="115000"/>
              </a:lnSpc>
              <a:spcBef>
                <a:spcPts val="1600"/>
              </a:spcBef>
              <a:spcAft>
                <a:spcPts val="1600"/>
              </a:spcAft>
              <a:buClr>
                <a:schemeClr val="lt2"/>
              </a:buClr>
              <a:buSzPts val="1400"/>
              <a:buFont typeface="Roboto"/>
              <a:buChar char="■"/>
              <a:defRPr b="0" i="0" sz="1400" u="none" cap="none" strike="noStrike">
                <a:solidFill>
                  <a:schemeClr val="lt2"/>
                </a:solidFill>
                <a:latin typeface="Roboto"/>
                <a:ea typeface="Roboto"/>
                <a:cs typeface="Roboto"/>
                <a:sym typeface="Roboto"/>
              </a:defRPr>
            </a:lvl9pPr>
          </a:lstStyle>
          <a:p/>
        </p:txBody>
      </p:sp>
      <p:sp>
        <p:nvSpPr>
          <p:cNvPr id="8" name="Google Shape;8;p1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cvent.me/1L90q9" TargetMode="External"/><Relationship Id="rId4" Type="http://schemas.openxmlformats.org/officeDocument/2006/relationships/hyperlink" Target="mailto:802info@facetoface-events.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awns@facetoface-events.com" TargetMode="External"/><Relationship Id="rId4" Type="http://schemas.openxmlformats.org/officeDocument/2006/relationships/hyperlink" Target="mailto:lisa@facetoface-events.com" TargetMode="External"/><Relationship Id="rId5" Type="http://schemas.openxmlformats.org/officeDocument/2006/relationships/hyperlink" Target="mailto:rick@linespeed.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chedule.802world.com/schedule/schedule/show" TargetMode="External"/><Relationship Id="rId4" Type="http://schemas.openxmlformats.org/officeDocument/2006/relationships/hyperlink" Target="https://ieee802.org/802tele_calendar.html" TargetMode="External"/><Relationship Id="rId5" Type="http://schemas.openxmlformats.org/officeDocument/2006/relationships/hyperlink" Target="https://imat.ieee.org/my-site/home" TargetMode="External"/><Relationship Id="rId6" Type="http://schemas.openxmlformats.org/officeDocument/2006/relationships/hyperlink" Target="https://cvent.me/nX5xr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lang="en"/>
              <a:t>January 2023 IEEE 802 Wireless Interim Session</a:t>
            </a:r>
            <a:endParaRPr/>
          </a:p>
        </p:txBody>
      </p:sp>
      <p:sp>
        <p:nvSpPr>
          <p:cNvPr id="68" name="Google Shape;68;p1"/>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800"/>
              <a:buNone/>
            </a:pPr>
            <a:r>
              <a:rPr lang="en" sz="2400"/>
              <a:t>Event Summary and Important Information</a:t>
            </a:r>
            <a:endParaRPr sz="2400"/>
          </a:p>
        </p:txBody>
      </p:sp>
      <p:sp>
        <p:nvSpPr>
          <p:cNvPr id="69" name="Google Shape;69;p1"/>
          <p:cNvSpPr txBox="1"/>
          <p:nvPr/>
        </p:nvSpPr>
        <p:spPr>
          <a:xfrm>
            <a:off x="490375" y="4260825"/>
            <a:ext cx="62769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chemeClr val="lt1"/>
                </a:solidFill>
                <a:latin typeface="Roboto"/>
                <a:ea typeface="Roboto"/>
                <a:cs typeface="Roboto"/>
                <a:sym typeface="Roboto"/>
              </a:rPr>
              <a:t>Prepared By: Face to Face Events, </a:t>
            </a:r>
            <a:r>
              <a:rPr lang="en">
                <a:solidFill>
                  <a:schemeClr val="lt1"/>
                </a:solidFill>
                <a:latin typeface="Roboto"/>
                <a:ea typeface="Roboto"/>
                <a:cs typeface="Roboto"/>
                <a:sym typeface="Roboto"/>
              </a:rPr>
              <a:t>January 10, 2023</a:t>
            </a:r>
            <a:endParaRPr b="0" i="0" sz="1400" u="none" cap="none" strike="noStrike">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1"/>
          <p:cNvSpPr txBox="1"/>
          <p:nvPr>
            <p:ph type="title"/>
          </p:nvPr>
        </p:nvSpPr>
        <p:spPr>
          <a:xfrm>
            <a:off x="471900" y="828200"/>
            <a:ext cx="8222100" cy="678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200"/>
              <a:buNone/>
            </a:pPr>
            <a:r>
              <a:rPr lang="en" sz="2700"/>
              <a:t>Thanks for helping us make this session a success, we look forward to working with you again!</a:t>
            </a:r>
            <a:endParaRPr sz="2700"/>
          </a:p>
        </p:txBody>
      </p:sp>
      <p:sp>
        <p:nvSpPr>
          <p:cNvPr id="126" name="Google Shape;126;p1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300"/>
              <a:t>The next IEEE 802 Plenary Session will be March 12-17, 2023. The session will be a Mixed Mode with In-Person participation at the Hilton Atlanta in downtown Atlanta, GA USA.</a:t>
            </a:r>
            <a:endParaRPr sz="1300"/>
          </a:p>
          <a:p>
            <a:pPr indent="0" lvl="0" marL="0" rtl="0" algn="ctr">
              <a:lnSpc>
                <a:spcPct val="115000"/>
              </a:lnSpc>
              <a:spcBef>
                <a:spcPts val="1600"/>
              </a:spcBef>
              <a:spcAft>
                <a:spcPts val="0"/>
              </a:spcAft>
              <a:buSzPts val="1800"/>
              <a:buNone/>
            </a:pPr>
            <a:r>
              <a:rPr b="1" lang="en" sz="1300"/>
              <a:t>Session Information and Registration Link: </a:t>
            </a:r>
            <a:r>
              <a:rPr b="1" lang="en" sz="1300" u="sng">
                <a:solidFill>
                  <a:schemeClr val="hlink"/>
                </a:solidFill>
                <a:hlinkClick r:id="rId3"/>
              </a:rPr>
              <a:t>https://cvent.me/1L90q9</a:t>
            </a:r>
            <a:endParaRPr b="1" sz="1300"/>
          </a:p>
          <a:p>
            <a:pPr indent="0" lvl="0" marL="0" rtl="0" algn="l">
              <a:lnSpc>
                <a:spcPct val="115000"/>
              </a:lnSpc>
              <a:spcBef>
                <a:spcPts val="1600"/>
              </a:spcBef>
              <a:spcAft>
                <a:spcPts val="0"/>
              </a:spcAft>
              <a:buSzPts val="1800"/>
              <a:buNone/>
            </a:pPr>
            <a:r>
              <a:rPr lang="en" sz="1300"/>
              <a:t>If you have any questions about the current session or the March 2023 IEEE 802 Plenary please contact us:</a:t>
            </a:r>
            <a:endParaRPr sz="1300"/>
          </a:p>
          <a:p>
            <a:pPr indent="0" lvl="0" marL="0" rtl="0" algn="l">
              <a:lnSpc>
                <a:spcPct val="115000"/>
              </a:lnSpc>
              <a:spcBef>
                <a:spcPts val="1600"/>
              </a:spcBef>
              <a:spcAft>
                <a:spcPts val="0"/>
              </a:spcAft>
              <a:buSzPts val="1800"/>
              <a:buNone/>
            </a:pPr>
            <a:r>
              <a:rPr lang="en" sz="1300"/>
              <a:t>Face to Face Events</a:t>
            </a:r>
            <a:endParaRPr sz="1300"/>
          </a:p>
          <a:p>
            <a:pPr indent="0" lvl="0" marL="0" rtl="0" algn="l">
              <a:lnSpc>
                <a:spcPct val="115000"/>
              </a:lnSpc>
              <a:spcBef>
                <a:spcPts val="0"/>
              </a:spcBef>
              <a:spcAft>
                <a:spcPts val="0"/>
              </a:spcAft>
              <a:buSzPts val="1800"/>
              <a:buNone/>
            </a:pPr>
            <a:r>
              <a:rPr lang="en" sz="1300"/>
              <a:t>IEEE 802 Wireless Meeting Planner</a:t>
            </a:r>
            <a:endParaRPr sz="1300"/>
          </a:p>
          <a:p>
            <a:pPr indent="0" lvl="0" marL="0" rtl="0" algn="l">
              <a:lnSpc>
                <a:spcPct val="115000"/>
              </a:lnSpc>
              <a:spcBef>
                <a:spcPts val="1600"/>
              </a:spcBef>
              <a:spcAft>
                <a:spcPts val="0"/>
              </a:spcAft>
              <a:buSzPts val="1800"/>
              <a:buNone/>
            </a:pPr>
            <a:r>
              <a:rPr lang="en" sz="1300"/>
              <a:t>Email: </a:t>
            </a:r>
            <a:r>
              <a:rPr lang="en" sz="1300" u="sng">
                <a:solidFill>
                  <a:schemeClr val="hlink"/>
                </a:solidFill>
                <a:hlinkClick r:id="rId4"/>
              </a:rPr>
              <a:t>802info@facetoface-events.com</a:t>
            </a:r>
            <a:endParaRPr sz="1300"/>
          </a:p>
          <a:p>
            <a:pPr indent="0" lvl="0" marL="0" rtl="0" algn="l">
              <a:lnSpc>
                <a:spcPct val="115000"/>
              </a:lnSpc>
              <a:spcBef>
                <a:spcPts val="0"/>
              </a:spcBef>
              <a:spcAft>
                <a:spcPts val="0"/>
              </a:spcAft>
              <a:buSzPts val="1800"/>
              <a:buNone/>
            </a:pPr>
            <a:r>
              <a:t/>
            </a:r>
            <a:endParaRPr sz="1400"/>
          </a:p>
          <a:p>
            <a:pPr indent="0" lvl="0" marL="0" rtl="0" algn="l">
              <a:lnSpc>
                <a:spcPct val="115000"/>
              </a:lnSpc>
              <a:spcBef>
                <a:spcPts val="0"/>
              </a:spcBef>
              <a:spcAft>
                <a:spcPts val="0"/>
              </a:spcAft>
              <a:buSzPts val="1800"/>
              <a:buNone/>
            </a:pPr>
            <a:r>
              <a:t/>
            </a:r>
            <a:endParaRPr sz="1400"/>
          </a:p>
          <a:p>
            <a:pPr indent="0" lvl="0" marL="0" rtl="0" algn="l">
              <a:lnSpc>
                <a:spcPct val="115000"/>
              </a:lnSpc>
              <a:spcBef>
                <a:spcPts val="0"/>
              </a:spcBef>
              <a:spcAft>
                <a:spcPts val="0"/>
              </a:spcAft>
              <a:buSzPts val="1800"/>
              <a:buNone/>
            </a:pPr>
            <a:r>
              <a:rPr lang="en" sz="1400"/>
              <a:t> </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Meeting Planner and Network Contacts</a:t>
            </a:r>
            <a:endParaRPr/>
          </a:p>
        </p:txBody>
      </p:sp>
      <p:sp>
        <p:nvSpPr>
          <p:cNvPr id="75" name="Google Shape;75;p2"/>
          <p:cNvSpPr txBox="1"/>
          <p:nvPr>
            <p:ph idx="1" type="body"/>
          </p:nvPr>
        </p:nvSpPr>
        <p:spPr>
          <a:xfrm>
            <a:off x="471900" y="1919075"/>
            <a:ext cx="3999900" cy="29739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a:t>Meeting Planner: Face to Face Events</a:t>
            </a:r>
            <a:endParaRPr b="1" sz="600"/>
          </a:p>
          <a:p>
            <a:pPr indent="0" lvl="0" marL="0" rtl="0" algn="l">
              <a:lnSpc>
                <a:spcPct val="100000"/>
              </a:lnSpc>
              <a:spcBef>
                <a:spcPts val="1000"/>
              </a:spcBef>
              <a:spcAft>
                <a:spcPts val="0"/>
              </a:spcAft>
              <a:buSzPts val="1400"/>
              <a:buNone/>
            </a:pPr>
            <a:r>
              <a:rPr b="1" lang="en"/>
              <a:t>Dawn Slykhouse </a:t>
            </a:r>
            <a:endParaRPr/>
          </a:p>
          <a:p>
            <a:pPr indent="0" lvl="0" marL="0" rtl="0" algn="l">
              <a:lnSpc>
                <a:spcPct val="100000"/>
              </a:lnSpc>
              <a:spcBef>
                <a:spcPts val="1000"/>
              </a:spcBef>
              <a:spcAft>
                <a:spcPts val="0"/>
              </a:spcAft>
              <a:buSzPts val="1400"/>
              <a:buNone/>
            </a:pPr>
            <a:r>
              <a:rPr lang="en"/>
              <a:t>Mobile: +1 (408) 594-1342</a:t>
            </a:r>
            <a:endParaRPr/>
          </a:p>
          <a:p>
            <a:pPr indent="0" lvl="0" marL="0" rtl="0" algn="l">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val="tx"/>
                    </a:ext>
                  </a:extLst>
                </a:hlinkClick>
              </a:rPr>
              <a:t>dawns@facetoface-events.com</a:t>
            </a:r>
            <a:endParaRPr/>
          </a:p>
          <a:p>
            <a:pPr indent="0" lvl="0" marL="0" rtl="0" algn="l">
              <a:lnSpc>
                <a:spcPct val="100000"/>
              </a:lnSpc>
              <a:spcBef>
                <a:spcPts val="1000"/>
              </a:spcBef>
              <a:spcAft>
                <a:spcPts val="0"/>
              </a:spcAft>
              <a:buSzPts val="1400"/>
              <a:buNone/>
            </a:pPr>
            <a:r>
              <a:t/>
            </a:r>
            <a:endParaRPr b="1" sz="600"/>
          </a:p>
          <a:p>
            <a:pPr indent="0" lvl="0" marL="0" rtl="0" algn="l">
              <a:lnSpc>
                <a:spcPct val="100000"/>
              </a:lnSpc>
              <a:spcBef>
                <a:spcPts val="1000"/>
              </a:spcBef>
              <a:spcAft>
                <a:spcPts val="0"/>
              </a:spcAft>
              <a:buSzPts val="1400"/>
              <a:buNone/>
            </a:pPr>
            <a:r>
              <a:rPr b="1" lang="en"/>
              <a:t>Lisa Ronmark (Offsite)</a:t>
            </a:r>
            <a:endParaRPr/>
          </a:p>
          <a:p>
            <a:pPr indent="0" lvl="0" marL="0" rtl="0" algn="l">
              <a:lnSpc>
                <a:spcPct val="100000"/>
              </a:lnSpc>
              <a:spcBef>
                <a:spcPts val="1000"/>
              </a:spcBef>
              <a:spcAft>
                <a:spcPts val="0"/>
              </a:spcAft>
              <a:buSzPts val="1400"/>
              <a:buNone/>
            </a:pPr>
            <a:r>
              <a:rPr lang="en"/>
              <a:t>Mobile: +1 (604) 316-4947</a:t>
            </a:r>
            <a:endParaRPr/>
          </a:p>
          <a:p>
            <a:pPr indent="0" lvl="0" marL="0" rtl="0" algn="l">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val="tx"/>
                    </a:ext>
                  </a:extLst>
                </a:hlinkClick>
              </a:rPr>
              <a:t>lisa@facetoface-events.com</a:t>
            </a:r>
            <a:endParaRPr/>
          </a:p>
        </p:txBody>
      </p:sp>
      <p:sp>
        <p:nvSpPr>
          <p:cNvPr id="76" name="Google Shape;76;p2"/>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b="1" lang="en"/>
              <a:t>Network Provider: Linespeed Events</a:t>
            </a:r>
            <a:endParaRPr sz="1000"/>
          </a:p>
          <a:p>
            <a:pPr indent="0" lvl="0" marL="0" rtl="0" algn="l">
              <a:lnSpc>
                <a:spcPct val="100000"/>
              </a:lnSpc>
              <a:spcBef>
                <a:spcPts val="1000"/>
              </a:spcBef>
              <a:spcAft>
                <a:spcPts val="0"/>
              </a:spcAft>
              <a:buSzPts val="1400"/>
              <a:buNone/>
            </a:pPr>
            <a:r>
              <a:rPr b="1" lang="en"/>
              <a:t>Richard Alfvin</a:t>
            </a:r>
            <a:endParaRPr b="1"/>
          </a:p>
          <a:p>
            <a:pPr indent="0" lvl="0" marL="0" rtl="0" algn="l">
              <a:lnSpc>
                <a:spcPct val="100000"/>
              </a:lnSpc>
              <a:spcBef>
                <a:spcPts val="1000"/>
              </a:spcBef>
              <a:spcAft>
                <a:spcPts val="0"/>
              </a:spcAft>
              <a:buSzPts val="1400"/>
              <a:buNone/>
            </a:pPr>
            <a:r>
              <a:rPr lang="en"/>
              <a:t>Mobile: +1 (585) 781-0952 </a:t>
            </a:r>
            <a:endParaRPr/>
          </a:p>
          <a:p>
            <a:pPr indent="0" lvl="0" marL="0" rtl="0" algn="l">
              <a:lnSpc>
                <a:spcPct val="100000"/>
              </a:lnSpc>
              <a:spcBef>
                <a:spcPts val="1000"/>
              </a:spcBef>
              <a:spcAft>
                <a:spcPts val="0"/>
              </a:spcAft>
              <a:buSzPts val="1400"/>
              <a:buNone/>
            </a:pPr>
            <a:r>
              <a:rPr lang="en"/>
              <a:t>Email: </a:t>
            </a:r>
            <a:r>
              <a:rPr lang="en" u="sng">
                <a:solidFill>
                  <a:schemeClr val="hlink"/>
                </a:solidFill>
                <a:hlinkClick r:id="rId5"/>
              </a:rPr>
              <a:t>rick@linespeed.com</a:t>
            </a:r>
            <a:r>
              <a:rPr lang="en"/>
              <a:t> </a:t>
            </a:r>
            <a:endParaRPr/>
          </a:p>
          <a:p>
            <a:pPr indent="0" lvl="0" marL="0" rtl="0" algn="l">
              <a:lnSpc>
                <a:spcPct val="100000"/>
              </a:lnSpc>
              <a:spcBef>
                <a:spcPts val="1000"/>
              </a:spcBef>
              <a:spcAft>
                <a:spcPts val="0"/>
              </a:spcAft>
              <a:buSzPts val="1400"/>
              <a:buNone/>
            </a:pPr>
            <a:r>
              <a:t/>
            </a:r>
            <a:endParaRPr/>
          </a:p>
          <a:p>
            <a:pPr indent="0" lvl="0" marL="0" rtl="0" algn="l">
              <a:lnSpc>
                <a:spcPct val="100000"/>
              </a:lnSpc>
              <a:spcBef>
                <a:spcPts val="1000"/>
              </a:spcBef>
              <a:spcAft>
                <a:spcPts val="0"/>
              </a:spcAft>
              <a:buSzPts val="1400"/>
              <a:buNone/>
            </a:pPr>
            <a:r>
              <a:rPr b="1" lang="en"/>
              <a:t>Meeting Planner and Network Office</a:t>
            </a:r>
            <a:endParaRPr b="1"/>
          </a:p>
          <a:p>
            <a:pPr indent="0" lvl="0" marL="0" rtl="0" algn="l">
              <a:lnSpc>
                <a:spcPct val="100000"/>
              </a:lnSpc>
              <a:spcBef>
                <a:spcPts val="1000"/>
              </a:spcBef>
              <a:spcAft>
                <a:spcPts val="1000"/>
              </a:spcAft>
              <a:buSzPts val="1400"/>
              <a:buNone/>
            </a:pPr>
            <a:r>
              <a:rPr lang="en"/>
              <a:t>Armistead, 2nd Floor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3"/>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In Person Registration Times and Location</a:t>
            </a:r>
            <a:endParaRPr/>
          </a:p>
        </p:txBody>
      </p:sp>
      <p:sp>
        <p:nvSpPr>
          <p:cNvPr id="82" name="Google Shape;82;p3"/>
          <p:cNvSpPr txBox="1"/>
          <p:nvPr>
            <p:ph idx="1" type="body"/>
          </p:nvPr>
        </p:nvSpPr>
        <p:spPr>
          <a:xfrm>
            <a:off x="471900" y="1919075"/>
            <a:ext cx="8222100" cy="2898000"/>
          </a:xfrm>
          <a:prstGeom prst="rect">
            <a:avLst/>
          </a:prstGeom>
          <a:noFill/>
          <a:ln>
            <a:noFill/>
          </a:ln>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b="1" lang="en"/>
              <a:t>Sunday</a:t>
            </a:r>
            <a:r>
              <a:rPr lang="en"/>
              <a:t> </a:t>
            </a:r>
            <a:endParaRPr/>
          </a:p>
          <a:p>
            <a:pPr indent="-342900" lvl="1" marL="914400" rtl="0" algn="l">
              <a:lnSpc>
                <a:spcPct val="115000"/>
              </a:lnSpc>
              <a:spcBef>
                <a:spcPts val="0"/>
              </a:spcBef>
              <a:spcAft>
                <a:spcPts val="0"/>
              </a:spcAft>
              <a:buSzPts val="1800"/>
              <a:buChar char="○"/>
            </a:pPr>
            <a:r>
              <a:rPr lang="en"/>
              <a:t>East Foyer at Hilton Baltimore Inner Harbor</a:t>
            </a:r>
            <a:endParaRPr/>
          </a:p>
          <a:p>
            <a:pPr indent="-342900" lvl="1" marL="914400" rtl="0" algn="l">
              <a:lnSpc>
                <a:spcPct val="115000"/>
              </a:lnSpc>
              <a:spcBef>
                <a:spcPts val="0"/>
              </a:spcBef>
              <a:spcAft>
                <a:spcPts val="0"/>
              </a:spcAft>
              <a:buSzPts val="1800"/>
              <a:buChar char="○"/>
            </a:pPr>
            <a:r>
              <a:rPr lang="en"/>
              <a:t>5:30 PM - 7:30 PM</a:t>
            </a:r>
            <a:endParaRPr/>
          </a:p>
          <a:p>
            <a:pPr indent="-342900" lvl="0" marL="457200" rtl="0" algn="l">
              <a:spcBef>
                <a:spcPts val="0"/>
              </a:spcBef>
              <a:spcAft>
                <a:spcPts val="0"/>
              </a:spcAft>
              <a:buSzPts val="1800"/>
              <a:buChar char="●"/>
            </a:pPr>
            <a:r>
              <a:rPr b="1" lang="en"/>
              <a:t>Monday - Wednesday</a:t>
            </a:r>
            <a:r>
              <a:rPr lang="en"/>
              <a:t> </a:t>
            </a:r>
            <a:endParaRPr/>
          </a:p>
          <a:p>
            <a:pPr indent="-342900" lvl="1" marL="914400" rtl="0" algn="l">
              <a:spcBef>
                <a:spcPts val="0"/>
              </a:spcBef>
              <a:spcAft>
                <a:spcPts val="0"/>
              </a:spcAft>
              <a:buSzPts val="1800"/>
              <a:buChar char="○"/>
            </a:pPr>
            <a:r>
              <a:rPr lang="en"/>
              <a:t>East Foyer at Hilton Baltimore Inner Harbor</a:t>
            </a:r>
            <a:endParaRPr/>
          </a:p>
          <a:p>
            <a:pPr indent="-342900" lvl="1" marL="914400" rtl="0" algn="l">
              <a:spcBef>
                <a:spcPts val="0"/>
              </a:spcBef>
              <a:spcAft>
                <a:spcPts val="0"/>
              </a:spcAft>
              <a:buSzPts val="1800"/>
              <a:buChar char="○"/>
            </a:pPr>
            <a:r>
              <a:rPr lang="en"/>
              <a:t>7:30 AM - 5:00 PM</a:t>
            </a:r>
            <a:endParaRPr/>
          </a:p>
          <a:p>
            <a:pPr indent="-342900" lvl="0" marL="457200" rtl="0" algn="l">
              <a:spcBef>
                <a:spcPts val="0"/>
              </a:spcBef>
              <a:spcAft>
                <a:spcPts val="0"/>
              </a:spcAft>
              <a:buSzPts val="1800"/>
              <a:buChar char="●"/>
            </a:pPr>
            <a:r>
              <a:rPr b="1" lang="en"/>
              <a:t>Thursday - Friday</a:t>
            </a:r>
            <a:r>
              <a:rPr lang="en"/>
              <a:t> </a:t>
            </a:r>
            <a:endParaRPr/>
          </a:p>
          <a:p>
            <a:pPr indent="-342900" lvl="1" marL="914400" rtl="0" algn="l">
              <a:spcBef>
                <a:spcPts val="0"/>
              </a:spcBef>
              <a:spcAft>
                <a:spcPts val="0"/>
              </a:spcAft>
              <a:buSzPts val="1800"/>
              <a:buChar char="○"/>
            </a:pPr>
            <a:r>
              <a:rPr lang="en"/>
              <a:t>Event Office, Armistead</a:t>
            </a:r>
            <a:endParaRPr/>
          </a:p>
          <a:p>
            <a:pPr indent="0" lvl="0" marL="0" rtl="0" algn="l">
              <a:lnSpc>
                <a:spcPct val="115000"/>
              </a:lnSpc>
              <a:spcBef>
                <a:spcPts val="0"/>
              </a:spcBef>
              <a:spcAft>
                <a:spcPts val="0"/>
              </a:spcAft>
              <a:buNone/>
            </a:pPr>
            <a:r>
              <a:t/>
            </a:r>
            <a:endParaRPr/>
          </a:p>
          <a:p>
            <a:pPr indent="0" lvl="0" marL="0" rtl="0" algn="l">
              <a:lnSpc>
                <a:spcPct val="115000"/>
              </a:lnSpc>
              <a:spcBef>
                <a:spcPts val="1000"/>
              </a:spcBef>
              <a:spcAft>
                <a:spcPts val="160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Food and Beverage Breaks - Key 9</a:t>
            </a:r>
            <a:endParaRPr/>
          </a:p>
        </p:txBody>
      </p:sp>
      <p:sp>
        <p:nvSpPr>
          <p:cNvPr id="88" name="Google Shape;88;p4"/>
          <p:cNvSpPr txBox="1"/>
          <p:nvPr>
            <p:ph idx="1" type="body"/>
          </p:nvPr>
        </p:nvSpPr>
        <p:spPr>
          <a:xfrm>
            <a:off x="471900" y="2277525"/>
            <a:ext cx="3832500" cy="2351700"/>
          </a:xfrm>
          <a:prstGeom prst="rect">
            <a:avLst/>
          </a:prstGeom>
          <a:noFill/>
          <a:ln>
            <a:noFill/>
          </a:ln>
        </p:spPr>
        <p:txBody>
          <a:bodyPr anchorCtr="0" anchor="t" bIns="91425" lIns="91425" spcFirstLastPara="1" rIns="91425" wrap="square" tIns="91425">
            <a:noAutofit/>
          </a:bodyPr>
          <a:lstStyle/>
          <a:p>
            <a:pPr indent="0" lvl="0" marL="0" rtl="0" algn="ctr">
              <a:lnSpc>
                <a:spcPct val="50000"/>
              </a:lnSpc>
              <a:spcBef>
                <a:spcPts val="0"/>
              </a:spcBef>
              <a:spcAft>
                <a:spcPts val="0"/>
              </a:spcAft>
              <a:buSzPts val="1400"/>
              <a:buNone/>
            </a:pPr>
            <a:r>
              <a:t/>
            </a:r>
            <a:endParaRPr b="1" sz="1500"/>
          </a:p>
          <a:p>
            <a:pPr indent="0" lvl="0" marL="0" rtl="0" algn="ctr">
              <a:lnSpc>
                <a:spcPct val="50000"/>
              </a:lnSpc>
              <a:spcBef>
                <a:spcPts val="1000"/>
              </a:spcBef>
              <a:spcAft>
                <a:spcPts val="0"/>
              </a:spcAft>
              <a:buSzPts val="1400"/>
              <a:buNone/>
            </a:pPr>
            <a:r>
              <a:rPr b="1" lang="en" sz="1500"/>
              <a:t>Light Breakfast</a:t>
            </a:r>
            <a:endParaRPr sz="1500"/>
          </a:p>
          <a:p>
            <a:pPr indent="0" lvl="0" marL="0" rtl="0" algn="ctr">
              <a:lnSpc>
                <a:spcPct val="50000"/>
              </a:lnSpc>
              <a:spcBef>
                <a:spcPts val="1000"/>
              </a:spcBef>
              <a:spcAft>
                <a:spcPts val="0"/>
              </a:spcAft>
              <a:buSzPts val="1400"/>
              <a:buNone/>
            </a:pPr>
            <a:r>
              <a:rPr lang="en" sz="1500"/>
              <a:t>Monday - Friday </a:t>
            </a:r>
            <a:endParaRPr sz="1500"/>
          </a:p>
          <a:p>
            <a:pPr indent="0" lvl="0" marL="0" rtl="0" algn="ctr">
              <a:lnSpc>
                <a:spcPct val="50000"/>
              </a:lnSpc>
              <a:spcBef>
                <a:spcPts val="1000"/>
              </a:spcBef>
              <a:spcAft>
                <a:spcPts val="0"/>
              </a:spcAft>
              <a:buSzPts val="1400"/>
              <a:buNone/>
            </a:pPr>
            <a:r>
              <a:rPr lang="en" sz="1500"/>
              <a:t>7:15 AM - 8:15 AM</a:t>
            </a:r>
            <a:endParaRPr sz="1500"/>
          </a:p>
          <a:p>
            <a:pPr indent="0" lvl="0" marL="0" rtl="0" algn="ctr">
              <a:lnSpc>
                <a:spcPct val="50000"/>
              </a:lnSpc>
              <a:spcBef>
                <a:spcPts val="1000"/>
              </a:spcBef>
              <a:spcAft>
                <a:spcPts val="0"/>
              </a:spcAft>
              <a:buSzPts val="1400"/>
              <a:buNone/>
            </a:pPr>
            <a:r>
              <a:t/>
            </a:r>
            <a:endParaRPr b="1" sz="1500"/>
          </a:p>
          <a:p>
            <a:pPr indent="0" lvl="0" marL="0" rtl="0" algn="ctr">
              <a:lnSpc>
                <a:spcPct val="50000"/>
              </a:lnSpc>
              <a:spcBef>
                <a:spcPts val="1000"/>
              </a:spcBef>
              <a:spcAft>
                <a:spcPts val="0"/>
              </a:spcAft>
              <a:buSzPts val="1400"/>
              <a:buNone/>
            </a:pPr>
            <a:r>
              <a:rPr b="1" lang="en" sz="1500"/>
              <a:t>Lunch</a:t>
            </a:r>
            <a:endParaRPr sz="1500"/>
          </a:p>
          <a:p>
            <a:pPr indent="0" lvl="0" marL="0" rtl="0" algn="ctr">
              <a:lnSpc>
                <a:spcPct val="50000"/>
              </a:lnSpc>
              <a:spcBef>
                <a:spcPts val="1000"/>
              </a:spcBef>
              <a:spcAft>
                <a:spcPts val="0"/>
              </a:spcAft>
              <a:buSzPts val="1400"/>
              <a:buNone/>
            </a:pPr>
            <a:r>
              <a:rPr lang="en" sz="1500"/>
              <a:t>Monday - Thursday </a:t>
            </a:r>
            <a:endParaRPr sz="1500"/>
          </a:p>
          <a:p>
            <a:pPr indent="0" lvl="0" marL="0" rtl="0" algn="ctr">
              <a:lnSpc>
                <a:spcPct val="50000"/>
              </a:lnSpc>
              <a:spcBef>
                <a:spcPts val="1000"/>
              </a:spcBef>
              <a:spcAft>
                <a:spcPts val="0"/>
              </a:spcAft>
              <a:buSzPts val="1400"/>
              <a:buNone/>
            </a:pPr>
            <a:r>
              <a:rPr lang="en" sz="1500"/>
              <a:t>12:15 PM - 1:30 PM</a:t>
            </a:r>
            <a:endParaRPr sz="1500"/>
          </a:p>
          <a:p>
            <a:pPr indent="0" lvl="0" marL="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0"/>
              </a:spcAft>
              <a:buSzPts val="1400"/>
              <a:buNone/>
            </a:pPr>
            <a:r>
              <a:t/>
            </a:r>
            <a:endParaRPr sz="1500"/>
          </a:p>
          <a:p>
            <a:pPr indent="0" lvl="0" marL="45720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1600"/>
              </a:spcAft>
              <a:buSzPts val="1400"/>
              <a:buNone/>
            </a:pPr>
            <a:r>
              <a:t/>
            </a:r>
            <a:endParaRPr sz="1500"/>
          </a:p>
        </p:txBody>
      </p:sp>
      <p:sp>
        <p:nvSpPr>
          <p:cNvPr id="89" name="Google Shape;89;p4"/>
          <p:cNvSpPr txBox="1"/>
          <p:nvPr>
            <p:ph idx="2" type="body"/>
          </p:nvPr>
        </p:nvSpPr>
        <p:spPr>
          <a:xfrm>
            <a:off x="4694250" y="2332000"/>
            <a:ext cx="3832500" cy="2297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400"/>
              <a:buNone/>
            </a:pPr>
            <a:r>
              <a:t/>
            </a:r>
            <a:endParaRPr sz="200"/>
          </a:p>
          <a:p>
            <a:pPr indent="0" lvl="0" marL="0" rtl="0" algn="ctr">
              <a:lnSpc>
                <a:spcPct val="50000"/>
              </a:lnSpc>
              <a:spcBef>
                <a:spcPts val="1000"/>
              </a:spcBef>
              <a:spcAft>
                <a:spcPts val="0"/>
              </a:spcAft>
              <a:buSzPts val="1400"/>
              <a:buNone/>
            </a:pPr>
            <a:r>
              <a:rPr b="1" lang="en"/>
              <a:t>Morning Break</a:t>
            </a:r>
            <a:endParaRPr b="1"/>
          </a:p>
          <a:p>
            <a:pPr indent="0" lvl="0" marL="0" rtl="0" algn="ctr">
              <a:lnSpc>
                <a:spcPct val="50000"/>
              </a:lnSpc>
              <a:spcBef>
                <a:spcPts val="1000"/>
              </a:spcBef>
              <a:spcAft>
                <a:spcPts val="0"/>
              </a:spcAft>
              <a:buSzPts val="1400"/>
              <a:buNone/>
            </a:pPr>
            <a:r>
              <a:rPr b="1" lang="en"/>
              <a:t>Coffee &amp; Tea</a:t>
            </a:r>
            <a:endParaRPr/>
          </a:p>
          <a:p>
            <a:pPr indent="0" lvl="0" marL="0" rtl="0" algn="ctr">
              <a:lnSpc>
                <a:spcPct val="50000"/>
              </a:lnSpc>
              <a:spcBef>
                <a:spcPts val="1000"/>
              </a:spcBef>
              <a:spcAft>
                <a:spcPts val="0"/>
              </a:spcAft>
              <a:buSzPts val="1400"/>
              <a:buNone/>
            </a:pPr>
            <a:r>
              <a:rPr lang="en"/>
              <a:t>Monday - Thursday </a:t>
            </a:r>
            <a:endParaRPr/>
          </a:p>
          <a:p>
            <a:pPr indent="0" lvl="0" marL="0" rtl="0" algn="ctr">
              <a:lnSpc>
                <a:spcPct val="50000"/>
              </a:lnSpc>
              <a:spcBef>
                <a:spcPts val="1000"/>
              </a:spcBef>
              <a:spcAft>
                <a:spcPts val="0"/>
              </a:spcAft>
              <a:buSzPts val="1400"/>
              <a:buNone/>
            </a:pPr>
            <a:r>
              <a:rPr lang="en"/>
              <a:t>9:50 AM - 10:35 AM</a:t>
            </a:r>
            <a:endParaRPr/>
          </a:p>
          <a:p>
            <a:pPr indent="0" lvl="0" marL="0" rtl="0" algn="ctr">
              <a:lnSpc>
                <a:spcPct val="115000"/>
              </a:lnSpc>
              <a:spcBef>
                <a:spcPts val="1000"/>
              </a:spcBef>
              <a:spcAft>
                <a:spcPts val="0"/>
              </a:spcAft>
              <a:buSzPts val="1400"/>
              <a:buNone/>
            </a:pPr>
            <a:r>
              <a:t/>
            </a:r>
            <a:endParaRPr sz="800"/>
          </a:p>
          <a:p>
            <a:pPr indent="0" lvl="0" marL="0" rtl="0" algn="ctr">
              <a:lnSpc>
                <a:spcPct val="50000"/>
              </a:lnSpc>
              <a:spcBef>
                <a:spcPts val="1000"/>
              </a:spcBef>
              <a:spcAft>
                <a:spcPts val="0"/>
              </a:spcAft>
              <a:buSzPts val="1400"/>
              <a:buNone/>
            </a:pPr>
            <a:r>
              <a:rPr b="1" lang="en"/>
              <a:t>Afternoon Break</a:t>
            </a:r>
            <a:endParaRPr b="1"/>
          </a:p>
          <a:p>
            <a:pPr indent="0" lvl="0" marL="0" rtl="0" algn="ctr">
              <a:lnSpc>
                <a:spcPct val="50000"/>
              </a:lnSpc>
              <a:spcBef>
                <a:spcPts val="1000"/>
              </a:spcBef>
              <a:spcAft>
                <a:spcPts val="0"/>
              </a:spcAft>
              <a:buSzPts val="1400"/>
              <a:buNone/>
            </a:pPr>
            <a:r>
              <a:rPr b="1" lang="en"/>
              <a:t>Beverages, Snacks</a:t>
            </a:r>
            <a:endParaRPr/>
          </a:p>
          <a:p>
            <a:pPr indent="0" lvl="0" marL="0" rtl="0" algn="ctr">
              <a:lnSpc>
                <a:spcPct val="50000"/>
              </a:lnSpc>
              <a:spcBef>
                <a:spcPts val="1000"/>
              </a:spcBef>
              <a:spcAft>
                <a:spcPts val="0"/>
              </a:spcAft>
              <a:buSzPts val="1400"/>
              <a:buNone/>
            </a:pPr>
            <a:r>
              <a:rPr lang="en"/>
              <a:t>Monday - Thursday </a:t>
            </a:r>
            <a:endParaRPr/>
          </a:p>
          <a:p>
            <a:pPr indent="0" lvl="0" marL="0" rtl="0" algn="ctr">
              <a:lnSpc>
                <a:spcPct val="50000"/>
              </a:lnSpc>
              <a:spcBef>
                <a:spcPts val="1000"/>
              </a:spcBef>
              <a:spcAft>
                <a:spcPts val="1000"/>
              </a:spcAft>
              <a:buSzPts val="1400"/>
              <a:buNone/>
            </a:pPr>
            <a:r>
              <a:rPr lang="en"/>
              <a:t>3:20 PM - 4:05 PM</a:t>
            </a:r>
            <a:endParaRPr/>
          </a:p>
        </p:txBody>
      </p:sp>
      <p:sp>
        <p:nvSpPr>
          <p:cNvPr id="90" name="Google Shape;90;p4"/>
          <p:cNvSpPr txBox="1"/>
          <p:nvPr/>
        </p:nvSpPr>
        <p:spPr>
          <a:xfrm>
            <a:off x="1503800" y="1852525"/>
            <a:ext cx="6276900" cy="284700"/>
          </a:xfrm>
          <a:prstGeom prst="rect">
            <a:avLst/>
          </a:prstGeom>
          <a:noFill/>
          <a:ln>
            <a:noFill/>
          </a:ln>
        </p:spPr>
        <p:txBody>
          <a:bodyPr anchorCtr="0" anchor="t" bIns="91425" lIns="91425" spcFirstLastPara="1" rIns="91425" wrap="square" tIns="91425">
            <a:spAutoFit/>
          </a:bodyPr>
          <a:lstStyle/>
          <a:p>
            <a:pPr indent="0" lvl="0" marL="0" marR="0" rtl="0" algn="ctr">
              <a:lnSpc>
                <a:spcPct val="50000"/>
              </a:lnSpc>
              <a:spcBef>
                <a:spcPts val="0"/>
              </a:spcBef>
              <a:spcAft>
                <a:spcPts val="1000"/>
              </a:spcAft>
              <a:buClr>
                <a:srgbClr val="000000"/>
              </a:buClr>
              <a:buSzPts val="1300"/>
              <a:buFont typeface="Arial"/>
              <a:buNone/>
            </a:pPr>
            <a:r>
              <a:rPr b="0" i="0" lang="en" sz="1300" u="none" cap="none" strike="noStrike">
                <a:solidFill>
                  <a:schemeClr val="lt2"/>
                </a:solidFill>
                <a:latin typeface="Roboto"/>
                <a:ea typeface="Roboto"/>
                <a:cs typeface="Roboto"/>
                <a:sym typeface="Roboto"/>
              </a:rPr>
              <a:t>FOR REGISTERED ATTENDEES ONLY</a:t>
            </a:r>
            <a:endParaRPr b="0" i="0" sz="1400" u="none" cap="none" strike="noStrike">
              <a:solidFill>
                <a:srgbClr val="000000"/>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Schedule of Sessions and Attendance</a:t>
            </a:r>
            <a:endParaRPr/>
          </a:p>
        </p:txBody>
      </p:sp>
      <p:sp>
        <p:nvSpPr>
          <p:cNvPr id="96" name="Google Shape;96;p5"/>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500"/>
              <a:t>SCHEDULE OF SESSIONS</a:t>
            </a:r>
            <a:endParaRPr b="1" sz="1500"/>
          </a:p>
          <a:p>
            <a:pPr indent="0" lvl="0" marL="0" rtl="0" algn="l">
              <a:lnSpc>
                <a:spcPct val="115000"/>
              </a:lnSpc>
              <a:spcBef>
                <a:spcPts val="1000"/>
              </a:spcBef>
              <a:spcAft>
                <a:spcPts val="0"/>
              </a:spcAft>
              <a:buSzPts val="1800"/>
              <a:buNone/>
            </a:pPr>
            <a:r>
              <a:rPr b="1" lang="en" sz="1500"/>
              <a:t>In Person Room Assignments:</a:t>
            </a:r>
            <a:r>
              <a:rPr lang="en" sz="1500"/>
              <a:t> Schedule QR codes posted outside each meeting room and on your badge hand out. </a:t>
            </a:r>
            <a:r>
              <a:rPr lang="en" sz="1500" u="sng">
                <a:solidFill>
                  <a:schemeClr val="hlink"/>
                </a:solidFill>
                <a:hlinkClick r:id="rId3"/>
              </a:rPr>
              <a:t>http://schedule.802world.com/schedule/schedule/show</a:t>
            </a:r>
            <a:endParaRPr sz="1500"/>
          </a:p>
          <a:p>
            <a:pPr indent="0" lvl="0" marL="0" rtl="0" algn="l">
              <a:lnSpc>
                <a:spcPct val="115000"/>
              </a:lnSpc>
              <a:spcBef>
                <a:spcPts val="1000"/>
              </a:spcBef>
              <a:spcAft>
                <a:spcPts val="0"/>
              </a:spcAft>
              <a:buSzPts val="1800"/>
              <a:buNone/>
            </a:pPr>
            <a:r>
              <a:rPr b="1" lang="en" sz="1500"/>
              <a:t>Virtual Participation:</a:t>
            </a:r>
            <a:r>
              <a:rPr lang="en" sz="1500"/>
              <a:t> </a:t>
            </a:r>
            <a:r>
              <a:rPr lang="en" sz="1500" u="sng">
                <a:solidFill>
                  <a:schemeClr val="hlink"/>
                </a:solidFill>
                <a:hlinkClick r:id="rId4"/>
              </a:rPr>
              <a:t>https://ieee802.org/802tele_calendar.html</a:t>
            </a:r>
            <a:endParaRPr sz="1500"/>
          </a:p>
          <a:p>
            <a:pPr indent="0" lvl="0" marL="0" rtl="0" algn="l">
              <a:lnSpc>
                <a:spcPct val="115000"/>
              </a:lnSpc>
              <a:spcBef>
                <a:spcPts val="1000"/>
              </a:spcBef>
              <a:spcAft>
                <a:spcPts val="0"/>
              </a:spcAft>
              <a:buSzPts val="1800"/>
              <a:buNone/>
            </a:pPr>
            <a:r>
              <a:rPr b="1" lang="en" sz="1500"/>
              <a:t>ATTENDANCE TOOL (IMAT)</a:t>
            </a:r>
            <a:endParaRPr b="1" sz="1500"/>
          </a:p>
          <a:p>
            <a:pPr indent="0" lvl="0" marL="0" rtl="0" algn="l">
              <a:lnSpc>
                <a:spcPct val="115000"/>
              </a:lnSpc>
              <a:spcBef>
                <a:spcPts val="1000"/>
              </a:spcBef>
              <a:spcAft>
                <a:spcPts val="0"/>
              </a:spcAft>
              <a:buSzPts val="1800"/>
              <a:buNone/>
            </a:pPr>
            <a:r>
              <a:rPr lang="en" sz="1500" u="sng">
                <a:solidFill>
                  <a:schemeClr val="hlink"/>
                </a:solidFill>
                <a:hlinkClick r:id="rId5"/>
              </a:rPr>
              <a:t>https://imat.ieee.org/my-site/home</a:t>
            </a:r>
            <a:endParaRPr sz="1500"/>
          </a:p>
          <a:p>
            <a:pPr indent="0" lvl="0" marL="0" rtl="0" algn="l">
              <a:lnSpc>
                <a:spcPct val="115000"/>
              </a:lnSpc>
              <a:spcBef>
                <a:spcPts val="1000"/>
              </a:spcBef>
              <a:spcAft>
                <a:spcPts val="0"/>
              </a:spcAft>
              <a:buSzPts val="1800"/>
              <a:buNone/>
            </a:pPr>
            <a:r>
              <a:rPr b="1" lang="en" sz="1500"/>
              <a:t>REGISTRATION FEE REQUIREMENT REMINDER</a:t>
            </a:r>
            <a:endParaRPr b="1" sz="1500"/>
          </a:p>
          <a:p>
            <a:pPr indent="0" lvl="0" marL="0" rtl="0" algn="l">
              <a:lnSpc>
                <a:spcPct val="115000"/>
              </a:lnSpc>
              <a:spcBef>
                <a:spcPts val="1000"/>
              </a:spcBef>
              <a:spcAft>
                <a:spcPts val="0"/>
              </a:spcAft>
              <a:buSzPts val="1800"/>
              <a:buNone/>
            </a:pPr>
            <a:r>
              <a:rPr lang="en" sz="1300"/>
              <a:t>Payment of the session registration fee is required for all individuals who participate in any session associated with the September 2022 IEEE 802 Wireless Interim. Registration: </a:t>
            </a:r>
            <a:r>
              <a:rPr lang="en" sz="1300" u="sng">
                <a:solidFill>
                  <a:schemeClr val="hlink"/>
                </a:solidFill>
                <a:hlinkClick r:id="rId6"/>
              </a:rPr>
              <a:t>https://cvent.me/nX5xrY</a:t>
            </a:r>
            <a:endParaRPr sz="1300"/>
          </a:p>
          <a:p>
            <a:pPr indent="0" lvl="0" marL="457200" rtl="0" algn="ctr">
              <a:lnSpc>
                <a:spcPct val="115000"/>
              </a:lnSpc>
              <a:spcBef>
                <a:spcPts val="1000"/>
              </a:spcBef>
              <a:spcAft>
                <a:spcPts val="0"/>
              </a:spcAft>
              <a:buSzPts val="1800"/>
              <a:buNone/>
            </a:pPr>
            <a:r>
              <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6"/>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Audio Visual Support - In Person Sessions </a:t>
            </a:r>
            <a:endParaRPr/>
          </a:p>
        </p:txBody>
      </p:sp>
      <p:sp>
        <p:nvSpPr>
          <p:cNvPr id="102" name="Google Shape;102;p6"/>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300"/>
              <a:t>WHO TO CONTACT IF AUDIO VISUAL EQUIPMENT ISN’T WORKING IN YOUR ONSITE MEETING ROOM</a:t>
            </a:r>
            <a:endParaRPr b="1" sz="1300"/>
          </a:p>
          <a:p>
            <a:pPr indent="0" lvl="0" marL="0" rtl="0" algn="l">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indent="0" lvl="0" marL="0" rtl="0" algn="l">
              <a:lnSpc>
                <a:spcPct val="115000"/>
              </a:lnSpc>
              <a:spcBef>
                <a:spcPts val="1000"/>
              </a:spcBef>
              <a:spcAft>
                <a:spcPts val="0"/>
              </a:spcAft>
              <a:buSzPts val="1800"/>
              <a:buNone/>
            </a:pPr>
            <a:r>
              <a:rPr lang="en" sz="1300"/>
              <a:t>Meeting Planner can be reached at:</a:t>
            </a:r>
            <a:endParaRPr sz="1300"/>
          </a:p>
          <a:p>
            <a:pPr indent="-311150" lvl="0" marL="457200" rtl="0" algn="l">
              <a:lnSpc>
                <a:spcPct val="115000"/>
              </a:lnSpc>
              <a:spcBef>
                <a:spcPts val="1000"/>
              </a:spcBef>
              <a:spcAft>
                <a:spcPts val="0"/>
              </a:spcAft>
              <a:buSzPts val="1300"/>
              <a:buChar char="●"/>
            </a:pPr>
            <a:r>
              <a:rPr lang="en" sz="1300"/>
              <a:t>Registration and Information Desk: Grand Promenade </a:t>
            </a:r>
            <a:endParaRPr sz="1300"/>
          </a:p>
          <a:p>
            <a:pPr indent="-311150" lvl="0" marL="457200" rtl="0" algn="l">
              <a:lnSpc>
                <a:spcPct val="115000"/>
              </a:lnSpc>
              <a:spcBef>
                <a:spcPts val="0"/>
              </a:spcBef>
              <a:spcAft>
                <a:spcPts val="0"/>
              </a:spcAft>
              <a:buSzPts val="1300"/>
              <a:buChar char="●"/>
            </a:pPr>
            <a:r>
              <a:rPr lang="en" sz="1300"/>
              <a:t>Event Office: Armistead</a:t>
            </a:r>
            <a:endParaRPr sz="1300"/>
          </a:p>
          <a:p>
            <a:pPr indent="-311150" lvl="0" marL="457200" rtl="0" algn="l">
              <a:lnSpc>
                <a:spcPct val="115000"/>
              </a:lnSpc>
              <a:spcBef>
                <a:spcPts val="0"/>
              </a:spcBef>
              <a:spcAft>
                <a:spcPts val="0"/>
              </a:spcAft>
              <a:buSzPts val="1300"/>
              <a:buChar char="●"/>
            </a:pPr>
            <a:r>
              <a:rPr lang="en" sz="1300"/>
              <a:t>Via Text or Call: Dawn Slykhouse: +1 (408) 594-1342 </a:t>
            </a:r>
            <a:endParaRPr b="1" sz="1300"/>
          </a:p>
          <a:p>
            <a:pPr indent="0" lvl="0" marL="0" rtl="0" algn="l">
              <a:lnSpc>
                <a:spcPct val="115000"/>
              </a:lnSpc>
              <a:spcBef>
                <a:spcPts val="1000"/>
              </a:spcBef>
              <a:spcAft>
                <a:spcPts val="0"/>
              </a:spcAft>
              <a:buSzPts val="1800"/>
              <a:buNone/>
            </a:pPr>
            <a:r>
              <a:rPr b="1" lang="en" sz="1300"/>
              <a:t>WEBEX AUDIO IN THE ONSITE MEETING ROOM</a:t>
            </a:r>
            <a:endParaRPr b="1" sz="1300"/>
          </a:p>
          <a:p>
            <a:pPr indent="0" lvl="0" marL="0" rtl="0" algn="l">
              <a:lnSpc>
                <a:spcPct val="115000"/>
              </a:lnSpc>
              <a:spcBef>
                <a:spcPts val="1000"/>
              </a:spcBef>
              <a:spcAft>
                <a:spcPts val="0"/>
              </a:spcAft>
              <a:buSzPts val="1800"/>
              <a:buNone/>
            </a:pPr>
            <a:r>
              <a:rPr lang="en" sz="1300"/>
              <a:t>If you are a local participant, PLEASE, select “Don’t connect to audio” when joining the WebEx session. Connecting to the audio, may cause an audio feedback loop that prevents the meeting from proceeding</a:t>
            </a:r>
            <a:endParaRPr sz="1300"/>
          </a:p>
          <a:p>
            <a:pPr indent="0" lvl="0" marL="0" rtl="0" algn="l">
              <a:lnSpc>
                <a:spcPct val="115000"/>
              </a:lnSpc>
              <a:spcBef>
                <a:spcPts val="1000"/>
              </a:spcBef>
              <a:spcAft>
                <a:spcPts val="0"/>
              </a:spcAft>
              <a:buSzPts val="1800"/>
              <a:buNone/>
            </a:pPr>
            <a:r>
              <a:t/>
            </a:r>
            <a:endParaRPr sz="1300"/>
          </a:p>
          <a:p>
            <a:pPr indent="0" lvl="0" marL="457200" rtl="0" algn="ctr">
              <a:lnSpc>
                <a:spcPct val="115000"/>
              </a:lnSpc>
              <a:spcBef>
                <a:spcPts val="1000"/>
              </a:spcBef>
              <a:spcAft>
                <a:spcPts val="0"/>
              </a:spcAft>
              <a:buSzPts val="1800"/>
              <a:buNone/>
            </a:pPr>
            <a:r>
              <a:t/>
            </a:r>
            <a:endParaRPr sz="1700"/>
          </a:p>
          <a:p>
            <a:pPr indent="0" lvl="0" marL="0" rtl="0" algn="ctr">
              <a:lnSpc>
                <a:spcPct val="115000"/>
              </a:lnSpc>
              <a:spcBef>
                <a:spcPts val="1000"/>
              </a:spcBef>
              <a:spcAft>
                <a:spcPts val="1600"/>
              </a:spcAft>
              <a:buSzPts val="1800"/>
              <a:buNone/>
            </a:pPr>
            <a:r>
              <a:t/>
            </a: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Network Access Information and Support </a:t>
            </a:r>
            <a:endParaRPr/>
          </a:p>
        </p:txBody>
      </p:sp>
      <p:sp>
        <p:nvSpPr>
          <p:cNvPr id="108" name="Google Shape;108;p7"/>
          <p:cNvSpPr txBox="1"/>
          <p:nvPr>
            <p:ph idx="1" type="body"/>
          </p:nvPr>
        </p:nvSpPr>
        <p:spPr>
          <a:xfrm>
            <a:off x="471900" y="1788325"/>
            <a:ext cx="8082600" cy="3355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600"/>
              <a:t>IEEE 802 Wireless Secure Network Access </a:t>
            </a:r>
            <a:endParaRPr b="1" sz="1600"/>
          </a:p>
          <a:p>
            <a:pPr indent="-330200" lvl="0" marL="457200" rtl="0" algn="l">
              <a:lnSpc>
                <a:spcPct val="100000"/>
              </a:lnSpc>
              <a:spcBef>
                <a:spcPts val="1000"/>
              </a:spcBef>
              <a:spcAft>
                <a:spcPts val="0"/>
              </a:spcAft>
              <a:buSzPts val="1600"/>
              <a:buChar char="●"/>
            </a:pPr>
            <a:r>
              <a:rPr lang="en" sz="1600"/>
              <a:t>Wireless Encryption Protocol:  WPA2/WPA3</a:t>
            </a:r>
            <a:endParaRPr sz="1600"/>
          </a:p>
          <a:p>
            <a:pPr indent="-330200" lvl="0" marL="457200" rtl="0" algn="l">
              <a:lnSpc>
                <a:spcPct val="100000"/>
              </a:lnSpc>
              <a:spcBef>
                <a:spcPts val="0"/>
              </a:spcBef>
              <a:spcAft>
                <a:spcPts val="0"/>
              </a:spcAft>
              <a:buSzPts val="1600"/>
              <a:buChar char="●"/>
            </a:pPr>
            <a:r>
              <a:rPr lang="en" sz="1600"/>
              <a:t>SSIDS: IEEE802 </a:t>
            </a:r>
            <a:endParaRPr sz="1600"/>
          </a:p>
          <a:p>
            <a:pPr indent="-330200" lvl="0" marL="457200" rtl="0" algn="l">
              <a:lnSpc>
                <a:spcPct val="100000"/>
              </a:lnSpc>
              <a:spcBef>
                <a:spcPts val="0"/>
              </a:spcBef>
              <a:spcAft>
                <a:spcPts val="0"/>
              </a:spcAft>
              <a:buSzPts val="1600"/>
              <a:buChar char="●"/>
            </a:pPr>
            <a:r>
              <a:rPr lang="en" sz="1600"/>
              <a:t>Password: ieeeieee</a:t>
            </a:r>
            <a:endParaRPr sz="1600"/>
          </a:p>
          <a:p>
            <a:pPr indent="0" lvl="0" marL="0" rtl="0" algn="l">
              <a:lnSpc>
                <a:spcPct val="115000"/>
              </a:lnSpc>
              <a:spcBef>
                <a:spcPts val="1000"/>
              </a:spcBef>
              <a:spcAft>
                <a:spcPts val="0"/>
              </a:spcAft>
              <a:buSzPts val="1800"/>
              <a:buNone/>
            </a:pPr>
            <a:r>
              <a:rPr b="1" lang="en" sz="1600"/>
              <a:t>Onsite Network Support </a:t>
            </a:r>
            <a:endParaRPr b="1" sz="1600"/>
          </a:p>
          <a:p>
            <a:pPr indent="0" lvl="0" marL="0" rtl="0" algn="l">
              <a:lnSpc>
                <a:spcPct val="115000"/>
              </a:lnSpc>
              <a:spcBef>
                <a:spcPts val="1000"/>
              </a:spcBef>
              <a:spcAft>
                <a:spcPts val="0"/>
              </a:spcAft>
              <a:buSzPts val="1800"/>
              <a:buNone/>
            </a:pPr>
            <a:r>
              <a:rPr lang="en" sz="1600"/>
              <a:t>The January 2023 IEEE 802 Wireless Interim Session Network Provider is Linespeed. </a:t>
            </a:r>
            <a:endParaRPr sz="1600"/>
          </a:p>
          <a:p>
            <a:pPr indent="0" lvl="0" marL="0" rtl="0" algn="l">
              <a:lnSpc>
                <a:spcPct val="115000"/>
              </a:lnSpc>
              <a:spcBef>
                <a:spcPts val="1000"/>
              </a:spcBef>
              <a:spcAft>
                <a:spcPts val="0"/>
              </a:spcAft>
              <a:buSzPts val="1800"/>
              <a:buNone/>
            </a:pPr>
            <a:r>
              <a:rPr lang="en" sz="1600"/>
              <a:t>Members of the Linespeed team will be available in Armistead.</a:t>
            </a:r>
            <a:endParaRPr sz="1500"/>
          </a:p>
          <a:p>
            <a:pPr indent="0" lvl="0" marL="0" rtl="0" algn="ctr">
              <a:lnSpc>
                <a:spcPct val="115000"/>
              </a:lnSpc>
              <a:spcBef>
                <a:spcPts val="1000"/>
              </a:spcBef>
              <a:spcAft>
                <a:spcPts val="1600"/>
              </a:spcAft>
              <a:buSzPts val="1800"/>
              <a:buNone/>
            </a:pPr>
            <a:r>
              <a:t/>
            </a:r>
            <a:endParaRPr sz="1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9"/>
          <p:cNvSpPr txBox="1"/>
          <p:nvPr>
            <p:ph type="title"/>
          </p:nvPr>
        </p:nvSpPr>
        <p:spPr>
          <a:xfrm>
            <a:off x="471900" y="87175"/>
            <a:ext cx="8222100" cy="14193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3200"/>
              <a:buNone/>
            </a:pPr>
            <a:r>
              <a:rPr b="1" i="1" lang="en" sz="2900"/>
              <a:t>‘Ready Set Eat!’  Tailgate Style </a:t>
            </a:r>
            <a:endParaRPr b="1" i="1" sz="2900"/>
          </a:p>
          <a:p>
            <a:pPr indent="0" lvl="0" marL="0" rtl="0" algn="ctr">
              <a:lnSpc>
                <a:spcPct val="100000"/>
              </a:lnSpc>
              <a:spcBef>
                <a:spcPts val="0"/>
              </a:spcBef>
              <a:spcAft>
                <a:spcPts val="0"/>
              </a:spcAft>
              <a:buSzPts val="3200"/>
              <a:buNone/>
            </a:pPr>
            <a:r>
              <a:t/>
            </a:r>
            <a:endParaRPr b="1" i="1" sz="2900"/>
          </a:p>
          <a:p>
            <a:pPr indent="0" lvl="0" marL="0" rtl="0" algn="l">
              <a:lnSpc>
                <a:spcPct val="100000"/>
              </a:lnSpc>
              <a:spcBef>
                <a:spcPts val="0"/>
              </a:spcBef>
              <a:spcAft>
                <a:spcPts val="0"/>
              </a:spcAft>
              <a:buSzPts val="3200"/>
              <a:buNone/>
            </a:pPr>
            <a:r>
              <a:rPr lang="en" sz="2900"/>
              <a:t>Networking Social and Games</a:t>
            </a:r>
            <a:endParaRPr sz="2900"/>
          </a:p>
        </p:txBody>
      </p:sp>
      <p:sp>
        <p:nvSpPr>
          <p:cNvPr id="114" name="Google Shape;114;p9"/>
          <p:cNvSpPr txBox="1"/>
          <p:nvPr>
            <p:ph idx="1" type="body"/>
          </p:nvPr>
        </p:nvSpPr>
        <p:spPr>
          <a:xfrm>
            <a:off x="471900" y="1810125"/>
            <a:ext cx="8396400" cy="3276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n" sz="1100"/>
              <a:t>WHO</a:t>
            </a:r>
            <a:endParaRPr sz="1100"/>
          </a:p>
          <a:p>
            <a:pPr indent="-298450" lvl="0" marL="457200" rtl="0" algn="l">
              <a:lnSpc>
                <a:spcPct val="100000"/>
              </a:lnSpc>
              <a:spcBef>
                <a:spcPts val="0"/>
              </a:spcBef>
              <a:spcAft>
                <a:spcPts val="0"/>
              </a:spcAft>
              <a:buSzPts val="1100"/>
              <a:buChar char="●"/>
            </a:pPr>
            <a:r>
              <a:rPr lang="en" sz="1100"/>
              <a:t>Registered In-Person attendees* and their guests.</a:t>
            </a:r>
            <a:endParaRPr sz="1100"/>
          </a:p>
          <a:p>
            <a:pPr indent="0" lvl="0" marL="0" rtl="0" algn="l">
              <a:lnSpc>
                <a:spcPct val="100000"/>
              </a:lnSpc>
              <a:spcBef>
                <a:spcPts val="1000"/>
              </a:spcBef>
              <a:spcAft>
                <a:spcPts val="0"/>
              </a:spcAft>
              <a:buSzPts val="1400"/>
              <a:buNone/>
            </a:pPr>
            <a:r>
              <a:rPr lang="en" sz="900"/>
              <a:t>*</a:t>
            </a:r>
            <a:r>
              <a:rPr lang="en" sz="1100"/>
              <a:t>Please confirm your planned attendance with the Meeting Planner at the event Registration Desk. </a:t>
            </a:r>
            <a:endParaRPr sz="1100"/>
          </a:p>
          <a:p>
            <a:pPr indent="-298450" lvl="0" marL="457200" rtl="0" algn="l">
              <a:lnSpc>
                <a:spcPct val="100000"/>
              </a:lnSpc>
              <a:spcBef>
                <a:spcPts val="1000"/>
              </a:spcBef>
              <a:spcAft>
                <a:spcPts val="0"/>
              </a:spcAft>
              <a:buSzPts val="1100"/>
              <a:buChar char="●"/>
            </a:pPr>
            <a:r>
              <a:rPr lang="en" sz="1100"/>
              <a:t>Guest Badges available until 1:30 PM Tuesday.</a:t>
            </a:r>
            <a:endParaRPr b="1" sz="1100"/>
          </a:p>
          <a:p>
            <a:pPr indent="0" lvl="0" marL="0" rtl="0" algn="l">
              <a:lnSpc>
                <a:spcPct val="115000"/>
              </a:lnSpc>
              <a:spcBef>
                <a:spcPts val="1000"/>
              </a:spcBef>
              <a:spcAft>
                <a:spcPts val="0"/>
              </a:spcAft>
              <a:buSzPts val="1400"/>
              <a:buNone/>
            </a:pPr>
            <a:r>
              <a:rPr b="1" lang="en" sz="1100"/>
              <a:t>WHEN</a:t>
            </a:r>
            <a:endParaRPr b="1" sz="1100"/>
          </a:p>
          <a:p>
            <a:pPr indent="-298450" lvl="0" marL="457200" rtl="0" algn="l">
              <a:lnSpc>
                <a:spcPct val="100000"/>
              </a:lnSpc>
              <a:spcBef>
                <a:spcPts val="1000"/>
              </a:spcBef>
              <a:spcAft>
                <a:spcPts val="0"/>
              </a:spcAft>
              <a:buSzPts val="1100"/>
              <a:buChar char="●"/>
            </a:pPr>
            <a:r>
              <a:rPr lang="en" sz="1100"/>
              <a:t>Wednesday January 18th , 6:30 PM - 9:00 PM</a:t>
            </a:r>
            <a:endParaRPr sz="1100"/>
          </a:p>
          <a:p>
            <a:pPr indent="0" lvl="0" marL="0" rtl="0" algn="l">
              <a:lnSpc>
                <a:spcPct val="115000"/>
              </a:lnSpc>
              <a:spcBef>
                <a:spcPts val="1000"/>
              </a:spcBef>
              <a:spcAft>
                <a:spcPts val="0"/>
              </a:spcAft>
              <a:buSzPts val="1400"/>
              <a:buNone/>
            </a:pPr>
            <a:r>
              <a:rPr b="1" lang="en" sz="1100"/>
              <a:t>WHERE</a:t>
            </a:r>
            <a:endParaRPr b="1" sz="1100"/>
          </a:p>
          <a:p>
            <a:pPr indent="-298450" lvl="0" marL="457200" rtl="0" algn="l">
              <a:lnSpc>
                <a:spcPct val="100000"/>
              </a:lnSpc>
              <a:spcBef>
                <a:spcPts val="1000"/>
              </a:spcBef>
              <a:spcAft>
                <a:spcPts val="0"/>
              </a:spcAft>
              <a:buSzPts val="1100"/>
              <a:buChar char="●"/>
            </a:pPr>
            <a:r>
              <a:rPr lang="en" sz="1100"/>
              <a:t>South Foyer, Hilton Baltimore Inner Harbor</a:t>
            </a:r>
            <a:endParaRPr sz="1100"/>
          </a:p>
          <a:p>
            <a:pPr indent="0" lvl="0" marL="0" rtl="0" algn="l">
              <a:lnSpc>
                <a:spcPct val="115000"/>
              </a:lnSpc>
              <a:spcBef>
                <a:spcPts val="1000"/>
              </a:spcBef>
              <a:spcAft>
                <a:spcPts val="0"/>
              </a:spcAft>
              <a:buSzPts val="1400"/>
              <a:buNone/>
            </a:pPr>
            <a:r>
              <a:rPr b="1" lang="en" sz="1100"/>
              <a:t>WHAT</a:t>
            </a:r>
            <a:endParaRPr b="1" sz="1100"/>
          </a:p>
          <a:p>
            <a:pPr indent="-298450" lvl="0" marL="457200" rtl="0" algn="l">
              <a:lnSpc>
                <a:spcPct val="100000"/>
              </a:lnSpc>
              <a:spcBef>
                <a:spcPts val="1000"/>
              </a:spcBef>
              <a:spcAft>
                <a:spcPts val="0"/>
              </a:spcAft>
              <a:buSzPts val="1100"/>
              <a:buChar char="●"/>
            </a:pPr>
            <a:r>
              <a:rPr lang="en" sz="1100"/>
              <a:t>Food, Drinks, Games*</a:t>
            </a:r>
            <a:endParaRPr sz="1100"/>
          </a:p>
          <a:p>
            <a:pPr indent="-298450" lvl="0" marL="457200" rtl="0" algn="l">
              <a:lnSpc>
                <a:spcPct val="100000"/>
              </a:lnSpc>
              <a:spcBef>
                <a:spcPts val="0"/>
              </a:spcBef>
              <a:spcAft>
                <a:spcPts val="0"/>
              </a:spcAft>
              <a:buSzPts val="1100"/>
              <a:buChar char="●"/>
            </a:pPr>
            <a:r>
              <a:rPr lang="en" sz="1100"/>
              <a:t>Corn Hole, Ping Pong, Putting Challenge, Giant Janga</a:t>
            </a:r>
            <a:endParaRPr sz="1100"/>
          </a:p>
          <a:p>
            <a:pPr indent="0" lvl="0" marL="457200" rtl="0" algn="ctr">
              <a:lnSpc>
                <a:spcPct val="115000"/>
              </a:lnSpc>
              <a:spcBef>
                <a:spcPts val="1000"/>
              </a:spcBef>
              <a:spcAft>
                <a:spcPts val="0"/>
              </a:spcAft>
              <a:buSzPts val="1400"/>
              <a:buNone/>
            </a:pPr>
            <a:r>
              <a:t/>
            </a:r>
            <a:endParaRPr sz="1500"/>
          </a:p>
          <a:p>
            <a:pPr indent="0" lvl="0" marL="0" rtl="0" algn="ctr">
              <a:lnSpc>
                <a:spcPct val="115000"/>
              </a:lnSpc>
              <a:spcBef>
                <a:spcPts val="1000"/>
              </a:spcBef>
              <a:spcAft>
                <a:spcPts val="1600"/>
              </a:spcAft>
              <a:buSzPts val="1400"/>
              <a:buNone/>
            </a:pPr>
            <a:r>
              <a:t/>
            </a:r>
            <a:endParaRPr sz="1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0"/>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3200"/>
              <a:buNone/>
            </a:pPr>
            <a:r>
              <a:rPr lang="en"/>
              <a:t>Attendee Lounge, Key 9</a:t>
            </a:r>
            <a:endParaRPr/>
          </a:p>
        </p:txBody>
      </p:sp>
      <p:sp>
        <p:nvSpPr>
          <p:cNvPr id="120" name="Google Shape;120;p10"/>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1800"/>
              <a:buNone/>
            </a:pPr>
            <a:r>
              <a:rPr lang="en"/>
              <a:t>All in-person attendees are encouraged use the attendee lounge to meet up with fellow attendees or get some work done outside of session rooms. </a:t>
            </a:r>
            <a:endParaRPr/>
          </a:p>
          <a:p>
            <a:pPr indent="0" lvl="0" marL="0" rtl="0" algn="ctr">
              <a:lnSpc>
                <a:spcPct val="115000"/>
              </a:lnSpc>
              <a:spcBef>
                <a:spcPts val="1600"/>
              </a:spcBef>
              <a:spcAft>
                <a:spcPts val="0"/>
              </a:spcAft>
              <a:buSzPts val="1800"/>
              <a:buNone/>
            </a:pPr>
            <a:r>
              <a:rPr lang="en"/>
              <a:t>Monday - Thursday, 7:30 AM - 5:00 PM</a:t>
            </a:r>
            <a:endParaRPr/>
          </a:p>
          <a:p>
            <a:pPr indent="0" lvl="0" marL="0" rtl="0" algn="ctr">
              <a:lnSpc>
                <a:spcPct val="115000"/>
              </a:lnSpc>
              <a:spcBef>
                <a:spcPts val="1600"/>
              </a:spcBef>
              <a:spcAft>
                <a:spcPts val="0"/>
              </a:spcAft>
              <a:buSzPts val="1800"/>
              <a:buNone/>
            </a:pPr>
            <a:r>
              <a:rPr lang="en"/>
              <a:t>There will be network access, tables, and chairs.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