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256" r:id="rId5"/>
    <p:sldId id="257" r:id="rId6"/>
    <p:sldId id="348" r:id="rId7"/>
    <p:sldId id="342" r:id="rId8"/>
    <p:sldId id="370" r:id="rId9"/>
    <p:sldId id="367" r:id="rId10"/>
    <p:sldId id="368" r:id="rId11"/>
    <p:sldId id="369" r:id="rId12"/>
    <p:sldId id="372" r:id="rId13"/>
    <p:sldId id="359" r:id="rId14"/>
    <p:sldId id="265" r:id="rId15"/>
    <p:sldId id="360" r:id="rId16"/>
    <p:sldId id="347" r:id="rId17"/>
    <p:sldId id="363" r:id="rId18"/>
    <p:sldId id="339" r:id="rId19"/>
    <p:sldId id="366" r:id="rId20"/>
    <p:sldId id="507" r:id="rId21"/>
    <p:sldId id="373" r:id="rId22"/>
    <p:sldId id="365" r:id="rId23"/>
    <p:sldId id="333" r:id="rId24"/>
    <p:sldId id="325" r:id="rId25"/>
    <p:sldId id="332" r:id="rId26"/>
    <p:sldId id="328" r:id="rId27"/>
    <p:sldId id="312" r:id="rId28"/>
    <p:sldId id="308" r:id="rId29"/>
    <p:sldId id="304" r:id="rId30"/>
    <p:sldId id="303" r:id="rId31"/>
    <p:sldId id="291" r:id="rId32"/>
    <p:sldId id="374" r:id="rId33"/>
    <p:sldId id="269" r:id="rId34"/>
    <p:sldId id="330" r:id="rId35"/>
    <p:sldId id="331" r:id="rId36"/>
    <p:sldId id="329"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42"/>
            <p14:sldId id="370"/>
            <p14:sldId id="367"/>
            <p14:sldId id="368"/>
            <p14:sldId id="369"/>
            <p14:sldId id="372"/>
            <p14:sldId id="359"/>
            <p14:sldId id="265"/>
            <p14:sldId id="360"/>
            <p14:sldId id="347"/>
            <p14:sldId id="363"/>
            <p14:sldId id="339"/>
            <p14:sldId id="366"/>
          </p14:sldIdLst>
        </p14:section>
        <p14:section name="Attendance report" id="{BD1B59D3-59B9-4028-996E-6850690D080D}">
          <p14:sldIdLst>
            <p14:sldId id="507"/>
          </p14:sldIdLst>
        </p14:section>
        <p14:section name="Meeting Income Report Record" id="{90888863-D814-48AF-89AB-7EB609E9FF5C}">
          <p14:sldIdLst>
            <p14:sldId id="373"/>
            <p14:sldId id="365"/>
            <p14:sldId id="333"/>
            <p14:sldId id="325"/>
            <p14:sldId id="332"/>
            <p14:sldId id="328"/>
            <p14:sldId id="312"/>
            <p14:sldId id="308"/>
            <p14:sldId id="304"/>
            <p14:sldId id="303"/>
            <p14:sldId id="291"/>
          </p14:sldIdLst>
        </p14:section>
        <p14:section name="Historical Attendance" id="{1C4EA2CF-D4AE-4AE5-8C56-BAD4577E2C2B}">
          <p14:sldIdLst>
            <p14:sldId id="374"/>
            <p14:sldId id="269"/>
            <p14:sldId id="330"/>
            <p14:sldId id="331"/>
            <p14:sldId id="32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19AD54-5089-4DD9-B04D-441BCEA6F21A}" v="25" dt="2023-01-15T20:56:50.0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4" autoAdjust="0"/>
    <p:restoredTop sz="77492" autoAdjust="0"/>
  </p:normalViewPr>
  <p:slideViewPr>
    <p:cSldViewPr>
      <p:cViewPr varScale="1">
        <p:scale>
          <a:sx n="73" d="100"/>
          <a:sy n="73" d="100"/>
        </p:scale>
        <p:origin x="48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B19AD54-5089-4DD9-B04D-441BCEA6F21A}"/>
    <pc:docChg chg="undo custSel addSld delSld modSld sldOrd modMainMaster modSection modNotesMaster">
      <pc:chgData name="Jon Rosdahl" userId="2820f357-2dd4-4127-8713-e0bfde0fd756" providerId="ADAL" clId="{7B19AD54-5089-4DD9-B04D-441BCEA6F21A}" dt="2023-01-15T20:57:12.469" v="1082" actId="6549"/>
      <pc:docMkLst>
        <pc:docMk/>
      </pc:docMkLst>
      <pc:sldChg chg="modSp mod">
        <pc:chgData name="Jon Rosdahl" userId="2820f357-2dd4-4127-8713-e0bfde0fd756" providerId="ADAL" clId="{7B19AD54-5089-4DD9-B04D-441BCEA6F21A}" dt="2023-01-15T20:57:12.469" v="1082" actId="6549"/>
        <pc:sldMkLst>
          <pc:docMk/>
          <pc:sldMk cId="0" sldId="256"/>
        </pc:sldMkLst>
        <pc:spChg chg="mod">
          <ac:chgData name="Jon Rosdahl" userId="2820f357-2dd4-4127-8713-e0bfde0fd756" providerId="ADAL" clId="{7B19AD54-5089-4DD9-B04D-441BCEA6F21A}" dt="2023-01-15T02:02:29.938" v="556"/>
          <ac:spMkLst>
            <pc:docMk/>
            <pc:sldMk cId="0" sldId="256"/>
            <ac:spMk id="6" creationId="{00000000-0000-0000-0000-000000000000}"/>
          </ac:spMkLst>
        </pc:spChg>
        <pc:spChg chg="mod">
          <ac:chgData name="Jon Rosdahl" userId="2820f357-2dd4-4127-8713-e0bfde0fd756" providerId="ADAL" clId="{7B19AD54-5089-4DD9-B04D-441BCEA6F21A}" dt="2023-01-15T02:02:29.938" v="556"/>
          <ac:spMkLst>
            <pc:docMk/>
            <pc:sldMk cId="0" sldId="256"/>
            <ac:spMk id="7" creationId="{00000000-0000-0000-0000-000000000000}"/>
          </ac:spMkLst>
        </pc:spChg>
        <pc:spChg chg="mod">
          <ac:chgData name="Jon Rosdahl" userId="2820f357-2dd4-4127-8713-e0bfde0fd756" providerId="ADAL" clId="{7B19AD54-5089-4DD9-B04D-441BCEA6F21A}" dt="2023-01-15T02:02:29.938" v="556"/>
          <ac:spMkLst>
            <pc:docMk/>
            <pc:sldMk cId="0" sldId="256"/>
            <ac:spMk id="3073" creationId="{00000000-0000-0000-0000-000000000000}"/>
          </ac:spMkLst>
        </pc:spChg>
        <pc:spChg chg="mod">
          <ac:chgData name="Jon Rosdahl" userId="2820f357-2dd4-4127-8713-e0bfde0fd756" providerId="ADAL" clId="{7B19AD54-5089-4DD9-B04D-441BCEA6F21A}" dt="2023-01-15T20:57:12.469" v="1082" actId="6549"/>
          <ac:spMkLst>
            <pc:docMk/>
            <pc:sldMk cId="0" sldId="256"/>
            <ac:spMk id="3074" creationId="{00000000-0000-0000-0000-000000000000}"/>
          </ac:spMkLst>
        </pc:spChg>
        <pc:spChg chg="mod">
          <ac:chgData name="Jon Rosdahl" userId="2820f357-2dd4-4127-8713-e0bfde0fd756" providerId="ADAL" clId="{7B19AD54-5089-4DD9-B04D-441BCEA6F21A}" dt="2023-01-15T02:02:29.938" v="556"/>
          <ac:spMkLst>
            <pc:docMk/>
            <pc:sldMk cId="0" sldId="256"/>
            <ac:spMk id="3076" creationId="{00000000-0000-0000-0000-000000000000}"/>
          </ac:spMkLst>
        </pc:spChg>
        <pc:graphicFrameChg chg="mod">
          <ac:chgData name="Jon Rosdahl" userId="2820f357-2dd4-4127-8713-e0bfde0fd756" providerId="ADAL" clId="{7B19AD54-5089-4DD9-B04D-441BCEA6F21A}" dt="2023-01-15T02:02:29.938" v="556"/>
          <ac:graphicFrameMkLst>
            <pc:docMk/>
            <pc:sldMk cId="0" sldId="256"/>
            <ac:graphicFrameMk id="3075" creationId="{00000000-0000-0000-0000-000000000000}"/>
          </ac:graphicFrameMkLst>
        </pc:graphicFrameChg>
      </pc:sldChg>
      <pc:sldChg chg="modSp mod">
        <pc:chgData name="Jon Rosdahl" userId="2820f357-2dd4-4127-8713-e0bfde0fd756" providerId="ADAL" clId="{7B19AD54-5089-4DD9-B04D-441BCEA6F21A}" dt="2023-01-15T02:03:27.120" v="558" actId="14100"/>
        <pc:sldMkLst>
          <pc:docMk/>
          <pc:sldMk cId="0" sldId="257"/>
        </pc:sldMkLst>
        <pc:spChg chg="mod">
          <ac:chgData name="Jon Rosdahl" userId="2820f357-2dd4-4127-8713-e0bfde0fd756" providerId="ADAL" clId="{7B19AD54-5089-4DD9-B04D-441BCEA6F21A}" dt="2023-01-15T02:02:29.938" v="556"/>
          <ac:spMkLst>
            <pc:docMk/>
            <pc:sldMk cId="0" sldId="257"/>
            <ac:spMk id="4" creationId="{00000000-0000-0000-0000-000000000000}"/>
          </ac:spMkLst>
        </pc:spChg>
        <pc:spChg chg="mod">
          <ac:chgData name="Jon Rosdahl" userId="2820f357-2dd4-4127-8713-e0bfde0fd756" providerId="ADAL" clId="{7B19AD54-5089-4DD9-B04D-441BCEA6F21A}" dt="2023-01-15T02:02:29.938" v="556"/>
          <ac:spMkLst>
            <pc:docMk/>
            <pc:sldMk cId="0" sldId="257"/>
            <ac:spMk id="5" creationId="{00000000-0000-0000-0000-000000000000}"/>
          </ac:spMkLst>
        </pc:spChg>
        <pc:spChg chg="mod">
          <ac:chgData name="Jon Rosdahl" userId="2820f357-2dd4-4127-8713-e0bfde0fd756" providerId="ADAL" clId="{7B19AD54-5089-4DD9-B04D-441BCEA6F21A}" dt="2023-01-15T02:02:29.938" v="556"/>
          <ac:spMkLst>
            <pc:docMk/>
            <pc:sldMk cId="0" sldId="257"/>
            <ac:spMk id="4097" creationId="{00000000-0000-0000-0000-000000000000}"/>
          </ac:spMkLst>
        </pc:spChg>
        <pc:spChg chg="mod">
          <ac:chgData name="Jon Rosdahl" userId="2820f357-2dd4-4127-8713-e0bfde0fd756" providerId="ADAL" clId="{7B19AD54-5089-4DD9-B04D-441BCEA6F21A}" dt="2023-01-15T02:03:27.120" v="558" actId="14100"/>
          <ac:spMkLst>
            <pc:docMk/>
            <pc:sldMk cId="0" sldId="257"/>
            <ac:spMk id="4098" creationId="{00000000-0000-0000-0000-000000000000}"/>
          </ac:spMkLst>
        </pc:spChg>
      </pc:sldChg>
      <pc:sldChg chg="modSp ord">
        <pc:chgData name="Jon Rosdahl" userId="2820f357-2dd4-4127-8713-e0bfde0fd756" providerId="ADAL" clId="{7B19AD54-5089-4DD9-B04D-441BCEA6F21A}" dt="2023-01-15T02:20:07.068" v="635"/>
        <pc:sldMkLst>
          <pc:docMk/>
          <pc:sldMk cId="2549419408" sldId="265"/>
        </pc:sldMkLst>
        <pc:spChg chg="mod">
          <ac:chgData name="Jon Rosdahl" userId="2820f357-2dd4-4127-8713-e0bfde0fd756" providerId="ADAL" clId="{7B19AD54-5089-4DD9-B04D-441BCEA6F21A}" dt="2023-01-15T02:02:29.938" v="556"/>
          <ac:spMkLst>
            <pc:docMk/>
            <pc:sldMk cId="2549419408" sldId="265"/>
            <ac:spMk id="10" creationId="{CEB48C81-CD81-C22F-CBEA-E8C001899D78}"/>
          </ac:spMkLst>
        </pc:spChg>
        <pc:graphicFrameChg chg="mod">
          <ac:chgData name="Jon Rosdahl" userId="2820f357-2dd4-4127-8713-e0bfde0fd756" providerId="ADAL" clId="{7B19AD54-5089-4DD9-B04D-441BCEA6F21A}" dt="2023-01-15T02:02:29.938" v="556"/>
          <ac:graphicFrameMkLst>
            <pc:docMk/>
            <pc:sldMk cId="2549419408" sldId="265"/>
            <ac:graphicFrameMk id="9" creationId="{03583205-B0FD-6FC9-5FCC-484DBEE605E1}"/>
          </ac:graphicFrameMkLst>
        </pc:graphicFrameChg>
      </pc:sldChg>
      <pc:sldChg chg="modSp modNotes">
        <pc:chgData name="Jon Rosdahl" userId="2820f357-2dd4-4127-8713-e0bfde0fd756" providerId="ADAL" clId="{7B19AD54-5089-4DD9-B04D-441BCEA6F21A}" dt="2023-01-15T02:02:29.938" v="556"/>
        <pc:sldMkLst>
          <pc:docMk/>
          <pc:sldMk cId="2203243101" sldId="269"/>
        </pc:sldMkLst>
        <pc:spChg chg="mod">
          <ac:chgData name="Jon Rosdahl" userId="2820f357-2dd4-4127-8713-e0bfde0fd756" providerId="ADAL" clId="{7B19AD54-5089-4DD9-B04D-441BCEA6F21A}" dt="2023-01-15T02:02:29.938" v="556"/>
          <ac:spMkLst>
            <pc:docMk/>
            <pc:sldMk cId="2203243101" sldId="269"/>
            <ac:spMk id="10" creationId="{6B3354A2-7215-4CFB-9EC3-1814DB1BE0C4}"/>
          </ac:spMkLst>
        </pc:spChg>
        <pc:spChg chg="mod">
          <ac:chgData name="Jon Rosdahl" userId="2820f357-2dd4-4127-8713-e0bfde0fd756" providerId="ADAL" clId="{7B19AD54-5089-4DD9-B04D-441BCEA6F21A}" dt="2023-01-15T02:02:29.938" v="556"/>
          <ac:spMkLst>
            <pc:docMk/>
            <pc:sldMk cId="2203243101" sldId="269"/>
            <ac:spMk id="8198" creationId="{00000000-0000-0000-0000-000000000000}"/>
          </ac:spMkLst>
        </pc:spChg>
        <pc:spChg chg="mod">
          <ac:chgData name="Jon Rosdahl" userId="2820f357-2dd4-4127-8713-e0bfde0fd756" providerId="ADAL" clId="{7B19AD54-5089-4DD9-B04D-441BCEA6F21A}" dt="2023-01-15T02:02:29.938" v="556"/>
          <ac:spMkLst>
            <pc:docMk/>
            <pc:sldMk cId="2203243101" sldId="269"/>
            <ac:spMk id="8199" creationId="{00000000-0000-0000-0000-000000000000}"/>
          </ac:spMkLst>
        </pc:spChg>
        <pc:spChg chg="mod">
          <ac:chgData name="Jon Rosdahl" userId="2820f357-2dd4-4127-8713-e0bfde0fd756" providerId="ADAL" clId="{7B19AD54-5089-4DD9-B04D-441BCEA6F21A}" dt="2023-01-15T02:02:29.938" v="556"/>
          <ac:spMkLst>
            <pc:docMk/>
            <pc:sldMk cId="2203243101" sldId="269"/>
            <ac:spMk id="8200" creationId="{00000000-0000-0000-0000-000000000000}"/>
          </ac:spMkLst>
        </pc:spChg>
        <pc:spChg chg="mod">
          <ac:chgData name="Jon Rosdahl" userId="2820f357-2dd4-4127-8713-e0bfde0fd756" providerId="ADAL" clId="{7B19AD54-5089-4DD9-B04D-441BCEA6F21A}" dt="2023-01-15T02:02:29.938" v="556"/>
          <ac:spMkLst>
            <pc:docMk/>
            <pc:sldMk cId="2203243101" sldId="269"/>
            <ac:spMk id="8201" creationId="{00000000-0000-0000-0000-000000000000}"/>
          </ac:spMkLst>
        </pc:spChg>
      </pc:sldChg>
      <pc:sldChg chg="modSp modNotes">
        <pc:chgData name="Jon Rosdahl" userId="2820f357-2dd4-4127-8713-e0bfde0fd756" providerId="ADAL" clId="{7B19AD54-5089-4DD9-B04D-441BCEA6F21A}" dt="2023-01-15T02:02:29.938" v="556"/>
        <pc:sldMkLst>
          <pc:docMk/>
          <pc:sldMk cId="4157822913" sldId="291"/>
        </pc:sldMkLst>
        <pc:graphicFrameChg chg="mod">
          <ac:chgData name="Jon Rosdahl" userId="2820f357-2dd4-4127-8713-e0bfde0fd756" providerId="ADAL" clId="{7B19AD54-5089-4DD9-B04D-441BCEA6F21A}" dt="2023-01-15T02:02:29.938" v="556"/>
          <ac:graphicFrameMkLst>
            <pc:docMk/>
            <pc:sldMk cId="4157822913" sldId="291"/>
            <ac:graphicFrameMk id="6" creationId="{00000000-0000-0000-0000-000000000000}"/>
          </ac:graphicFrameMkLst>
        </pc:graphicFrameChg>
      </pc:sldChg>
      <pc:sldChg chg="modSp modNotes">
        <pc:chgData name="Jon Rosdahl" userId="2820f357-2dd4-4127-8713-e0bfde0fd756" providerId="ADAL" clId="{7B19AD54-5089-4DD9-B04D-441BCEA6F21A}" dt="2023-01-15T02:02:29.938" v="556"/>
        <pc:sldMkLst>
          <pc:docMk/>
          <pc:sldMk cId="732248382" sldId="303"/>
        </pc:sldMkLst>
        <pc:spChg chg="mod">
          <ac:chgData name="Jon Rosdahl" userId="2820f357-2dd4-4127-8713-e0bfde0fd756" providerId="ADAL" clId="{7B19AD54-5089-4DD9-B04D-441BCEA6F21A}" dt="2023-01-15T02:02:29.938" v="556"/>
          <ac:spMkLst>
            <pc:docMk/>
            <pc:sldMk cId="732248382" sldId="303"/>
            <ac:spMk id="5" creationId="{80E32A4B-FEE0-4B4B-9A6D-693E1211FC26}"/>
          </ac:spMkLst>
        </pc:spChg>
        <pc:spChg chg="mod">
          <ac:chgData name="Jon Rosdahl" userId="2820f357-2dd4-4127-8713-e0bfde0fd756" providerId="ADAL" clId="{7B19AD54-5089-4DD9-B04D-441BCEA6F21A}" dt="2023-01-15T02:02:29.938" v="556"/>
          <ac:spMkLst>
            <pc:docMk/>
            <pc:sldMk cId="732248382" sldId="303"/>
            <ac:spMk id="6" creationId="{00000000-0000-0000-0000-000000000000}"/>
          </ac:spMkLst>
        </pc:spChg>
        <pc:graphicFrameChg chg="mod">
          <ac:chgData name="Jon Rosdahl" userId="2820f357-2dd4-4127-8713-e0bfde0fd756" providerId="ADAL" clId="{7B19AD54-5089-4DD9-B04D-441BCEA6F21A}" dt="2023-01-15T02:02:29.938" v="556"/>
          <ac:graphicFrameMkLst>
            <pc:docMk/>
            <pc:sldMk cId="732248382" sldId="303"/>
            <ac:graphicFrameMk id="10" creationId="{00000000-0000-0000-0000-000000000000}"/>
          </ac:graphicFrameMkLst>
        </pc:graphicFrameChg>
      </pc:sldChg>
      <pc:sldChg chg="modSp modNotes">
        <pc:chgData name="Jon Rosdahl" userId="2820f357-2dd4-4127-8713-e0bfde0fd756" providerId="ADAL" clId="{7B19AD54-5089-4DD9-B04D-441BCEA6F21A}" dt="2023-01-15T02:02:29.938" v="556"/>
        <pc:sldMkLst>
          <pc:docMk/>
          <pc:sldMk cId="1702860289" sldId="304"/>
        </pc:sldMkLst>
        <pc:spChg chg="mod">
          <ac:chgData name="Jon Rosdahl" userId="2820f357-2dd4-4127-8713-e0bfde0fd756" providerId="ADAL" clId="{7B19AD54-5089-4DD9-B04D-441BCEA6F21A}" dt="2023-01-15T02:02:29.938" v="556"/>
          <ac:spMkLst>
            <pc:docMk/>
            <pc:sldMk cId="1702860289" sldId="304"/>
            <ac:spMk id="5" creationId="{00000000-0000-0000-0000-000000000000}"/>
          </ac:spMkLst>
        </pc:spChg>
        <pc:spChg chg="mod">
          <ac:chgData name="Jon Rosdahl" userId="2820f357-2dd4-4127-8713-e0bfde0fd756" providerId="ADAL" clId="{7B19AD54-5089-4DD9-B04D-441BCEA6F21A}" dt="2023-01-15T02:02:29.938" v="556"/>
          <ac:spMkLst>
            <pc:docMk/>
            <pc:sldMk cId="1702860289" sldId="304"/>
            <ac:spMk id="7" creationId="{75F78941-6E88-4465-A26E-47D436A32EBE}"/>
          </ac:spMkLst>
        </pc:spChg>
        <pc:graphicFrameChg chg="mod">
          <ac:chgData name="Jon Rosdahl" userId="2820f357-2dd4-4127-8713-e0bfde0fd756" providerId="ADAL" clId="{7B19AD54-5089-4DD9-B04D-441BCEA6F21A}" dt="2023-01-15T02:02:29.938" v="556"/>
          <ac:graphicFrameMkLst>
            <pc:docMk/>
            <pc:sldMk cId="1702860289" sldId="304"/>
            <ac:graphicFrameMk id="10" creationId="{00000000-0000-0000-0000-000000000000}"/>
          </ac:graphicFrameMkLst>
        </pc:graphicFrameChg>
      </pc:sldChg>
      <pc:sldChg chg="modSp modNotes">
        <pc:chgData name="Jon Rosdahl" userId="2820f357-2dd4-4127-8713-e0bfde0fd756" providerId="ADAL" clId="{7B19AD54-5089-4DD9-B04D-441BCEA6F21A}" dt="2023-01-15T02:02:29.938" v="556"/>
        <pc:sldMkLst>
          <pc:docMk/>
          <pc:sldMk cId="1588707324" sldId="308"/>
        </pc:sldMkLst>
        <pc:graphicFrameChg chg="mod">
          <ac:chgData name="Jon Rosdahl" userId="2820f357-2dd4-4127-8713-e0bfde0fd756" providerId="ADAL" clId="{7B19AD54-5089-4DD9-B04D-441BCEA6F21A}" dt="2023-01-15T02:02:29.938" v="556"/>
          <ac:graphicFrameMkLst>
            <pc:docMk/>
            <pc:sldMk cId="1588707324" sldId="308"/>
            <ac:graphicFrameMk id="6" creationId="{9A483C7A-66A1-4E94-8AB3-E184C0E1895C}"/>
          </ac:graphicFrameMkLst>
        </pc:graphicFrameChg>
      </pc:sldChg>
      <pc:sldChg chg="modSp modNotes">
        <pc:chgData name="Jon Rosdahl" userId="2820f357-2dd4-4127-8713-e0bfde0fd756" providerId="ADAL" clId="{7B19AD54-5089-4DD9-B04D-441BCEA6F21A}" dt="2023-01-15T02:02:29.938" v="556"/>
        <pc:sldMkLst>
          <pc:docMk/>
          <pc:sldMk cId="1848318869" sldId="312"/>
        </pc:sldMkLst>
        <pc:graphicFrameChg chg="mod">
          <ac:chgData name="Jon Rosdahl" userId="2820f357-2dd4-4127-8713-e0bfde0fd756" providerId="ADAL" clId="{7B19AD54-5089-4DD9-B04D-441BCEA6F21A}" dt="2023-01-15T02:02:29.938" v="556"/>
          <ac:graphicFrameMkLst>
            <pc:docMk/>
            <pc:sldMk cId="1848318869" sldId="312"/>
            <ac:graphicFrameMk id="5" creationId="{0C2FB405-DCEC-4165-B20B-FA38141C236B}"/>
          </ac:graphicFrameMkLst>
        </pc:graphicFrameChg>
      </pc:sldChg>
      <pc:sldChg chg="del">
        <pc:chgData name="Jon Rosdahl" userId="2820f357-2dd4-4127-8713-e0bfde0fd756" providerId="ADAL" clId="{7B19AD54-5089-4DD9-B04D-441BCEA6F21A}" dt="2023-01-15T00:51:30.105" v="154" actId="47"/>
        <pc:sldMkLst>
          <pc:docMk/>
          <pc:sldMk cId="4178967725" sldId="323"/>
        </pc:sldMkLst>
      </pc:sldChg>
      <pc:sldChg chg="modSp modNotes">
        <pc:chgData name="Jon Rosdahl" userId="2820f357-2dd4-4127-8713-e0bfde0fd756" providerId="ADAL" clId="{7B19AD54-5089-4DD9-B04D-441BCEA6F21A}" dt="2023-01-15T02:02:29.938" v="556"/>
        <pc:sldMkLst>
          <pc:docMk/>
          <pc:sldMk cId="1102668648" sldId="325"/>
        </pc:sldMkLst>
        <pc:graphicFrameChg chg="mod">
          <ac:chgData name="Jon Rosdahl" userId="2820f357-2dd4-4127-8713-e0bfde0fd756" providerId="ADAL" clId="{7B19AD54-5089-4DD9-B04D-441BCEA6F21A}" dt="2023-01-15T02:02:29.938" v="556"/>
          <ac:graphicFrameMkLst>
            <pc:docMk/>
            <pc:sldMk cId="1102668648" sldId="325"/>
            <ac:graphicFrameMk id="9" creationId="{C32C1CED-DCCF-4413-8B8F-6B5CF9270F06}"/>
          </ac:graphicFrameMkLst>
        </pc:graphicFrameChg>
      </pc:sldChg>
      <pc:sldChg chg="modSp modNotes">
        <pc:chgData name="Jon Rosdahl" userId="2820f357-2dd4-4127-8713-e0bfde0fd756" providerId="ADAL" clId="{7B19AD54-5089-4DD9-B04D-441BCEA6F21A}" dt="2023-01-15T02:02:29.938" v="556"/>
        <pc:sldMkLst>
          <pc:docMk/>
          <pc:sldMk cId="4013104351" sldId="328"/>
        </pc:sldMkLst>
        <pc:graphicFrameChg chg="mod">
          <ac:chgData name="Jon Rosdahl" userId="2820f357-2dd4-4127-8713-e0bfde0fd756" providerId="ADAL" clId="{7B19AD54-5089-4DD9-B04D-441BCEA6F21A}" dt="2023-01-15T02:02:29.938" v="556"/>
          <ac:graphicFrameMkLst>
            <pc:docMk/>
            <pc:sldMk cId="4013104351" sldId="328"/>
            <ac:graphicFrameMk id="7" creationId="{43F20A31-67D9-425E-9512-E204D4DB7121}"/>
          </ac:graphicFrameMkLst>
        </pc:graphicFrameChg>
      </pc:sldChg>
      <pc:sldChg chg="modSp modNotes">
        <pc:chgData name="Jon Rosdahl" userId="2820f357-2dd4-4127-8713-e0bfde0fd756" providerId="ADAL" clId="{7B19AD54-5089-4DD9-B04D-441BCEA6F21A}" dt="2023-01-15T02:02:29.938" v="556"/>
        <pc:sldMkLst>
          <pc:docMk/>
          <pc:sldMk cId="1926818672" sldId="329"/>
        </pc:sldMkLst>
        <pc:spChg chg="mod">
          <ac:chgData name="Jon Rosdahl" userId="2820f357-2dd4-4127-8713-e0bfde0fd756" providerId="ADAL" clId="{7B19AD54-5089-4DD9-B04D-441BCEA6F21A}" dt="2023-01-15T02:02:29.938" v="556"/>
          <ac:spMkLst>
            <pc:docMk/>
            <pc:sldMk cId="1926818672" sldId="329"/>
            <ac:spMk id="2" creationId="{1ACD3A4D-48D7-4992-9527-946835ECBF40}"/>
          </ac:spMkLst>
        </pc:spChg>
        <pc:spChg chg="mod">
          <ac:chgData name="Jon Rosdahl" userId="2820f357-2dd4-4127-8713-e0bfde0fd756" providerId="ADAL" clId="{7B19AD54-5089-4DD9-B04D-441BCEA6F21A}" dt="2023-01-15T02:02:29.938" v="556"/>
          <ac:spMkLst>
            <pc:docMk/>
            <pc:sldMk cId="1926818672" sldId="329"/>
            <ac:spMk id="3" creationId="{F12C2045-8FE5-4482-9F52-CE44B48151CE}"/>
          </ac:spMkLst>
        </pc:spChg>
        <pc:spChg chg="mod">
          <ac:chgData name="Jon Rosdahl" userId="2820f357-2dd4-4127-8713-e0bfde0fd756" providerId="ADAL" clId="{7B19AD54-5089-4DD9-B04D-441BCEA6F21A}" dt="2023-01-15T02:02:29.938" v="556"/>
          <ac:spMkLst>
            <pc:docMk/>
            <pc:sldMk cId="1926818672" sldId="329"/>
            <ac:spMk id="4" creationId="{AFC4574C-1A07-4AAB-B119-F90C8F2EE51D}"/>
          </ac:spMkLst>
        </pc:spChg>
        <pc:graphicFrameChg chg="mod">
          <ac:chgData name="Jon Rosdahl" userId="2820f357-2dd4-4127-8713-e0bfde0fd756" providerId="ADAL" clId="{7B19AD54-5089-4DD9-B04D-441BCEA6F21A}" dt="2023-01-15T02:02:29.938" v="556"/>
          <ac:graphicFrameMkLst>
            <pc:docMk/>
            <pc:sldMk cId="1926818672" sldId="329"/>
            <ac:graphicFrameMk id="6" creationId="{38A80F92-3AD5-40FA-B50C-B9A14F769A78}"/>
          </ac:graphicFrameMkLst>
        </pc:graphicFrameChg>
      </pc:sldChg>
      <pc:sldChg chg="modSp">
        <pc:chgData name="Jon Rosdahl" userId="2820f357-2dd4-4127-8713-e0bfde0fd756" providerId="ADAL" clId="{7B19AD54-5089-4DD9-B04D-441BCEA6F21A}" dt="2023-01-15T02:02:29.938" v="556"/>
        <pc:sldMkLst>
          <pc:docMk/>
          <pc:sldMk cId="1399815669" sldId="330"/>
        </pc:sldMkLst>
        <pc:graphicFrameChg chg="mod">
          <ac:chgData name="Jon Rosdahl" userId="2820f357-2dd4-4127-8713-e0bfde0fd756" providerId="ADAL" clId="{7B19AD54-5089-4DD9-B04D-441BCEA6F21A}" dt="2023-01-15T02:02:29.938" v="556"/>
          <ac:graphicFrameMkLst>
            <pc:docMk/>
            <pc:sldMk cId="1399815669" sldId="330"/>
            <ac:graphicFrameMk id="6" creationId="{BFFB4299-D4CD-4521-A34F-8E5224462F1A}"/>
          </ac:graphicFrameMkLst>
        </pc:graphicFrameChg>
      </pc:sldChg>
      <pc:sldChg chg="modSp">
        <pc:chgData name="Jon Rosdahl" userId="2820f357-2dd4-4127-8713-e0bfde0fd756" providerId="ADAL" clId="{7B19AD54-5089-4DD9-B04D-441BCEA6F21A}" dt="2023-01-15T02:02:29.938" v="556"/>
        <pc:sldMkLst>
          <pc:docMk/>
          <pc:sldMk cId="4146391505" sldId="331"/>
        </pc:sldMkLst>
        <pc:graphicFrameChg chg="mod">
          <ac:chgData name="Jon Rosdahl" userId="2820f357-2dd4-4127-8713-e0bfde0fd756" providerId="ADAL" clId="{7B19AD54-5089-4DD9-B04D-441BCEA6F21A}" dt="2023-01-15T02:02:29.938" v="556"/>
          <ac:graphicFrameMkLst>
            <pc:docMk/>
            <pc:sldMk cId="4146391505" sldId="331"/>
            <ac:graphicFrameMk id="6" creationId="{E32FF415-EB81-4A9D-99BF-9D803EC39889}"/>
          </ac:graphicFrameMkLst>
        </pc:graphicFrameChg>
      </pc:sldChg>
      <pc:sldChg chg="modSp">
        <pc:chgData name="Jon Rosdahl" userId="2820f357-2dd4-4127-8713-e0bfde0fd756" providerId="ADAL" clId="{7B19AD54-5089-4DD9-B04D-441BCEA6F21A}" dt="2023-01-15T02:02:29.938" v="556"/>
        <pc:sldMkLst>
          <pc:docMk/>
          <pc:sldMk cId="2771412929" sldId="332"/>
        </pc:sldMkLst>
        <pc:graphicFrameChg chg="mod">
          <ac:chgData name="Jon Rosdahl" userId="2820f357-2dd4-4127-8713-e0bfde0fd756" providerId="ADAL" clId="{7B19AD54-5089-4DD9-B04D-441BCEA6F21A}" dt="2023-01-15T02:02:29.938" v="556"/>
          <ac:graphicFrameMkLst>
            <pc:docMk/>
            <pc:sldMk cId="2771412929" sldId="332"/>
            <ac:graphicFrameMk id="6" creationId="{77C9F551-04F2-4E6E-98DE-7F8C3113623E}"/>
          </ac:graphicFrameMkLst>
        </pc:graphicFrameChg>
      </pc:sldChg>
      <pc:sldChg chg="modSp">
        <pc:chgData name="Jon Rosdahl" userId="2820f357-2dd4-4127-8713-e0bfde0fd756" providerId="ADAL" clId="{7B19AD54-5089-4DD9-B04D-441BCEA6F21A}" dt="2023-01-15T02:02:29.938" v="556"/>
        <pc:sldMkLst>
          <pc:docMk/>
          <pc:sldMk cId="4119905137" sldId="333"/>
        </pc:sldMkLst>
        <pc:graphicFrameChg chg="mod">
          <ac:chgData name="Jon Rosdahl" userId="2820f357-2dd4-4127-8713-e0bfde0fd756" providerId="ADAL" clId="{7B19AD54-5089-4DD9-B04D-441BCEA6F21A}" dt="2023-01-15T02:02:29.938" v="556"/>
          <ac:graphicFrameMkLst>
            <pc:docMk/>
            <pc:sldMk cId="4119905137" sldId="333"/>
            <ac:graphicFrameMk id="6" creationId="{FFACD07F-4F89-4B13-8793-142F001678CB}"/>
          </ac:graphicFrameMkLst>
        </pc:graphicFrameChg>
      </pc:sldChg>
      <pc:sldChg chg="del">
        <pc:chgData name="Jon Rosdahl" userId="2820f357-2dd4-4127-8713-e0bfde0fd756" providerId="ADAL" clId="{7B19AD54-5089-4DD9-B04D-441BCEA6F21A}" dt="2023-01-15T00:51:01.723" v="153" actId="47"/>
        <pc:sldMkLst>
          <pc:docMk/>
          <pc:sldMk cId="4189982325" sldId="334"/>
        </pc:sldMkLst>
      </pc:sldChg>
      <pc:sldChg chg="modSp">
        <pc:chgData name="Jon Rosdahl" userId="2820f357-2dd4-4127-8713-e0bfde0fd756" providerId="ADAL" clId="{7B19AD54-5089-4DD9-B04D-441BCEA6F21A}" dt="2023-01-15T02:02:29.938" v="556"/>
        <pc:sldMkLst>
          <pc:docMk/>
          <pc:sldMk cId="3542181940" sldId="339"/>
        </pc:sldMkLst>
        <pc:spChg chg="mod">
          <ac:chgData name="Jon Rosdahl" userId="2820f357-2dd4-4127-8713-e0bfde0fd756" providerId="ADAL" clId="{7B19AD54-5089-4DD9-B04D-441BCEA6F21A}" dt="2023-01-15T02:02:29.938" v="556"/>
          <ac:spMkLst>
            <pc:docMk/>
            <pc:sldMk cId="3542181940" sldId="339"/>
            <ac:spMk id="3" creationId="{F3D50114-6A03-4175-A38A-4008BB45DC50}"/>
          </ac:spMkLst>
        </pc:spChg>
      </pc:sldChg>
      <pc:sldChg chg="del">
        <pc:chgData name="Jon Rosdahl" userId="2820f357-2dd4-4127-8713-e0bfde0fd756" providerId="ADAL" clId="{7B19AD54-5089-4DD9-B04D-441BCEA6F21A}" dt="2023-01-15T01:06:59.728" v="190" actId="47"/>
        <pc:sldMkLst>
          <pc:docMk/>
          <pc:sldMk cId="243492992" sldId="341"/>
        </pc:sldMkLst>
      </pc:sldChg>
      <pc:sldChg chg="addSp delSp modSp mod modClrScheme chgLayout modNotes">
        <pc:chgData name="Jon Rosdahl" userId="2820f357-2dd4-4127-8713-e0bfde0fd756" providerId="ADAL" clId="{7B19AD54-5089-4DD9-B04D-441BCEA6F21A}" dt="2023-01-15T02:04:06.020" v="563" actId="14100"/>
        <pc:sldMkLst>
          <pc:docMk/>
          <pc:sldMk cId="962814014" sldId="342"/>
        </pc:sldMkLst>
        <pc:spChg chg="mod">
          <ac:chgData name="Jon Rosdahl" userId="2820f357-2dd4-4127-8713-e0bfde0fd756" providerId="ADAL" clId="{7B19AD54-5089-4DD9-B04D-441BCEA6F21A}" dt="2023-01-15T02:03:57.452" v="561" actId="1076"/>
          <ac:spMkLst>
            <pc:docMk/>
            <pc:sldMk cId="962814014" sldId="342"/>
            <ac:spMk id="2" creationId="{B4C32EAE-4A58-4BD4-9B68-0F30EC667B80}"/>
          </ac:spMkLst>
        </pc:spChg>
        <pc:spChg chg="mod">
          <ac:chgData name="Jon Rosdahl" userId="2820f357-2dd4-4127-8713-e0bfde0fd756" providerId="ADAL" clId="{7B19AD54-5089-4DD9-B04D-441BCEA6F21A}" dt="2023-01-15T02:02:29.938" v="556"/>
          <ac:spMkLst>
            <pc:docMk/>
            <pc:sldMk cId="962814014" sldId="342"/>
            <ac:spMk id="4" creationId="{06DDD47A-AC65-46A9-8A5D-CFA7676ADD72}"/>
          </ac:spMkLst>
        </pc:spChg>
        <pc:spChg chg="mod">
          <ac:chgData name="Jon Rosdahl" userId="2820f357-2dd4-4127-8713-e0bfde0fd756" providerId="ADAL" clId="{7B19AD54-5089-4DD9-B04D-441BCEA6F21A}" dt="2023-01-15T02:02:29.938" v="556"/>
          <ac:spMkLst>
            <pc:docMk/>
            <pc:sldMk cId="962814014" sldId="342"/>
            <ac:spMk id="5" creationId="{FDA92D4F-5A16-44EB-A238-53C0C2E00BD2}"/>
          </ac:spMkLst>
        </pc:spChg>
        <pc:spChg chg="mod">
          <ac:chgData name="Jon Rosdahl" userId="2820f357-2dd4-4127-8713-e0bfde0fd756" providerId="ADAL" clId="{7B19AD54-5089-4DD9-B04D-441BCEA6F21A}" dt="2023-01-15T02:02:29.938" v="556"/>
          <ac:spMkLst>
            <pc:docMk/>
            <pc:sldMk cId="962814014" sldId="342"/>
            <ac:spMk id="6" creationId="{0051991F-8BB8-4D59-954F-CF05098E652E}"/>
          </ac:spMkLst>
        </pc:spChg>
        <pc:spChg chg="add del mod">
          <ac:chgData name="Jon Rosdahl" userId="2820f357-2dd4-4127-8713-e0bfde0fd756" providerId="ADAL" clId="{7B19AD54-5089-4DD9-B04D-441BCEA6F21A}" dt="2023-01-15T00:37:05.968" v="75" actId="26606"/>
          <ac:spMkLst>
            <pc:docMk/>
            <pc:sldMk cId="962814014" sldId="342"/>
            <ac:spMk id="13" creationId="{81541440-EA46-55EB-4C79-FE6D19EFFE3E}"/>
          </ac:spMkLst>
        </pc:spChg>
        <pc:graphicFrameChg chg="del">
          <ac:chgData name="Jon Rosdahl" userId="2820f357-2dd4-4127-8713-e0bfde0fd756" providerId="ADAL" clId="{7B19AD54-5089-4DD9-B04D-441BCEA6F21A}" dt="2023-01-15T00:36:47.018" v="71" actId="478"/>
          <ac:graphicFrameMkLst>
            <pc:docMk/>
            <pc:sldMk cId="962814014" sldId="342"/>
            <ac:graphicFrameMk id="7" creationId="{C7784A5D-85B3-FBCD-2347-3A78B74EEEB9}"/>
          </ac:graphicFrameMkLst>
        </pc:graphicFrameChg>
        <pc:picChg chg="add mod ord">
          <ac:chgData name="Jon Rosdahl" userId="2820f357-2dd4-4127-8713-e0bfde0fd756" providerId="ADAL" clId="{7B19AD54-5089-4DD9-B04D-441BCEA6F21A}" dt="2023-01-15T02:04:06.020" v="563" actId="14100"/>
          <ac:picMkLst>
            <pc:docMk/>
            <pc:sldMk cId="962814014" sldId="342"/>
            <ac:picMk id="8" creationId="{D6E08A6D-126E-FB27-8F52-882FB7A64970}"/>
          </ac:picMkLst>
        </pc:picChg>
      </pc:sldChg>
      <pc:sldChg chg="modSp del mod">
        <pc:chgData name="Jon Rosdahl" userId="2820f357-2dd4-4127-8713-e0bfde0fd756" providerId="ADAL" clId="{7B19AD54-5089-4DD9-B04D-441BCEA6F21A}" dt="2023-01-15T02:01:34.835" v="555" actId="47"/>
        <pc:sldMkLst>
          <pc:docMk/>
          <pc:sldMk cId="3892078040" sldId="346"/>
        </pc:sldMkLst>
        <pc:spChg chg="mod">
          <ac:chgData name="Jon Rosdahl" userId="2820f357-2dd4-4127-8713-e0bfde0fd756" providerId="ADAL" clId="{7B19AD54-5089-4DD9-B04D-441BCEA6F21A}" dt="2023-01-15T00:41:19.685" v="143" actId="20577"/>
          <ac:spMkLst>
            <pc:docMk/>
            <pc:sldMk cId="3892078040" sldId="346"/>
            <ac:spMk id="3" creationId="{95F91827-7AAC-4AFD-A7F6-3D94D02BB401}"/>
          </ac:spMkLst>
        </pc:spChg>
      </pc:sldChg>
      <pc:sldChg chg="modSp mod">
        <pc:chgData name="Jon Rosdahl" userId="2820f357-2dd4-4127-8713-e0bfde0fd756" providerId="ADAL" clId="{7B19AD54-5089-4DD9-B04D-441BCEA6F21A}" dt="2023-01-15T02:02:29.938" v="556"/>
        <pc:sldMkLst>
          <pc:docMk/>
          <pc:sldMk cId="1703298458" sldId="347"/>
        </pc:sldMkLst>
        <pc:spChg chg="mod">
          <ac:chgData name="Jon Rosdahl" userId="2820f357-2dd4-4127-8713-e0bfde0fd756" providerId="ADAL" clId="{7B19AD54-5089-4DD9-B04D-441BCEA6F21A}" dt="2023-01-15T02:02:29.938" v="556"/>
          <ac:spMkLst>
            <pc:docMk/>
            <pc:sldMk cId="1703298458" sldId="347"/>
            <ac:spMk id="2" creationId="{98A493DF-5931-44B3-9102-D927DB1FF867}"/>
          </ac:spMkLst>
        </pc:spChg>
        <pc:spChg chg="mod">
          <ac:chgData name="Jon Rosdahl" userId="2820f357-2dd4-4127-8713-e0bfde0fd756" providerId="ADAL" clId="{7B19AD54-5089-4DD9-B04D-441BCEA6F21A}" dt="2023-01-15T02:02:29.938" v="556"/>
          <ac:spMkLst>
            <pc:docMk/>
            <pc:sldMk cId="1703298458" sldId="347"/>
            <ac:spMk id="3" creationId="{95F91827-7AAC-4AFD-A7F6-3D94D02BB401}"/>
          </ac:spMkLst>
        </pc:spChg>
        <pc:spChg chg="mod">
          <ac:chgData name="Jon Rosdahl" userId="2820f357-2dd4-4127-8713-e0bfde0fd756" providerId="ADAL" clId="{7B19AD54-5089-4DD9-B04D-441BCEA6F21A}" dt="2023-01-15T02:02:29.938" v="556"/>
          <ac:spMkLst>
            <pc:docMk/>
            <pc:sldMk cId="1703298458" sldId="347"/>
            <ac:spMk id="5" creationId="{0D0B86E3-7481-455A-BBEE-880ECE5F00CB}"/>
          </ac:spMkLst>
        </pc:spChg>
        <pc:spChg chg="mod">
          <ac:chgData name="Jon Rosdahl" userId="2820f357-2dd4-4127-8713-e0bfde0fd756" providerId="ADAL" clId="{7B19AD54-5089-4DD9-B04D-441BCEA6F21A}" dt="2023-01-15T02:02:29.938" v="556"/>
          <ac:spMkLst>
            <pc:docMk/>
            <pc:sldMk cId="1703298458" sldId="347"/>
            <ac:spMk id="6" creationId="{24941976-E4F2-43E6-9FDD-8B4D25BC9F33}"/>
          </ac:spMkLst>
        </pc:spChg>
      </pc:sldChg>
      <pc:sldChg chg="addSp delSp modSp mod">
        <pc:chgData name="Jon Rosdahl" userId="2820f357-2dd4-4127-8713-e0bfde0fd756" providerId="ADAL" clId="{7B19AD54-5089-4DD9-B04D-441BCEA6F21A}" dt="2023-01-15T02:14:39.857" v="621" actId="14100"/>
        <pc:sldMkLst>
          <pc:docMk/>
          <pc:sldMk cId="4047295227" sldId="348"/>
        </pc:sldMkLst>
        <pc:spChg chg="mod">
          <ac:chgData name="Jon Rosdahl" userId="2820f357-2dd4-4127-8713-e0bfde0fd756" providerId="ADAL" clId="{7B19AD54-5089-4DD9-B04D-441BCEA6F21A}" dt="2023-01-15T02:02:29.938" v="556"/>
          <ac:spMkLst>
            <pc:docMk/>
            <pc:sldMk cId="4047295227" sldId="348"/>
            <ac:spMk id="2" creationId="{13D9545A-3CB6-47F0-9D70-71B1C3FC6F76}"/>
          </ac:spMkLst>
        </pc:spChg>
        <pc:spChg chg="mod">
          <ac:chgData name="Jon Rosdahl" userId="2820f357-2dd4-4127-8713-e0bfde0fd756" providerId="ADAL" clId="{7B19AD54-5089-4DD9-B04D-441BCEA6F21A}" dt="2023-01-15T02:02:29.938" v="556"/>
          <ac:spMkLst>
            <pc:docMk/>
            <pc:sldMk cId="4047295227" sldId="348"/>
            <ac:spMk id="4" creationId="{66E02D0D-E5A7-4B1E-B5B3-EAE7A4E5553F}"/>
          </ac:spMkLst>
        </pc:spChg>
        <pc:spChg chg="mod">
          <ac:chgData name="Jon Rosdahl" userId="2820f357-2dd4-4127-8713-e0bfde0fd756" providerId="ADAL" clId="{7B19AD54-5089-4DD9-B04D-441BCEA6F21A}" dt="2023-01-15T02:02:29.938" v="556"/>
          <ac:spMkLst>
            <pc:docMk/>
            <pc:sldMk cId="4047295227" sldId="348"/>
            <ac:spMk id="5" creationId="{2DD6078B-DBDA-4889-94F1-6E94654FE417}"/>
          </ac:spMkLst>
        </pc:spChg>
        <pc:spChg chg="mod">
          <ac:chgData name="Jon Rosdahl" userId="2820f357-2dd4-4127-8713-e0bfde0fd756" providerId="ADAL" clId="{7B19AD54-5089-4DD9-B04D-441BCEA6F21A}" dt="2023-01-15T02:02:29.938" v="556"/>
          <ac:spMkLst>
            <pc:docMk/>
            <pc:sldMk cId="4047295227" sldId="348"/>
            <ac:spMk id="6" creationId="{6324E086-4ADE-4F6A-9A30-053B8040EDEC}"/>
          </ac:spMkLst>
        </pc:spChg>
        <pc:spChg chg="mod">
          <ac:chgData name="Jon Rosdahl" userId="2820f357-2dd4-4127-8713-e0bfde0fd756" providerId="ADAL" clId="{7B19AD54-5089-4DD9-B04D-441BCEA6F21A}" dt="2023-01-15T02:02:29.938" v="556"/>
          <ac:spMkLst>
            <pc:docMk/>
            <pc:sldMk cId="4047295227" sldId="348"/>
            <ac:spMk id="18" creationId="{C6C43CA6-452B-FED2-C5D1-883372BAB706}"/>
          </ac:spMkLst>
        </pc:spChg>
        <pc:picChg chg="add del mod">
          <ac:chgData name="Jon Rosdahl" userId="2820f357-2dd4-4127-8713-e0bfde0fd756" providerId="ADAL" clId="{7B19AD54-5089-4DD9-B04D-441BCEA6F21A}" dt="2023-01-15T02:12:43.733" v="609" actId="478"/>
          <ac:picMkLst>
            <pc:docMk/>
            <pc:sldMk cId="4047295227" sldId="348"/>
            <ac:picMk id="7" creationId="{E78FC288-705C-BBBB-6ED2-7DC8A2DEDF57}"/>
          </ac:picMkLst>
        </pc:picChg>
        <pc:picChg chg="del">
          <ac:chgData name="Jon Rosdahl" userId="2820f357-2dd4-4127-8713-e0bfde0fd756" providerId="ADAL" clId="{7B19AD54-5089-4DD9-B04D-441BCEA6F21A}" dt="2023-01-14T23:16:50.399" v="69" actId="478"/>
          <ac:picMkLst>
            <pc:docMk/>
            <pc:sldMk cId="4047295227" sldId="348"/>
            <ac:picMk id="8" creationId="{6B056345-5BDE-C81C-AA2F-FAE69FCE669D}"/>
          </ac:picMkLst>
        </pc:picChg>
        <pc:picChg chg="add del mod">
          <ac:chgData name="Jon Rosdahl" userId="2820f357-2dd4-4127-8713-e0bfde0fd756" providerId="ADAL" clId="{7B19AD54-5089-4DD9-B04D-441BCEA6F21A}" dt="2023-01-15T02:14:24.565" v="617" actId="478"/>
          <ac:picMkLst>
            <pc:docMk/>
            <pc:sldMk cId="4047295227" sldId="348"/>
            <ac:picMk id="10" creationId="{F9A5C2CD-47F7-E087-00DD-C7FA5D106499}"/>
          </ac:picMkLst>
        </pc:picChg>
        <pc:picChg chg="add mod">
          <ac:chgData name="Jon Rosdahl" userId="2820f357-2dd4-4127-8713-e0bfde0fd756" providerId="ADAL" clId="{7B19AD54-5089-4DD9-B04D-441BCEA6F21A}" dt="2023-01-15T02:14:39.857" v="621" actId="14100"/>
          <ac:picMkLst>
            <pc:docMk/>
            <pc:sldMk cId="4047295227" sldId="348"/>
            <ac:picMk id="12" creationId="{545F71AE-A961-DD69-460C-DA871E6F8F04}"/>
          </ac:picMkLst>
        </pc:picChg>
      </pc:sldChg>
      <pc:sldChg chg="del">
        <pc:chgData name="Jon Rosdahl" userId="2820f357-2dd4-4127-8713-e0bfde0fd756" providerId="ADAL" clId="{7B19AD54-5089-4DD9-B04D-441BCEA6F21A}" dt="2023-01-15T02:00:48.063" v="553" actId="47"/>
        <pc:sldMkLst>
          <pc:docMk/>
          <pc:sldMk cId="3038797176" sldId="351"/>
        </pc:sldMkLst>
      </pc:sldChg>
      <pc:sldChg chg="del">
        <pc:chgData name="Jon Rosdahl" userId="2820f357-2dd4-4127-8713-e0bfde0fd756" providerId="ADAL" clId="{7B19AD54-5089-4DD9-B04D-441BCEA6F21A}" dt="2023-01-15T02:00:45.451" v="551" actId="47"/>
        <pc:sldMkLst>
          <pc:docMk/>
          <pc:sldMk cId="355970095" sldId="353"/>
        </pc:sldMkLst>
      </pc:sldChg>
      <pc:sldChg chg="del">
        <pc:chgData name="Jon Rosdahl" userId="2820f357-2dd4-4127-8713-e0bfde0fd756" providerId="ADAL" clId="{7B19AD54-5089-4DD9-B04D-441BCEA6F21A}" dt="2023-01-15T02:00:52.580" v="554" actId="47"/>
        <pc:sldMkLst>
          <pc:docMk/>
          <pc:sldMk cId="115047699" sldId="355"/>
        </pc:sldMkLst>
      </pc:sldChg>
      <pc:sldChg chg="del">
        <pc:chgData name="Jon Rosdahl" userId="2820f357-2dd4-4127-8713-e0bfde0fd756" providerId="ADAL" clId="{7B19AD54-5089-4DD9-B04D-441BCEA6F21A}" dt="2023-01-15T02:00:46.470" v="552" actId="47"/>
        <pc:sldMkLst>
          <pc:docMk/>
          <pc:sldMk cId="1606748849" sldId="356"/>
        </pc:sldMkLst>
      </pc:sldChg>
      <pc:sldChg chg="modSp modNotes">
        <pc:chgData name="Jon Rosdahl" userId="2820f357-2dd4-4127-8713-e0bfde0fd756" providerId="ADAL" clId="{7B19AD54-5089-4DD9-B04D-441BCEA6F21A}" dt="2023-01-15T02:02:29.938" v="556"/>
        <pc:sldMkLst>
          <pc:docMk/>
          <pc:sldMk cId="3035181946" sldId="359"/>
        </pc:sldMkLst>
        <pc:spChg chg="mod">
          <ac:chgData name="Jon Rosdahl" userId="2820f357-2dd4-4127-8713-e0bfde0fd756" providerId="ADAL" clId="{7B19AD54-5089-4DD9-B04D-441BCEA6F21A}" dt="2023-01-15T02:02:29.938" v="556"/>
          <ac:spMkLst>
            <pc:docMk/>
            <pc:sldMk cId="3035181946" sldId="359"/>
            <ac:spMk id="3" creationId="{2CB657D3-ED0D-4C33-8811-0A7B968CBB89}"/>
          </ac:spMkLst>
        </pc:spChg>
      </pc:sldChg>
      <pc:sldChg chg="modSp mod modNotes">
        <pc:chgData name="Jon Rosdahl" userId="2820f357-2dd4-4127-8713-e0bfde0fd756" providerId="ADAL" clId="{7B19AD54-5089-4DD9-B04D-441BCEA6F21A}" dt="2023-01-15T02:20:24.330" v="639" actId="1076"/>
        <pc:sldMkLst>
          <pc:docMk/>
          <pc:sldMk cId="2856720215" sldId="360"/>
        </pc:sldMkLst>
        <pc:spChg chg="mod">
          <ac:chgData name="Jon Rosdahl" userId="2820f357-2dd4-4127-8713-e0bfde0fd756" providerId="ADAL" clId="{7B19AD54-5089-4DD9-B04D-441BCEA6F21A}" dt="2023-01-15T02:20:24.330" v="639" actId="1076"/>
          <ac:spMkLst>
            <pc:docMk/>
            <pc:sldMk cId="2856720215" sldId="360"/>
            <ac:spMk id="2" creationId="{84F311F2-1F1E-4E5C-98C2-56754D56D157}"/>
          </ac:spMkLst>
        </pc:spChg>
        <pc:spChg chg="mod">
          <ac:chgData name="Jon Rosdahl" userId="2820f357-2dd4-4127-8713-e0bfde0fd756" providerId="ADAL" clId="{7B19AD54-5089-4DD9-B04D-441BCEA6F21A}" dt="2023-01-15T02:02:29.938" v="556"/>
          <ac:spMkLst>
            <pc:docMk/>
            <pc:sldMk cId="2856720215" sldId="360"/>
            <ac:spMk id="3" creationId="{5D528D0E-D172-4C4F-9EC3-436D4EAE56B1}"/>
          </ac:spMkLst>
        </pc:spChg>
      </pc:sldChg>
      <pc:sldChg chg="addSp delSp modSp del mod">
        <pc:chgData name="Jon Rosdahl" userId="2820f357-2dd4-4127-8713-e0bfde0fd756" providerId="ADAL" clId="{7B19AD54-5089-4DD9-B04D-441BCEA6F21A}" dt="2023-01-15T01:06:51.556" v="189" actId="47"/>
        <pc:sldMkLst>
          <pc:docMk/>
          <pc:sldMk cId="3269024517" sldId="361"/>
        </pc:sldMkLst>
        <pc:spChg chg="mod">
          <ac:chgData name="Jon Rosdahl" userId="2820f357-2dd4-4127-8713-e0bfde0fd756" providerId="ADAL" clId="{7B19AD54-5089-4DD9-B04D-441BCEA6F21A}" dt="2023-01-15T01:03:09.726" v="159" actId="20577"/>
          <ac:spMkLst>
            <pc:docMk/>
            <pc:sldMk cId="3269024517" sldId="361"/>
            <ac:spMk id="2" creationId="{9CED19D5-4C3E-4076-A5C1-C5B3AD56990E}"/>
          </ac:spMkLst>
        </pc:spChg>
        <pc:spChg chg="add del mod">
          <ac:chgData name="Jon Rosdahl" userId="2820f357-2dd4-4127-8713-e0bfde0fd756" providerId="ADAL" clId="{7B19AD54-5089-4DD9-B04D-441BCEA6F21A}" dt="2023-01-15T01:03:54.777" v="165" actId="478"/>
          <ac:spMkLst>
            <pc:docMk/>
            <pc:sldMk cId="3269024517" sldId="361"/>
            <ac:spMk id="8" creationId="{38DF9AD8-CE66-41B7-BF19-75A5080D6E6F}"/>
          </ac:spMkLst>
        </pc:spChg>
        <pc:picChg chg="del mod">
          <ac:chgData name="Jon Rosdahl" userId="2820f357-2dd4-4127-8713-e0bfde0fd756" providerId="ADAL" clId="{7B19AD54-5089-4DD9-B04D-441BCEA6F21A}" dt="2023-01-15T01:03:00.798" v="156" actId="478"/>
          <ac:picMkLst>
            <pc:docMk/>
            <pc:sldMk cId="3269024517" sldId="361"/>
            <ac:picMk id="7" creationId="{23F9C275-52DA-4E1C-C5E0-D1FD9842EDCF}"/>
          </ac:picMkLst>
        </pc:picChg>
      </pc:sldChg>
      <pc:sldChg chg="modSp modNotes">
        <pc:chgData name="Jon Rosdahl" userId="2820f357-2dd4-4127-8713-e0bfde0fd756" providerId="ADAL" clId="{7B19AD54-5089-4DD9-B04D-441BCEA6F21A}" dt="2023-01-15T02:02:29.938" v="556"/>
        <pc:sldMkLst>
          <pc:docMk/>
          <pc:sldMk cId="2316484610" sldId="363"/>
        </pc:sldMkLst>
        <pc:spChg chg="mod">
          <ac:chgData name="Jon Rosdahl" userId="2820f357-2dd4-4127-8713-e0bfde0fd756" providerId="ADAL" clId="{7B19AD54-5089-4DD9-B04D-441BCEA6F21A}" dt="2023-01-15T02:02:29.938" v="556"/>
          <ac:spMkLst>
            <pc:docMk/>
            <pc:sldMk cId="2316484610" sldId="363"/>
            <ac:spMk id="2" creationId="{84F311F2-1F1E-4E5C-98C2-56754D56D157}"/>
          </ac:spMkLst>
        </pc:spChg>
        <pc:spChg chg="mod">
          <ac:chgData name="Jon Rosdahl" userId="2820f357-2dd4-4127-8713-e0bfde0fd756" providerId="ADAL" clId="{7B19AD54-5089-4DD9-B04D-441BCEA6F21A}" dt="2023-01-15T02:02:29.938" v="556"/>
          <ac:spMkLst>
            <pc:docMk/>
            <pc:sldMk cId="2316484610" sldId="363"/>
            <ac:spMk id="3" creationId="{5D528D0E-D172-4C4F-9EC3-436D4EAE56B1}"/>
          </ac:spMkLst>
        </pc:spChg>
      </pc:sldChg>
      <pc:sldChg chg="modSp modNotes">
        <pc:chgData name="Jon Rosdahl" userId="2820f357-2dd4-4127-8713-e0bfde0fd756" providerId="ADAL" clId="{7B19AD54-5089-4DD9-B04D-441BCEA6F21A}" dt="2023-01-15T02:02:29.938" v="556"/>
        <pc:sldMkLst>
          <pc:docMk/>
          <pc:sldMk cId="1707231956" sldId="365"/>
        </pc:sldMkLst>
        <pc:spChg chg="mod">
          <ac:chgData name="Jon Rosdahl" userId="2820f357-2dd4-4127-8713-e0bfde0fd756" providerId="ADAL" clId="{7B19AD54-5089-4DD9-B04D-441BCEA6F21A}" dt="2023-01-15T02:02:29.938" v="556"/>
          <ac:spMkLst>
            <pc:docMk/>
            <pc:sldMk cId="1707231956" sldId="365"/>
            <ac:spMk id="2" creationId="{B4C32EAE-4A58-4BD4-9B68-0F30EC667B80}"/>
          </ac:spMkLst>
        </pc:spChg>
        <pc:spChg chg="mod">
          <ac:chgData name="Jon Rosdahl" userId="2820f357-2dd4-4127-8713-e0bfde0fd756" providerId="ADAL" clId="{7B19AD54-5089-4DD9-B04D-441BCEA6F21A}" dt="2023-01-15T02:02:29.938" v="556"/>
          <ac:spMkLst>
            <pc:docMk/>
            <pc:sldMk cId="1707231956" sldId="365"/>
            <ac:spMk id="4" creationId="{06DDD47A-AC65-46A9-8A5D-CFA7676ADD72}"/>
          </ac:spMkLst>
        </pc:spChg>
        <pc:spChg chg="mod">
          <ac:chgData name="Jon Rosdahl" userId="2820f357-2dd4-4127-8713-e0bfde0fd756" providerId="ADAL" clId="{7B19AD54-5089-4DD9-B04D-441BCEA6F21A}" dt="2023-01-15T02:02:29.938" v="556"/>
          <ac:spMkLst>
            <pc:docMk/>
            <pc:sldMk cId="1707231956" sldId="365"/>
            <ac:spMk id="5" creationId="{FDA92D4F-5A16-44EB-A238-53C0C2E00BD2}"/>
          </ac:spMkLst>
        </pc:spChg>
        <pc:spChg chg="mod">
          <ac:chgData name="Jon Rosdahl" userId="2820f357-2dd4-4127-8713-e0bfde0fd756" providerId="ADAL" clId="{7B19AD54-5089-4DD9-B04D-441BCEA6F21A}" dt="2023-01-15T02:02:29.938" v="556"/>
          <ac:spMkLst>
            <pc:docMk/>
            <pc:sldMk cId="1707231956" sldId="365"/>
            <ac:spMk id="6" creationId="{0051991F-8BB8-4D59-954F-CF05098E652E}"/>
          </ac:spMkLst>
        </pc:spChg>
        <pc:graphicFrameChg chg="mod">
          <ac:chgData name="Jon Rosdahl" userId="2820f357-2dd4-4127-8713-e0bfde0fd756" providerId="ADAL" clId="{7B19AD54-5089-4DD9-B04D-441BCEA6F21A}" dt="2023-01-15T02:02:29.938" v="556"/>
          <ac:graphicFrameMkLst>
            <pc:docMk/>
            <pc:sldMk cId="1707231956" sldId="365"/>
            <ac:graphicFrameMk id="3" creationId="{00D6DCDF-0F6A-69A7-F06F-1BED925FF2F1}"/>
          </ac:graphicFrameMkLst>
        </pc:graphicFrameChg>
      </pc:sldChg>
      <pc:sldChg chg="addSp modSp mod">
        <pc:chgData name="Jon Rosdahl" userId="2820f357-2dd4-4127-8713-e0bfde0fd756" providerId="ADAL" clId="{7B19AD54-5089-4DD9-B04D-441BCEA6F21A}" dt="2023-01-15T02:02:29.938" v="556"/>
        <pc:sldMkLst>
          <pc:docMk/>
          <pc:sldMk cId="0" sldId="366"/>
        </pc:sldMkLst>
        <pc:spChg chg="mod">
          <ac:chgData name="Jon Rosdahl" userId="2820f357-2dd4-4127-8713-e0bfde0fd756" providerId="ADAL" clId="{7B19AD54-5089-4DD9-B04D-441BCEA6F21A}" dt="2023-01-15T02:02:29.938" v="556"/>
          <ac:spMkLst>
            <pc:docMk/>
            <pc:sldMk cId="0" sldId="366"/>
            <ac:spMk id="2" creationId="{00000000-0000-0000-0000-000000000000}"/>
          </ac:spMkLst>
        </pc:spChg>
        <pc:spChg chg="mod">
          <ac:chgData name="Jon Rosdahl" userId="2820f357-2dd4-4127-8713-e0bfde0fd756" providerId="ADAL" clId="{7B19AD54-5089-4DD9-B04D-441BCEA6F21A}" dt="2023-01-15T02:02:29.938" v="556"/>
          <ac:spMkLst>
            <pc:docMk/>
            <pc:sldMk cId="0" sldId="366"/>
            <ac:spMk id="4" creationId="{00000000-0000-0000-0000-000000000000}"/>
          </ac:spMkLst>
        </pc:spChg>
        <pc:spChg chg="add mod">
          <ac:chgData name="Jon Rosdahl" userId="2820f357-2dd4-4127-8713-e0bfde0fd756" providerId="ADAL" clId="{7B19AD54-5089-4DD9-B04D-441BCEA6F21A}" dt="2023-01-15T02:02:29.938" v="556"/>
          <ac:spMkLst>
            <pc:docMk/>
            <pc:sldMk cId="0" sldId="366"/>
            <ac:spMk id="5" creationId="{A1A97E1E-B873-ABD9-450B-FD26D99BD634}"/>
          </ac:spMkLst>
        </pc:spChg>
        <pc:graphicFrameChg chg="mod modGraphic">
          <ac:chgData name="Jon Rosdahl" userId="2820f357-2dd4-4127-8713-e0bfde0fd756" providerId="ADAL" clId="{7B19AD54-5089-4DD9-B04D-441BCEA6F21A}" dt="2023-01-15T02:02:29.938" v="556"/>
          <ac:graphicFrameMkLst>
            <pc:docMk/>
            <pc:sldMk cId="0" sldId="366"/>
            <ac:graphicFrameMk id="3" creationId="{00000000-0000-0000-0000-000000000000}"/>
          </ac:graphicFrameMkLst>
        </pc:graphicFrameChg>
      </pc:sldChg>
      <pc:sldChg chg="addSp delSp modSp new mod modClrScheme chgLayout">
        <pc:chgData name="Jon Rosdahl" userId="2820f357-2dd4-4127-8713-e0bfde0fd756" providerId="ADAL" clId="{7B19AD54-5089-4DD9-B04D-441BCEA6F21A}" dt="2023-01-15T02:17:42.189" v="630" actId="14100"/>
        <pc:sldMkLst>
          <pc:docMk/>
          <pc:sldMk cId="2868965279" sldId="367"/>
        </pc:sldMkLst>
        <pc:spChg chg="del mod ord">
          <ac:chgData name="Jon Rosdahl" userId="2820f357-2dd4-4127-8713-e0bfde0fd756" providerId="ADAL" clId="{7B19AD54-5089-4DD9-B04D-441BCEA6F21A}" dt="2023-01-15T01:45:38.140" v="363" actId="700"/>
          <ac:spMkLst>
            <pc:docMk/>
            <pc:sldMk cId="2868965279" sldId="367"/>
            <ac:spMk id="2" creationId="{3205FF5D-5095-6BEE-9CC8-F6225BB42BE8}"/>
          </ac:spMkLst>
        </pc:spChg>
        <pc:spChg chg="del">
          <ac:chgData name="Jon Rosdahl" userId="2820f357-2dd4-4127-8713-e0bfde0fd756" providerId="ADAL" clId="{7B19AD54-5089-4DD9-B04D-441BCEA6F21A}" dt="2023-01-15T01:45:38.140" v="363" actId="700"/>
          <ac:spMkLst>
            <pc:docMk/>
            <pc:sldMk cId="2868965279" sldId="367"/>
            <ac:spMk id="3" creationId="{63ACEC09-5483-4696-D483-3CD9AA6160BF}"/>
          </ac:spMkLst>
        </pc:spChg>
        <pc:spChg chg="del mod ord">
          <ac:chgData name="Jon Rosdahl" userId="2820f357-2dd4-4127-8713-e0bfde0fd756" providerId="ADAL" clId="{7B19AD54-5089-4DD9-B04D-441BCEA6F21A}" dt="2023-01-15T01:45:38.140" v="363" actId="700"/>
          <ac:spMkLst>
            <pc:docMk/>
            <pc:sldMk cId="2868965279" sldId="367"/>
            <ac:spMk id="4" creationId="{78E1DD03-D90F-7E42-9C9A-89BD645F81B1}"/>
          </ac:spMkLst>
        </pc:spChg>
        <pc:spChg chg="del">
          <ac:chgData name="Jon Rosdahl" userId="2820f357-2dd4-4127-8713-e0bfde0fd756" providerId="ADAL" clId="{7B19AD54-5089-4DD9-B04D-441BCEA6F21A}" dt="2023-01-15T01:45:38.140" v="363" actId="700"/>
          <ac:spMkLst>
            <pc:docMk/>
            <pc:sldMk cId="2868965279" sldId="367"/>
            <ac:spMk id="5" creationId="{BCCB55D9-5BCF-F5C0-B0CE-94082A18B4D3}"/>
          </ac:spMkLst>
        </pc:spChg>
        <pc:spChg chg="del">
          <ac:chgData name="Jon Rosdahl" userId="2820f357-2dd4-4127-8713-e0bfde0fd756" providerId="ADAL" clId="{7B19AD54-5089-4DD9-B04D-441BCEA6F21A}" dt="2023-01-15T01:45:38.140" v="363" actId="700"/>
          <ac:spMkLst>
            <pc:docMk/>
            <pc:sldMk cId="2868965279" sldId="367"/>
            <ac:spMk id="6" creationId="{F3319075-62C3-E9E4-7355-5B6D276744DD}"/>
          </ac:spMkLst>
        </pc:spChg>
        <pc:spChg chg="mod ord">
          <ac:chgData name="Jon Rosdahl" userId="2820f357-2dd4-4127-8713-e0bfde0fd756" providerId="ADAL" clId="{7B19AD54-5089-4DD9-B04D-441BCEA6F21A}" dt="2023-01-15T01:45:38.140" v="363" actId="700"/>
          <ac:spMkLst>
            <pc:docMk/>
            <pc:sldMk cId="2868965279" sldId="367"/>
            <ac:spMk id="7" creationId="{BA8A2850-541F-E351-058D-22699C585F25}"/>
          </ac:spMkLst>
        </pc:spChg>
        <pc:spChg chg="mod ord">
          <ac:chgData name="Jon Rosdahl" userId="2820f357-2dd4-4127-8713-e0bfde0fd756" providerId="ADAL" clId="{7B19AD54-5089-4DD9-B04D-441BCEA6F21A}" dt="2023-01-15T01:45:38.140" v="363" actId="700"/>
          <ac:spMkLst>
            <pc:docMk/>
            <pc:sldMk cId="2868965279" sldId="367"/>
            <ac:spMk id="8" creationId="{35396CF8-BE9E-DB24-C383-3FA917D9D155}"/>
          </ac:spMkLst>
        </pc:spChg>
        <pc:spChg chg="mod ord">
          <ac:chgData name="Jon Rosdahl" userId="2820f357-2dd4-4127-8713-e0bfde0fd756" providerId="ADAL" clId="{7B19AD54-5089-4DD9-B04D-441BCEA6F21A}" dt="2023-01-15T01:45:38.140" v="363" actId="700"/>
          <ac:spMkLst>
            <pc:docMk/>
            <pc:sldMk cId="2868965279" sldId="367"/>
            <ac:spMk id="9" creationId="{F2E2F351-8BCB-A26E-0765-B5FFA37FCFD1}"/>
          </ac:spMkLst>
        </pc:spChg>
        <pc:spChg chg="add mod ord">
          <ac:chgData name="Jon Rosdahl" userId="2820f357-2dd4-4127-8713-e0bfde0fd756" providerId="ADAL" clId="{7B19AD54-5089-4DD9-B04D-441BCEA6F21A}" dt="2023-01-15T02:17:09.164" v="622" actId="403"/>
          <ac:spMkLst>
            <pc:docMk/>
            <pc:sldMk cId="2868965279" sldId="367"/>
            <ac:spMk id="10" creationId="{E223CE59-6B95-A2F5-08B8-93EB09C57C99}"/>
          </ac:spMkLst>
        </pc:spChg>
        <pc:spChg chg="add mod ord">
          <ac:chgData name="Jon Rosdahl" userId="2820f357-2dd4-4127-8713-e0bfde0fd756" providerId="ADAL" clId="{7B19AD54-5089-4DD9-B04D-441BCEA6F21A}" dt="2023-01-15T02:17:42.189" v="630" actId="14100"/>
          <ac:spMkLst>
            <pc:docMk/>
            <pc:sldMk cId="2868965279" sldId="367"/>
            <ac:spMk id="11" creationId="{170F78D8-A2B4-6C42-8DAC-BD23CE108A13}"/>
          </ac:spMkLst>
        </pc:spChg>
      </pc:sldChg>
      <pc:sldChg chg="addSp delSp modSp new mod modClrScheme chgLayout">
        <pc:chgData name="Jon Rosdahl" userId="2820f357-2dd4-4127-8713-e0bfde0fd756" providerId="ADAL" clId="{7B19AD54-5089-4DD9-B04D-441BCEA6F21A}" dt="2023-01-15T02:02:29.938" v="556"/>
        <pc:sldMkLst>
          <pc:docMk/>
          <pc:sldMk cId="2995249745" sldId="368"/>
        </pc:sldMkLst>
        <pc:spChg chg="del">
          <ac:chgData name="Jon Rosdahl" userId="2820f357-2dd4-4127-8713-e0bfde0fd756" providerId="ADAL" clId="{7B19AD54-5089-4DD9-B04D-441BCEA6F21A}" dt="2023-01-15T01:09:47.409" v="194" actId="700"/>
          <ac:spMkLst>
            <pc:docMk/>
            <pc:sldMk cId="2995249745" sldId="368"/>
            <ac:spMk id="2" creationId="{F5071B16-C3D7-8670-3173-C53B1E6B9F13}"/>
          </ac:spMkLst>
        </pc:spChg>
        <pc:spChg chg="del">
          <ac:chgData name="Jon Rosdahl" userId="2820f357-2dd4-4127-8713-e0bfde0fd756" providerId="ADAL" clId="{7B19AD54-5089-4DD9-B04D-441BCEA6F21A}" dt="2023-01-15T01:09:47.409" v="194" actId="700"/>
          <ac:spMkLst>
            <pc:docMk/>
            <pc:sldMk cId="2995249745" sldId="368"/>
            <ac:spMk id="3" creationId="{9B23B47A-6820-8ECE-1998-32F5907B2274}"/>
          </ac:spMkLst>
        </pc:spChg>
        <pc:spChg chg="del">
          <ac:chgData name="Jon Rosdahl" userId="2820f357-2dd4-4127-8713-e0bfde0fd756" providerId="ADAL" clId="{7B19AD54-5089-4DD9-B04D-441BCEA6F21A}" dt="2023-01-15T01:09:47.409" v="194" actId="700"/>
          <ac:spMkLst>
            <pc:docMk/>
            <pc:sldMk cId="2995249745" sldId="368"/>
            <ac:spMk id="4" creationId="{D0CD20E1-1BA4-4B35-4846-34740ED624B2}"/>
          </ac:spMkLst>
        </pc:spChg>
        <pc:spChg chg="del">
          <ac:chgData name="Jon Rosdahl" userId="2820f357-2dd4-4127-8713-e0bfde0fd756" providerId="ADAL" clId="{7B19AD54-5089-4DD9-B04D-441BCEA6F21A}" dt="2023-01-15T01:09:47.409" v="194" actId="700"/>
          <ac:spMkLst>
            <pc:docMk/>
            <pc:sldMk cId="2995249745" sldId="368"/>
            <ac:spMk id="5" creationId="{C6B819DC-58A4-1809-893F-AD819D29860B}"/>
          </ac:spMkLst>
        </pc:spChg>
        <pc:spChg chg="del">
          <ac:chgData name="Jon Rosdahl" userId="2820f357-2dd4-4127-8713-e0bfde0fd756" providerId="ADAL" clId="{7B19AD54-5089-4DD9-B04D-441BCEA6F21A}" dt="2023-01-15T01:09:47.409" v="194" actId="700"/>
          <ac:spMkLst>
            <pc:docMk/>
            <pc:sldMk cId="2995249745" sldId="368"/>
            <ac:spMk id="6" creationId="{F165D076-AF0A-5EE0-3BC6-3874879E6D58}"/>
          </ac:spMkLst>
        </pc:spChg>
        <pc:spChg chg="mod ord">
          <ac:chgData name="Jon Rosdahl" userId="2820f357-2dd4-4127-8713-e0bfde0fd756" providerId="ADAL" clId="{7B19AD54-5089-4DD9-B04D-441BCEA6F21A}" dt="2023-01-15T02:02:29.938" v="556"/>
          <ac:spMkLst>
            <pc:docMk/>
            <pc:sldMk cId="2995249745" sldId="368"/>
            <ac:spMk id="7" creationId="{B8B6FBE7-ECFD-7340-0C15-F1C55F2A2957}"/>
          </ac:spMkLst>
        </pc:spChg>
        <pc:spChg chg="mod ord">
          <ac:chgData name="Jon Rosdahl" userId="2820f357-2dd4-4127-8713-e0bfde0fd756" providerId="ADAL" clId="{7B19AD54-5089-4DD9-B04D-441BCEA6F21A}" dt="2023-01-15T02:02:29.938" v="556"/>
          <ac:spMkLst>
            <pc:docMk/>
            <pc:sldMk cId="2995249745" sldId="368"/>
            <ac:spMk id="8" creationId="{64094E1C-A525-A9E0-FABE-5EDD7B48D4B6}"/>
          </ac:spMkLst>
        </pc:spChg>
        <pc:spChg chg="mod ord">
          <ac:chgData name="Jon Rosdahl" userId="2820f357-2dd4-4127-8713-e0bfde0fd756" providerId="ADAL" clId="{7B19AD54-5089-4DD9-B04D-441BCEA6F21A}" dt="2023-01-15T02:02:29.938" v="556"/>
          <ac:spMkLst>
            <pc:docMk/>
            <pc:sldMk cId="2995249745" sldId="368"/>
            <ac:spMk id="9" creationId="{9AED62D6-BC73-A3FA-1780-6544E4A6B9D8}"/>
          </ac:spMkLst>
        </pc:spChg>
        <pc:spChg chg="add mod">
          <ac:chgData name="Jon Rosdahl" userId="2820f357-2dd4-4127-8713-e0bfde0fd756" providerId="ADAL" clId="{7B19AD54-5089-4DD9-B04D-441BCEA6F21A}" dt="2023-01-15T02:02:29.938" v="556"/>
          <ac:spMkLst>
            <pc:docMk/>
            <pc:sldMk cId="2995249745" sldId="368"/>
            <ac:spMk id="12" creationId="{5AFAD995-915F-A6C4-C2FB-092438C83B09}"/>
          </ac:spMkLst>
        </pc:spChg>
        <pc:spChg chg="add del mod">
          <ac:chgData name="Jon Rosdahl" userId="2820f357-2dd4-4127-8713-e0bfde0fd756" providerId="ADAL" clId="{7B19AD54-5089-4DD9-B04D-441BCEA6F21A}" dt="2023-01-15T01:33:03.122" v="219" actId="478"/>
          <ac:spMkLst>
            <pc:docMk/>
            <pc:sldMk cId="2995249745" sldId="368"/>
            <ac:spMk id="16" creationId="{F938B342-333E-1489-7DA9-705917CB9859}"/>
          </ac:spMkLst>
        </pc:spChg>
        <pc:graphicFrameChg chg="add del mod modGraphic">
          <ac:chgData name="Jon Rosdahl" userId="2820f357-2dd4-4127-8713-e0bfde0fd756" providerId="ADAL" clId="{7B19AD54-5089-4DD9-B04D-441BCEA6F21A}" dt="2023-01-15T01:10:00.712" v="200"/>
          <ac:graphicFrameMkLst>
            <pc:docMk/>
            <pc:sldMk cId="2995249745" sldId="368"/>
            <ac:graphicFrameMk id="10" creationId="{FEC8D17D-7FF5-6B4E-8AE0-3FF9F25160F4}"/>
          </ac:graphicFrameMkLst>
        </pc:graphicFrameChg>
        <pc:graphicFrameChg chg="add mod modGraphic">
          <ac:chgData name="Jon Rosdahl" userId="2820f357-2dd4-4127-8713-e0bfde0fd756" providerId="ADAL" clId="{7B19AD54-5089-4DD9-B04D-441BCEA6F21A}" dt="2023-01-15T02:02:29.938" v="556"/>
          <ac:graphicFrameMkLst>
            <pc:docMk/>
            <pc:sldMk cId="2995249745" sldId="368"/>
            <ac:graphicFrameMk id="11" creationId="{8A0EA4EA-DAAD-6BDD-1FC4-B4EE41A6099D}"/>
          </ac:graphicFrameMkLst>
        </pc:graphicFrameChg>
      </pc:sldChg>
      <pc:sldChg chg="addSp delSp modSp new mod">
        <pc:chgData name="Jon Rosdahl" userId="2820f357-2dd4-4127-8713-e0bfde0fd756" providerId="ADAL" clId="{7B19AD54-5089-4DD9-B04D-441BCEA6F21A}" dt="2023-01-15T02:02:29.938" v="556"/>
        <pc:sldMkLst>
          <pc:docMk/>
          <pc:sldMk cId="3423653587" sldId="369"/>
        </pc:sldMkLst>
        <pc:spChg chg="mod">
          <ac:chgData name="Jon Rosdahl" userId="2820f357-2dd4-4127-8713-e0bfde0fd756" providerId="ADAL" clId="{7B19AD54-5089-4DD9-B04D-441BCEA6F21A}" dt="2023-01-15T02:02:29.938" v="556"/>
          <ac:spMkLst>
            <pc:docMk/>
            <pc:sldMk cId="3423653587" sldId="369"/>
            <ac:spMk id="2" creationId="{AEE0F4EC-9591-670E-56DE-6EAD2434B418}"/>
          </ac:spMkLst>
        </pc:spChg>
        <pc:spChg chg="del">
          <ac:chgData name="Jon Rosdahl" userId="2820f357-2dd4-4127-8713-e0bfde0fd756" providerId="ADAL" clId="{7B19AD54-5089-4DD9-B04D-441BCEA6F21A}" dt="2023-01-15T01:42:58.696" v="299"/>
          <ac:spMkLst>
            <pc:docMk/>
            <pc:sldMk cId="3423653587" sldId="369"/>
            <ac:spMk id="3" creationId="{1433C481-26C8-6B7B-82F8-5E7B946C83BA}"/>
          </ac:spMkLst>
        </pc:spChg>
        <pc:graphicFrameChg chg="add mod">
          <ac:chgData name="Jon Rosdahl" userId="2820f357-2dd4-4127-8713-e0bfde0fd756" providerId="ADAL" clId="{7B19AD54-5089-4DD9-B04D-441BCEA6F21A}" dt="2023-01-15T02:02:29.938" v="556"/>
          <ac:graphicFrameMkLst>
            <pc:docMk/>
            <pc:sldMk cId="3423653587" sldId="369"/>
            <ac:graphicFrameMk id="7" creationId="{0322B248-5A6B-D1BA-E6DE-5A6FE8F08C59}"/>
          </ac:graphicFrameMkLst>
        </pc:graphicFrameChg>
      </pc:sldChg>
      <pc:sldChg chg="addSp delSp modSp new mod modClrScheme chgLayout">
        <pc:chgData name="Jon Rosdahl" userId="2820f357-2dd4-4127-8713-e0bfde0fd756" providerId="ADAL" clId="{7B19AD54-5089-4DD9-B04D-441BCEA6F21A}" dt="2023-01-15T02:06:20.705" v="608" actId="14100"/>
        <pc:sldMkLst>
          <pc:docMk/>
          <pc:sldMk cId="1499164401" sldId="370"/>
        </pc:sldMkLst>
        <pc:spChg chg="del">
          <ac:chgData name="Jon Rosdahl" userId="2820f357-2dd4-4127-8713-e0bfde0fd756" providerId="ADAL" clId="{7B19AD54-5089-4DD9-B04D-441BCEA6F21A}" dt="2023-01-15T02:04:32.795" v="565" actId="700"/>
          <ac:spMkLst>
            <pc:docMk/>
            <pc:sldMk cId="1499164401" sldId="370"/>
            <ac:spMk id="2" creationId="{2E986098-5DEE-0B45-EA77-2F543C512DB8}"/>
          </ac:spMkLst>
        </pc:spChg>
        <pc:spChg chg="del">
          <ac:chgData name="Jon Rosdahl" userId="2820f357-2dd4-4127-8713-e0bfde0fd756" providerId="ADAL" clId="{7B19AD54-5089-4DD9-B04D-441BCEA6F21A}" dt="2023-01-15T02:04:32.795" v="565" actId="700"/>
          <ac:spMkLst>
            <pc:docMk/>
            <pc:sldMk cId="1499164401" sldId="370"/>
            <ac:spMk id="3" creationId="{6D44A2E4-0698-E3F4-D771-19DEE065EDB5}"/>
          </ac:spMkLst>
        </pc:spChg>
        <pc:spChg chg="del">
          <ac:chgData name="Jon Rosdahl" userId="2820f357-2dd4-4127-8713-e0bfde0fd756" providerId="ADAL" clId="{7B19AD54-5089-4DD9-B04D-441BCEA6F21A}" dt="2023-01-15T02:04:32.795" v="565" actId="700"/>
          <ac:spMkLst>
            <pc:docMk/>
            <pc:sldMk cId="1499164401" sldId="370"/>
            <ac:spMk id="4" creationId="{530AB7F8-68B3-2D19-39D5-1DDB1A34A523}"/>
          </ac:spMkLst>
        </pc:spChg>
        <pc:spChg chg="del">
          <ac:chgData name="Jon Rosdahl" userId="2820f357-2dd4-4127-8713-e0bfde0fd756" providerId="ADAL" clId="{7B19AD54-5089-4DD9-B04D-441BCEA6F21A}" dt="2023-01-15T02:04:32.795" v="565" actId="700"/>
          <ac:spMkLst>
            <pc:docMk/>
            <pc:sldMk cId="1499164401" sldId="370"/>
            <ac:spMk id="5" creationId="{F9D2C1B6-43B9-9DF3-4579-85AD86BAE630}"/>
          </ac:spMkLst>
        </pc:spChg>
        <pc:spChg chg="del">
          <ac:chgData name="Jon Rosdahl" userId="2820f357-2dd4-4127-8713-e0bfde0fd756" providerId="ADAL" clId="{7B19AD54-5089-4DD9-B04D-441BCEA6F21A}" dt="2023-01-15T02:04:32.795" v="565" actId="700"/>
          <ac:spMkLst>
            <pc:docMk/>
            <pc:sldMk cId="1499164401" sldId="370"/>
            <ac:spMk id="6" creationId="{EC565FD9-B282-8C45-510E-8C116A6B0967}"/>
          </ac:spMkLst>
        </pc:spChg>
        <pc:spChg chg="mod ord">
          <ac:chgData name="Jon Rosdahl" userId="2820f357-2dd4-4127-8713-e0bfde0fd756" providerId="ADAL" clId="{7B19AD54-5089-4DD9-B04D-441BCEA6F21A}" dt="2023-01-15T02:05:44.234" v="575" actId="26606"/>
          <ac:spMkLst>
            <pc:docMk/>
            <pc:sldMk cId="1499164401" sldId="370"/>
            <ac:spMk id="7" creationId="{30490E8E-FE8E-02A8-E96F-6231C6AA8888}"/>
          </ac:spMkLst>
        </pc:spChg>
        <pc:spChg chg="mod ord">
          <ac:chgData name="Jon Rosdahl" userId="2820f357-2dd4-4127-8713-e0bfde0fd756" providerId="ADAL" clId="{7B19AD54-5089-4DD9-B04D-441BCEA6F21A}" dt="2023-01-15T02:05:44.234" v="575" actId="26606"/>
          <ac:spMkLst>
            <pc:docMk/>
            <pc:sldMk cId="1499164401" sldId="370"/>
            <ac:spMk id="8" creationId="{34FD3310-AB78-9D07-C7EC-1A79E68242F6}"/>
          </ac:spMkLst>
        </pc:spChg>
        <pc:spChg chg="mod ord">
          <ac:chgData name="Jon Rosdahl" userId="2820f357-2dd4-4127-8713-e0bfde0fd756" providerId="ADAL" clId="{7B19AD54-5089-4DD9-B04D-441BCEA6F21A}" dt="2023-01-15T02:05:44.234" v="575" actId="26606"/>
          <ac:spMkLst>
            <pc:docMk/>
            <pc:sldMk cId="1499164401" sldId="370"/>
            <ac:spMk id="9" creationId="{94FC48B5-B584-97DF-9819-92852004727C}"/>
          </ac:spMkLst>
        </pc:spChg>
        <pc:spChg chg="add del mod ord">
          <ac:chgData name="Jon Rosdahl" userId="2820f357-2dd4-4127-8713-e0bfde0fd756" providerId="ADAL" clId="{7B19AD54-5089-4DD9-B04D-441BCEA6F21A}" dt="2023-01-15T02:05:44.234" v="575" actId="26606"/>
          <ac:spMkLst>
            <pc:docMk/>
            <pc:sldMk cId="1499164401" sldId="370"/>
            <ac:spMk id="11" creationId="{8BE3F305-3FB6-C656-2A37-D4210F7B2562}"/>
          </ac:spMkLst>
        </pc:spChg>
        <pc:spChg chg="add del mod ord">
          <ac:chgData name="Jon Rosdahl" userId="2820f357-2dd4-4127-8713-e0bfde0fd756" providerId="ADAL" clId="{7B19AD54-5089-4DD9-B04D-441BCEA6F21A}" dt="2023-01-15T02:05:44.234" v="575" actId="26606"/>
          <ac:spMkLst>
            <pc:docMk/>
            <pc:sldMk cId="1499164401" sldId="370"/>
            <ac:spMk id="12" creationId="{9C17BC62-A7E7-FC3A-05F2-B3CCA0C966E2}"/>
          </ac:spMkLst>
        </pc:spChg>
        <pc:spChg chg="add mod">
          <ac:chgData name="Jon Rosdahl" userId="2820f357-2dd4-4127-8713-e0bfde0fd756" providerId="ADAL" clId="{7B19AD54-5089-4DD9-B04D-441BCEA6F21A}" dt="2023-01-15T02:06:07.339" v="605" actId="27636"/>
          <ac:spMkLst>
            <pc:docMk/>
            <pc:sldMk cId="1499164401" sldId="370"/>
            <ac:spMk id="17" creationId="{58A1A727-1A30-1691-ED94-F590896C8D0C}"/>
          </ac:spMkLst>
        </pc:spChg>
        <pc:picChg chg="add mod ord">
          <ac:chgData name="Jon Rosdahl" userId="2820f357-2dd4-4127-8713-e0bfde0fd756" providerId="ADAL" clId="{7B19AD54-5089-4DD9-B04D-441BCEA6F21A}" dt="2023-01-15T02:06:20.705" v="608" actId="14100"/>
          <ac:picMkLst>
            <pc:docMk/>
            <pc:sldMk cId="1499164401" sldId="370"/>
            <ac:picMk id="10" creationId="{D3FF003F-EA21-7E5F-6F27-99DF415A44AF}"/>
          </ac:picMkLst>
        </pc:picChg>
      </pc:sldChg>
      <pc:sldChg chg="new del">
        <pc:chgData name="Jon Rosdahl" userId="2820f357-2dd4-4127-8713-e0bfde0fd756" providerId="ADAL" clId="{7B19AD54-5089-4DD9-B04D-441BCEA6F21A}" dt="2023-01-15T02:19:54.696" v="633" actId="47"/>
        <pc:sldMkLst>
          <pc:docMk/>
          <pc:sldMk cId="131090220" sldId="371"/>
        </pc:sldMkLst>
      </pc:sldChg>
      <pc:sldChg chg="modSp add mod">
        <pc:chgData name="Jon Rosdahl" userId="2820f357-2dd4-4127-8713-e0bfde0fd756" providerId="ADAL" clId="{7B19AD54-5089-4DD9-B04D-441BCEA6F21A}" dt="2023-01-15T02:34:17.993" v="994" actId="14100"/>
        <pc:sldMkLst>
          <pc:docMk/>
          <pc:sldMk cId="1736768604" sldId="372"/>
        </pc:sldMkLst>
        <pc:spChg chg="mod">
          <ac:chgData name="Jon Rosdahl" userId="2820f357-2dd4-4127-8713-e0bfde0fd756" providerId="ADAL" clId="{7B19AD54-5089-4DD9-B04D-441BCEA6F21A}" dt="2023-01-15T02:20:55.078" v="657" actId="1076"/>
          <ac:spMkLst>
            <pc:docMk/>
            <pc:sldMk cId="1736768604" sldId="372"/>
            <ac:spMk id="2" creationId="{84F311F2-1F1E-4E5C-98C2-56754D56D157}"/>
          </ac:spMkLst>
        </pc:spChg>
        <pc:spChg chg="mod">
          <ac:chgData name="Jon Rosdahl" userId="2820f357-2dd4-4127-8713-e0bfde0fd756" providerId="ADAL" clId="{7B19AD54-5089-4DD9-B04D-441BCEA6F21A}" dt="2023-01-15T02:34:17.993" v="994" actId="14100"/>
          <ac:spMkLst>
            <pc:docMk/>
            <pc:sldMk cId="1736768604" sldId="372"/>
            <ac:spMk id="3" creationId="{5D528D0E-D172-4C4F-9EC3-436D4EAE56B1}"/>
          </ac:spMkLst>
        </pc:spChg>
      </pc:sldChg>
      <pc:sldChg chg="addSp delSp modSp new mod modClrScheme chgLayout">
        <pc:chgData name="Jon Rosdahl" userId="2820f357-2dd4-4127-8713-e0bfde0fd756" providerId="ADAL" clId="{7B19AD54-5089-4DD9-B04D-441BCEA6F21A}" dt="2023-01-15T02:36:04.281" v="1051" actId="122"/>
        <pc:sldMkLst>
          <pc:docMk/>
          <pc:sldMk cId="2468453929" sldId="373"/>
        </pc:sldMkLst>
        <pc:spChg chg="del mod ord">
          <ac:chgData name="Jon Rosdahl" userId="2820f357-2dd4-4127-8713-e0bfde0fd756" providerId="ADAL" clId="{7B19AD54-5089-4DD9-B04D-441BCEA6F21A}" dt="2023-01-15T02:35:34.690" v="996" actId="700"/>
          <ac:spMkLst>
            <pc:docMk/>
            <pc:sldMk cId="2468453929" sldId="373"/>
            <ac:spMk id="2" creationId="{9545A603-9FD0-8A0A-5DC0-83684A745E65}"/>
          </ac:spMkLst>
        </pc:spChg>
        <pc:spChg chg="del mod ord">
          <ac:chgData name="Jon Rosdahl" userId="2820f357-2dd4-4127-8713-e0bfde0fd756" providerId="ADAL" clId="{7B19AD54-5089-4DD9-B04D-441BCEA6F21A}" dt="2023-01-15T02:35:34.690" v="996" actId="700"/>
          <ac:spMkLst>
            <pc:docMk/>
            <pc:sldMk cId="2468453929" sldId="373"/>
            <ac:spMk id="3" creationId="{EA97188C-EBBA-76D0-C5C4-9C3C4623916B}"/>
          </ac:spMkLst>
        </pc:spChg>
        <pc:spChg chg="del">
          <ac:chgData name="Jon Rosdahl" userId="2820f357-2dd4-4127-8713-e0bfde0fd756" providerId="ADAL" clId="{7B19AD54-5089-4DD9-B04D-441BCEA6F21A}" dt="2023-01-15T02:35:34.690" v="996" actId="700"/>
          <ac:spMkLst>
            <pc:docMk/>
            <pc:sldMk cId="2468453929" sldId="373"/>
            <ac:spMk id="4" creationId="{43D85B3A-4E26-DF63-41A9-998FB112B39B}"/>
          </ac:spMkLst>
        </pc:spChg>
        <pc:spChg chg="del">
          <ac:chgData name="Jon Rosdahl" userId="2820f357-2dd4-4127-8713-e0bfde0fd756" providerId="ADAL" clId="{7B19AD54-5089-4DD9-B04D-441BCEA6F21A}" dt="2023-01-15T02:35:34.690" v="996" actId="700"/>
          <ac:spMkLst>
            <pc:docMk/>
            <pc:sldMk cId="2468453929" sldId="373"/>
            <ac:spMk id="5" creationId="{289FC224-595E-81F6-CA32-85CF8562DE96}"/>
          </ac:spMkLst>
        </pc:spChg>
        <pc:spChg chg="del">
          <ac:chgData name="Jon Rosdahl" userId="2820f357-2dd4-4127-8713-e0bfde0fd756" providerId="ADAL" clId="{7B19AD54-5089-4DD9-B04D-441BCEA6F21A}" dt="2023-01-15T02:35:34.690" v="996" actId="700"/>
          <ac:spMkLst>
            <pc:docMk/>
            <pc:sldMk cId="2468453929" sldId="373"/>
            <ac:spMk id="6" creationId="{2FC85AE7-3924-DF0F-E04E-79B3839FB46D}"/>
          </ac:spMkLst>
        </pc:spChg>
        <pc:spChg chg="mod ord">
          <ac:chgData name="Jon Rosdahl" userId="2820f357-2dd4-4127-8713-e0bfde0fd756" providerId="ADAL" clId="{7B19AD54-5089-4DD9-B04D-441BCEA6F21A}" dt="2023-01-15T02:35:34.690" v="996" actId="700"/>
          <ac:spMkLst>
            <pc:docMk/>
            <pc:sldMk cId="2468453929" sldId="373"/>
            <ac:spMk id="7" creationId="{39540074-8719-D81E-96C7-B784AB82F112}"/>
          </ac:spMkLst>
        </pc:spChg>
        <pc:spChg chg="mod ord">
          <ac:chgData name="Jon Rosdahl" userId="2820f357-2dd4-4127-8713-e0bfde0fd756" providerId="ADAL" clId="{7B19AD54-5089-4DD9-B04D-441BCEA6F21A}" dt="2023-01-15T02:35:34.690" v="996" actId="700"/>
          <ac:spMkLst>
            <pc:docMk/>
            <pc:sldMk cId="2468453929" sldId="373"/>
            <ac:spMk id="8" creationId="{346F32CE-7E7D-B602-3EF5-A23C0E1AFAF7}"/>
          </ac:spMkLst>
        </pc:spChg>
        <pc:spChg chg="mod ord">
          <ac:chgData name="Jon Rosdahl" userId="2820f357-2dd4-4127-8713-e0bfde0fd756" providerId="ADAL" clId="{7B19AD54-5089-4DD9-B04D-441BCEA6F21A}" dt="2023-01-15T02:35:34.690" v="996" actId="700"/>
          <ac:spMkLst>
            <pc:docMk/>
            <pc:sldMk cId="2468453929" sldId="373"/>
            <ac:spMk id="9" creationId="{A9465176-8190-569C-213D-7CAA7A2C2860}"/>
          </ac:spMkLst>
        </pc:spChg>
        <pc:spChg chg="add mod ord">
          <ac:chgData name="Jon Rosdahl" userId="2820f357-2dd4-4127-8713-e0bfde0fd756" providerId="ADAL" clId="{7B19AD54-5089-4DD9-B04D-441BCEA6F21A}" dt="2023-01-15T02:36:04.281" v="1051" actId="122"/>
          <ac:spMkLst>
            <pc:docMk/>
            <pc:sldMk cId="2468453929" sldId="373"/>
            <ac:spMk id="10" creationId="{EF7F5592-0307-EAF6-3578-1106FFC7AA96}"/>
          </ac:spMkLst>
        </pc:spChg>
        <pc:spChg chg="add mod ord">
          <ac:chgData name="Jon Rosdahl" userId="2820f357-2dd4-4127-8713-e0bfde0fd756" providerId="ADAL" clId="{7B19AD54-5089-4DD9-B04D-441BCEA6F21A}" dt="2023-01-15T02:35:39.834" v="1008" actId="20577"/>
          <ac:spMkLst>
            <pc:docMk/>
            <pc:sldMk cId="2468453929" sldId="373"/>
            <ac:spMk id="11" creationId="{8FB49A56-6C18-A16C-122C-E0B8FD0FEE97}"/>
          </ac:spMkLst>
        </pc:spChg>
      </pc:sldChg>
      <pc:sldChg chg="modSp new mod ord">
        <pc:chgData name="Jon Rosdahl" userId="2820f357-2dd4-4127-8713-e0bfde0fd756" providerId="ADAL" clId="{7B19AD54-5089-4DD9-B04D-441BCEA6F21A}" dt="2023-01-15T02:36:47.440" v="1077" actId="20577"/>
        <pc:sldMkLst>
          <pc:docMk/>
          <pc:sldMk cId="1088024078" sldId="374"/>
        </pc:sldMkLst>
        <pc:spChg chg="mod">
          <ac:chgData name="Jon Rosdahl" userId="2820f357-2dd4-4127-8713-e0bfde0fd756" providerId="ADAL" clId="{7B19AD54-5089-4DD9-B04D-441BCEA6F21A}" dt="2023-01-15T02:36:47.440" v="1077" actId="20577"/>
          <ac:spMkLst>
            <pc:docMk/>
            <pc:sldMk cId="1088024078" sldId="374"/>
            <ac:spMk id="2" creationId="{1B3E8EDF-4E6D-4EAC-65D4-7015E5698AEC}"/>
          </ac:spMkLst>
        </pc:spChg>
      </pc:sldChg>
      <pc:sldChg chg="new del">
        <pc:chgData name="Jon Rosdahl" userId="2820f357-2dd4-4127-8713-e0bfde0fd756" providerId="ADAL" clId="{7B19AD54-5089-4DD9-B04D-441BCEA6F21A}" dt="2023-01-15T20:56:52.289" v="1080" actId="47"/>
        <pc:sldMkLst>
          <pc:docMk/>
          <pc:sldMk cId="3737373773" sldId="375"/>
        </pc:sldMkLst>
      </pc:sldChg>
      <pc:sldChg chg="modSp add">
        <pc:chgData name="Jon Rosdahl" userId="2820f357-2dd4-4127-8713-e0bfde0fd756" providerId="ADAL" clId="{7B19AD54-5089-4DD9-B04D-441BCEA6F21A}" dt="2023-01-15T20:56:50.069" v="1079"/>
        <pc:sldMkLst>
          <pc:docMk/>
          <pc:sldMk cId="1790584663" sldId="507"/>
        </pc:sldMkLst>
        <pc:spChg chg="mod">
          <ac:chgData name="Jon Rosdahl" userId="2820f357-2dd4-4127-8713-e0bfde0fd756" providerId="ADAL" clId="{7B19AD54-5089-4DD9-B04D-441BCEA6F21A}" dt="2023-01-15T20:56:50.069" v="1079"/>
          <ac:spMkLst>
            <pc:docMk/>
            <pc:sldMk cId="1790584663" sldId="507"/>
            <ac:spMk id="2" creationId="{00000000-0000-0000-0000-000000000000}"/>
          </ac:spMkLst>
        </pc:spChg>
        <pc:spChg chg="mod">
          <ac:chgData name="Jon Rosdahl" userId="2820f357-2dd4-4127-8713-e0bfde0fd756" providerId="ADAL" clId="{7B19AD54-5089-4DD9-B04D-441BCEA6F21A}" dt="2023-01-15T20:56:50.069" v="1079"/>
          <ac:spMkLst>
            <pc:docMk/>
            <pc:sldMk cId="1790584663" sldId="507"/>
            <ac:spMk id="8194" creationId="{00000000-0000-0000-0000-000000000000}"/>
          </ac:spMkLst>
        </pc:spChg>
      </pc:sldChg>
      <pc:sldMasterChg chg="modSp mod modSldLayout">
        <pc:chgData name="Jon Rosdahl" userId="2820f357-2dd4-4127-8713-e0bfde0fd756" providerId="ADAL" clId="{7B19AD54-5089-4DD9-B04D-441BCEA6F21A}" dt="2023-01-15T02:02:29.938" v="556"/>
        <pc:sldMasterMkLst>
          <pc:docMk/>
          <pc:sldMasterMk cId="0" sldId="2147483648"/>
        </pc:sldMasterMkLst>
        <pc:spChg chg="mod">
          <ac:chgData name="Jon Rosdahl" userId="2820f357-2dd4-4127-8713-e0bfde0fd756" providerId="ADAL" clId="{7B19AD54-5089-4DD9-B04D-441BCEA6F21A}" dt="2023-01-15T02:02:29.938" v="556"/>
          <ac:spMkLst>
            <pc:docMk/>
            <pc:sldMasterMk cId="0" sldId="2147483648"/>
            <ac:spMk id="10" creationId="{00000000-0000-0000-0000-000000000000}"/>
          </ac:spMkLst>
        </pc:spChg>
        <pc:spChg chg="mod">
          <ac:chgData name="Jon Rosdahl" userId="2820f357-2dd4-4127-8713-e0bfde0fd756" providerId="ADAL" clId="{7B19AD54-5089-4DD9-B04D-441BCEA6F21A}" dt="2023-01-15T02:02:29.938" v="556"/>
          <ac:spMkLst>
            <pc:docMk/>
            <pc:sldMasterMk cId="0" sldId="2147483648"/>
            <ac:spMk id="1025" creationId="{00000000-0000-0000-0000-000000000000}"/>
          </ac:spMkLst>
        </pc:spChg>
        <pc:spChg chg="mod">
          <ac:chgData name="Jon Rosdahl" userId="2820f357-2dd4-4127-8713-e0bfde0fd756" providerId="ADAL" clId="{7B19AD54-5089-4DD9-B04D-441BCEA6F21A}" dt="2023-01-15T02:02:29.938" v="556"/>
          <ac:spMkLst>
            <pc:docMk/>
            <pc:sldMasterMk cId="0" sldId="2147483648"/>
            <ac:spMk id="1026" creationId="{00000000-0000-0000-0000-000000000000}"/>
          </ac:spMkLst>
        </pc:spChg>
        <pc:spChg chg="mod">
          <ac:chgData name="Jon Rosdahl" userId="2820f357-2dd4-4127-8713-e0bfde0fd756" providerId="ADAL" clId="{7B19AD54-5089-4DD9-B04D-441BCEA6F21A}" dt="2023-01-15T02:02:29.938" v="556"/>
          <ac:spMkLst>
            <pc:docMk/>
            <pc:sldMasterMk cId="0" sldId="2147483648"/>
            <ac:spMk id="1027" creationId="{00000000-0000-0000-0000-000000000000}"/>
          </ac:spMkLst>
        </pc:spChg>
        <pc:spChg chg="mod">
          <ac:chgData name="Jon Rosdahl" userId="2820f357-2dd4-4127-8713-e0bfde0fd756" providerId="ADAL" clId="{7B19AD54-5089-4DD9-B04D-441BCEA6F21A}" dt="2023-01-15T02:02:29.938" v="556"/>
          <ac:spMkLst>
            <pc:docMk/>
            <pc:sldMasterMk cId="0" sldId="2147483648"/>
            <ac:spMk id="1028" creationId="{00000000-0000-0000-0000-000000000000}"/>
          </ac:spMkLst>
        </pc:spChg>
        <pc:spChg chg="mod">
          <ac:chgData name="Jon Rosdahl" userId="2820f357-2dd4-4127-8713-e0bfde0fd756" providerId="ADAL" clId="{7B19AD54-5089-4DD9-B04D-441BCEA6F21A}" dt="2023-01-15T02:02:29.938" v="556"/>
          <ac:spMkLst>
            <pc:docMk/>
            <pc:sldMasterMk cId="0" sldId="2147483648"/>
            <ac:spMk id="1029" creationId="{00000000-0000-0000-0000-000000000000}"/>
          </ac:spMkLst>
        </pc:spChg>
        <pc:spChg chg="mod">
          <ac:chgData name="Jon Rosdahl" userId="2820f357-2dd4-4127-8713-e0bfde0fd756" providerId="ADAL" clId="{7B19AD54-5089-4DD9-B04D-441BCEA6F21A}" dt="2023-01-15T02:02:29.938" v="556"/>
          <ac:spMkLst>
            <pc:docMk/>
            <pc:sldMasterMk cId="0" sldId="2147483648"/>
            <ac:spMk id="1030" creationId="{00000000-0000-0000-0000-000000000000}"/>
          </ac:spMkLst>
        </pc:spChg>
        <pc:spChg chg="mod">
          <ac:chgData name="Jon Rosdahl" userId="2820f357-2dd4-4127-8713-e0bfde0fd756" providerId="ADAL" clId="{7B19AD54-5089-4DD9-B04D-441BCEA6F21A}" dt="2023-01-15T02:02:29.938" v="556"/>
          <ac:spMkLst>
            <pc:docMk/>
            <pc:sldMasterMk cId="0" sldId="2147483648"/>
            <ac:spMk id="1031" creationId="{00000000-0000-0000-0000-000000000000}"/>
          </ac:spMkLst>
        </pc:spChg>
        <pc:spChg chg="mod">
          <ac:chgData name="Jon Rosdahl" userId="2820f357-2dd4-4127-8713-e0bfde0fd756" providerId="ADAL" clId="{7B19AD54-5089-4DD9-B04D-441BCEA6F21A}" dt="2023-01-15T02:02:29.938" v="556"/>
          <ac:spMkLst>
            <pc:docMk/>
            <pc:sldMasterMk cId="0" sldId="2147483648"/>
            <ac:spMk id="1032" creationId="{00000000-0000-0000-0000-000000000000}"/>
          </ac:spMkLst>
        </pc:spChg>
        <pc:sldLayoutChg chg="modSp">
          <pc:chgData name="Jon Rosdahl" userId="2820f357-2dd4-4127-8713-e0bfde0fd756" providerId="ADAL" clId="{7B19AD54-5089-4DD9-B04D-441BCEA6F21A}" dt="2023-01-15T02:02:29.938" v="556"/>
          <pc:sldLayoutMkLst>
            <pc:docMk/>
            <pc:sldMasterMk cId="0" sldId="2147483648"/>
            <pc:sldLayoutMk cId="0" sldId="2147483649"/>
          </pc:sldLayoutMkLst>
          <pc:spChg chg="mod">
            <ac:chgData name="Jon Rosdahl" userId="2820f357-2dd4-4127-8713-e0bfde0fd756" providerId="ADAL" clId="{7B19AD54-5089-4DD9-B04D-441BCEA6F21A}" dt="2023-01-15T02:02:29.938" v="556"/>
            <ac:spMkLst>
              <pc:docMk/>
              <pc:sldMasterMk cId="0" sldId="2147483648"/>
              <pc:sldLayoutMk cId="0" sldId="2147483649"/>
              <ac:spMk id="2"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49"/>
              <ac:spMk id="3" creationId="{00000000-0000-0000-0000-000000000000}"/>
            </ac:spMkLst>
          </pc:spChg>
        </pc:sldLayoutChg>
        <pc:sldLayoutChg chg="modSp">
          <pc:chgData name="Jon Rosdahl" userId="2820f357-2dd4-4127-8713-e0bfde0fd756" providerId="ADAL" clId="{7B19AD54-5089-4DD9-B04D-441BCEA6F21A}" dt="2023-01-15T02:02:29.938" v="556"/>
          <pc:sldLayoutMkLst>
            <pc:docMk/>
            <pc:sldMasterMk cId="0" sldId="2147483648"/>
            <pc:sldLayoutMk cId="0" sldId="2147483650"/>
          </pc:sldLayoutMkLst>
          <pc:spChg chg="mod">
            <ac:chgData name="Jon Rosdahl" userId="2820f357-2dd4-4127-8713-e0bfde0fd756" providerId="ADAL" clId="{7B19AD54-5089-4DD9-B04D-441BCEA6F21A}" dt="2023-01-15T02:02:29.938" v="556"/>
            <ac:spMkLst>
              <pc:docMk/>
              <pc:sldMasterMk cId="0" sldId="2147483648"/>
              <pc:sldLayoutMk cId="0" sldId="2147483650"/>
              <ac:spMk id="11"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0"/>
              <ac:spMk id="12" creationId="{00000000-0000-0000-0000-000000000000}"/>
            </ac:spMkLst>
          </pc:spChg>
        </pc:sldLayoutChg>
        <pc:sldLayoutChg chg="modSp">
          <pc:chgData name="Jon Rosdahl" userId="2820f357-2dd4-4127-8713-e0bfde0fd756" providerId="ADAL" clId="{7B19AD54-5089-4DD9-B04D-441BCEA6F21A}" dt="2023-01-15T02:02:29.938" v="556"/>
          <pc:sldLayoutMkLst>
            <pc:docMk/>
            <pc:sldMasterMk cId="0" sldId="2147483648"/>
            <pc:sldLayoutMk cId="0" sldId="2147483651"/>
          </pc:sldLayoutMkLst>
          <pc:spChg chg="mod">
            <ac:chgData name="Jon Rosdahl" userId="2820f357-2dd4-4127-8713-e0bfde0fd756" providerId="ADAL" clId="{7B19AD54-5089-4DD9-B04D-441BCEA6F21A}" dt="2023-01-15T02:02:29.938" v="556"/>
            <ac:spMkLst>
              <pc:docMk/>
              <pc:sldMasterMk cId="0" sldId="2147483648"/>
              <pc:sldLayoutMk cId="0" sldId="2147483651"/>
              <ac:spMk id="2"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1"/>
              <ac:spMk id="3" creationId="{00000000-0000-0000-0000-000000000000}"/>
            </ac:spMkLst>
          </pc:spChg>
        </pc:sldLayoutChg>
        <pc:sldLayoutChg chg="modSp">
          <pc:chgData name="Jon Rosdahl" userId="2820f357-2dd4-4127-8713-e0bfde0fd756" providerId="ADAL" clId="{7B19AD54-5089-4DD9-B04D-441BCEA6F21A}" dt="2023-01-15T02:02:29.938" v="556"/>
          <pc:sldLayoutMkLst>
            <pc:docMk/>
            <pc:sldMasterMk cId="0" sldId="2147483648"/>
            <pc:sldLayoutMk cId="0" sldId="2147483652"/>
          </pc:sldLayoutMkLst>
          <pc:spChg chg="mod">
            <ac:chgData name="Jon Rosdahl" userId="2820f357-2dd4-4127-8713-e0bfde0fd756" providerId="ADAL" clId="{7B19AD54-5089-4DD9-B04D-441BCEA6F21A}" dt="2023-01-15T02:02:29.938" v="556"/>
            <ac:spMkLst>
              <pc:docMk/>
              <pc:sldMasterMk cId="0" sldId="2147483648"/>
              <pc:sldLayoutMk cId="0" sldId="2147483652"/>
              <ac:spMk id="3"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2"/>
              <ac:spMk id="4" creationId="{00000000-0000-0000-0000-000000000000}"/>
            </ac:spMkLst>
          </pc:spChg>
        </pc:sldLayoutChg>
        <pc:sldLayoutChg chg="modSp">
          <pc:chgData name="Jon Rosdahl" userId="2820f357-2dd4-4127-8713-e0bfde0fd756" providerId="ADAL" clId="{7B19AD54-5089-4DD9-B04D-441BCEA6F21A}" dt="2023-01-15T02:02:29.938" v="556"/>
          <pc:sldLayoutMkLst>
            <pc:docMk/>
            <pc:sldMasterMk cId="0" sldId="2147483648"/>
            <pc:sldLayoutMk cId="0" sldId="2147483653"/>
          </pc:sldLayoutMkLst>
          <pc:spChg chg="mod">
            <ac:chgData name="Jon Rosdahl" userId="2820f357-2dd4-4127-8713-e0bfde0fd756" providerId="ADAL" clId="{7B19AD54-5089-4DD9-B04D-441BCEA6F21A}" dt="2023-01-15T02:02:29.938" v="556"/>
            <ac:spMkLst>
              <pc:docMk/>
              <pc:sldMasterMk cId="0" sldId="2147483648"/>
              <pc:sldLayoutMk cId="0" sldId="2147483653"/>
              <ac:spMk id="2"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3"/>
              <ac:spMk id="3"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3"/>
              <ac:spMk id="4"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3"/>
              <ac:spMk id="5"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3"/>
              <ac:spMk id="6"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3"/>
              <ac:spMk id="8" creationId="{00000000-0000-0000-0000-000000000000}"/>
            </ac:spMkLst>
          </pc:spChg>
        </pc:sldLayoutChg>
        <pc:sldLayoutChg chg="modSp">
          <pc:chgData name="Jon Rosdahl" userId="2820f357-2dd4-4127-8713-e0bfde0fd756" providerId="ADAL" clId="{7B19AD54-5089-4DD9-B04D-441BCEA6F21A}" dt="2023-01-15T02:02:29.938" v="556"/>
          <pc:sldLayoutMkLst>
            <pc:docMk/>
            <pc:sldMasterMk cId="0" sldId="2147483648"/>
            <pc:sldLayoutMk cId="0" sldId="2147483659"/>
          </pc:sldLayoutMkLst>
          <pc:spChg chg="mod">
            <ac:chgData name="Jon Rosdahl" userId="2820f357-2dd4-4127-8713-e0bfde0fd756" providerId="ADAL" clId="{7B19AD54-5089-4DD9-B04D-441BCEA6F21A}" dt="2023-01-15T02:02:29.938" v="556"/>
            <ac:spMkLst>
              <pc:docMk/>
              <pc:sldMasterMk cId="0" sldId="2147483648"/>
              <pc:sldLayoutMk cId="0" sldId="2147483659"/>
              <ac:spMk id="2" creationId="{00000000-0000-0000-0000-000000000000}"/>
            </ac:spMkLst>
          </pc:spChg>
          <pc:spChg chg="mod">
            <ac:chgData name="Jon Rosdahl" userId="2820f357-2dd4-4127-8713-e0bfde0fd756" providerId="ADAL" clId="{7B19AD54-5089-4DD9-B04D-441BCEA6F21A}" dt="2023-01-15T02:02:29.938" v="556"/>
            <ac:spMkLst>
              <pc:docMk/>
              <pc:sldMasterMk cId="0" sldId="2147483648"/>
              <pc:sldLayoutMk cId="0" sldId="2147483659"/>
              <ac:spMk id="3" creationId="{00000000-0000-0000-0000-000000000000}"/>
            </ac:spMkLst>
          </pc:spChg>
        </pc:sldLayoutChg>
      </pc:sldMasterChg>
    </pc:docChg>
  </pc:docChgLst>
  <pc:docChgLst>
    <pc:chgData name="Jon Rosdahl" userId="2820f357-2dd4-4127-8713-e0bfde0fd756" providerId="ADAL" clId="{CFB165CE-0627-428E-9752-F2A1E84C4F87}"/>
    <pc:docChg chg="undo custSel addSld delSld modSld sldOrd modSection">
      <pc:chgData name="Jon Rosdahl" userId="2820f357-2dd4-4127-8713-e0bfde0fd756" providerId="ADAL" clId="{CFB165CE-0627-428E-9752-F2A1E84C4F87}" dt="2022-11-04T17:36:45.452" v="107" actId="14100"/>
      <pc:docMkLst>
        <pc:docMk/>
      </pc:docMkLst>
      <pc:sldChg chg="modSp mod">
        <pc:chgData name="Jon Rosdahl" userId="2820f357-2dd4-4127-8713-e0bfde0fd756" providerId="ADAL" clId="{CFB165CE-0627-428E-9752-F2A1E84C4F87}" dt="2022-11-04T11:47:35.240" v="54" actId="20577"/>
        <pc:sldMkLst>
          <pc:docMk/>
          <pc:sldMk cId="0" sldId="257"/>
        </pc:sldMkLst>
        <pc:spChg chg="mod">
          <ac:chgData name="Jon Rosdahl" userId="2820f357-2dd4-4127-8713-e0bfde0fd756" providerId="ADAL" clId="{CFB165CE-0627-428E-9752-F2A1E84C4F87}" dt="2022-11-04T11:47:35.240" v="54" actId="20577"/>
          <ac:spMkLst>
            <pc:docMk/>
            <pc:sldMk cId="0" sldId="257"/>
            <ac:spMk id="4098" creationId="{00000000-0000-0000-0000-000000000000}"/>
          </ac:spMkLst>
        </pc:spChg>
      </pc:sldChg>
      <pc:sldChg chg="modSp mod">
        <pc:chgData name="Jon Rosdahl" userId="2820f357-2dd4-4127-8713-e0bfde0fd756" providerId="ADAL" clId="{CFB165CE-0627-428E-9752-F2A1E84C4F87}" dt="2022-11-04T17:36:45.452" v="107" actId="14100"/>
        <pc:sldMkLst>
          <pc:docMk/>
          <pc:sldMk cId="4178967725" sldId="323"/>
        </pc:sldMkLst>
        <pc:picChg chg="mod">
          <ac:chgData name="Jon Rosdahl" userId="2820f357-2dd4-4127-8713-e0bfde0fd756" providerId="ADAL" clId="{CFB165CE-0627-428E-9752-F2A1E84C4F87}" dt="2022-11-04T17:36:45.452" v="107" actId="14100"/>
          <ac:picMkLst>
            <pc:docMk/>
            <pc:sldMk cId="4178967725" sldId="323"/>
            <ac:picMk id="7" creationId="{3E93326E-0970-4EFD-9880-273B8630A18A}"/>
          </ac:picMkLst>
        </pc:picChg>
      </pc:sldChg>
      <pc:sldChg chg="ord">
        <pc:chgData name="Jon Rosdahl" userId="2820f357-2dd4-4127-8713-e0bfde0fd756" providerId="ADAL" clId="{CFB165CE-0627-428E-9752-F2A1E84C4F87}" dt="2022-11-04T11:49:42.446" v="60"/>
        <pc:sldMkLst>
          <pc:docMk/>
          <pc:sldMk cId="3542181940" sldId="339"/>
        </pc:sldMkLst>
      </pc:sldChg>
      <pc:sldChg chg="modSp mod">
        <pc:chgData name="Jon Rosdahl" userId="2820f357-2dd4-4127-8713-e0bfde0fd756" providerId="ADAL" clId="{CFB165CE-0627-428E-9752-F2A1E84C4F87}" dt="2022-11-04T17:35:34.107" v="102" actId="1076"/>
        <pc:sldMkLst>
          <pc:docMk/>
          <pc:sldMk cId="962814014" sldId="342"/>
        </pc:sldMkLst>
        <pc:spChg chg="mod">
          <ac:chgData name="Jon Rosdahl" userId="2820f357-2dd4-4127-8713-e0bfde0fd756" providerId="ADAL" clId="{CFB165CE-0627-428E-9752-F2A1E84C4F87}" dt="2022-11-04T17:35:34.107" v="102" actId="1076"/>
          <ac:spMkLst>
            <pc:docMk/>
            <pc:sldMk cId="962814014" sldId="342"/>
            <ac:spMk id="2" creationId="{B4C32EAE-4A58-4BD4-9B68-0F30EC667B80}"/>
          </ac:spMkLst>
        </pc:spChg>
      </pc:sldChg>
      <pc:sldChg chg="modSp mod">
        <pc:chgData name="Jon Rosdahl" userId="2820f357-2dd4-4127-8713-e0bfde0fd756" providerId="ADAL" clId="{CFB165CE-0627-428E-9752-F2A1E84C4F87}" dt="2022-11-04T11:49:07.911" v="58" actId="404"/>
        <pc:sldMkLst>
          <pc:docMk/>
          <pc:sldMk cId="2316484610" sldId="363"/>
        </pc:sldMkLst>
        <pc:spChg chg="mod">
          <ac:chgData name="Jon Rosdahl" userId="2820f357-2dd4-4127-8713-e0bfde0fd756" providerId="ADAL" clId="{CFB165CE-0627-428E-9752-F2A1E84C4F87}" dt="2022-11-04T11:49:07.911" v="58" actId="404"/>
          <ac:spMkLst>
            <pc:docMk/>
            <pc:sldMk cId="2316484610" sldId="363"/>
            <ac:spMk id="3" creationId="{5D528D0E-D172-4C4F-9EC3-436D4EAE56B1}"/>
          </ac:spMkLst>
        </pc:spChg>
      </pc:sldChg>
      <pc:sldChg chg="new del">
        <pc:chgData name="Jon Rosdahl" userId="2820f357-2dd4-4127-8713-e0bfde0fd756" providerId="ADAL" clId="{CFB165CE-0627-428E-9752-F2A1E84C4F87}" dt="2022-11-04T15:56:20.369" v="63" actId="2696"/>
        <pc:sldMkLst>
          <pc:docMk/>
          <pc:sldMk cId="3494382056" sldId="364"/>
        </pc:sldMkLst>
      </pc:sldChg>
      <pc:sldChg chg="addSp delSp modSp add mod">
        <pc:chgData name="Jon Rosdahl" userId="2820f357-2dd4-4127-8713-e0bfde0fd756" providerId="ADAL" clId="{CFB165CE-0627-428E-9752-F2A1E84C4F87}" dt="2022-11-04T17:36:04.660" v="105" actId="14734"/>
        <pc:sldMkLst>
          <pc:docMk/>
          <pc:sldMk cId="1707231956" sldId="365"/>
        </pc:sldMkLst>
        <pc:spChg chg="mod">
          <ac:chgData name="Jon Rosdahl" userId="2820f357-2dd4-4127-8713-e0bfde0fd756" providerId="ADAL" clId="{CFB165CE-0627-428E-9752-F2A1E84C4F87}" dt="2022-11-04T17:34:52.610" v="96" actId="20577"/>
          <ac:spMkLst>
            <pc:docMk/>
            <pc:sldMk cId="1707231956" sldId="365"/>
            <ac:spMk id="2" creationId="{B4C32EAE-4A58-4BD4-9B68-0F30EC667B80}"/>
          </ac:spMkLst>
        </pc:spChg>
        <pc:graphicFrameChg chg="add mod modGraphic">
          <ac:chgData name="Jon Rosdahl" userId="2820f357-2dd4-4127-8713-e0bfde0fd756" providerId="ADAL" clId="{CFB165CE-0627-428E-9752-F2A1E84C4F87}" dt="2022-11-04T17:36:04.660" v="105" actId="14734"/>
          <ac:graphicFrameMkLst>
            <pc:docMk/>
            <pc:sldMk cId="1707231956" sldId="365"/>
            <ac:graphicFrameMk id="3" creationId="{00D6DCDF-0F6A-69A7-F06F-1BED925FF2F1}"/>
          </ac:graphicFrameMkLst>
        </pc:graphicFrameChg>
        <pc:graphicFrameChg chg="del">
          <ac:chgData name="Jon Rosdahl" userId="2820f357-2dd4-4127-8713-e0bfde0fd756" providerId="ADAL" clId="{CFB165CE-0627-428E-9752-F2A1E84C4F87}" dt="2022-11-04T17:31:56.806" v="69" actId="478"/>
          <ac:graphicFrameMkLst>
            <pc:docMk/>
            <pc:sldMk cId="1707231956" sldId="365"/>
            <ac:graphicFrameMk id="7" creationId="{C7784A5D-85B3-FBCD-2347-3A78B74EEEB9}"/>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qualcomm-my.sharepoint.com/personal/jrosdahl_qti_qualcomm_com/Documents/Documents/IEEE%20files/2023/2023-01%20Baltimore/Mtg%20Planning/2023-01-14%20Invitees%20and%20Registran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3"/>
          <c:order val="3"/>
          <c:tx>
            <c:strRef>
              <c:f>Sheet4!$G$4</c:f>
              <c:strCache>
                <c:ptCount val="1"/>
                <c:pt idx="0">
                  <c:v>Grand Total</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extLst>
                <c:ext xmlns:c15="http://schemas.microsoft.com/office/drawing/2012/chart" uri="{02D57815-91ED-43cb-92C2-25804820EDAC}">
                  <c15:fullRef>
                    <c15:sqref>Sheet4!$C$5:$C$16</c15:sqref>
                  </c15:fullRef>
                </c:ext>
              </c:extLst>
              <c:f>Sheet4!$C$5:$C$14</c:f>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xmlns:c15="http://schemas.microsoft.com/office/drawing/2012/chart" uri="{02D57815-91ED-43cb-92C2-25804820EDAC}">
                  <c15:fullRef>
                    <c15:sqref>Sheet4!$G$5:$G$16</c15:sqref>
                  </c15:fullRef>
                </c:ext>
              </c:extLst>
              <c:f>Sheet4!$G$5:$G$14</c:f>
              <c:numCache>
                <c:formatCode>General</c:formatCode>
                <c:ptCount val="10"/>
                <c:pt idx="0">
                  <c:v>258</c:v>
                </c:pt>
                <c:pt idx="1">
                  <c:v>70</c:v>
                </c:pt>
                <c:pt idx="2">
                  <c:v>44</c:v>
                </c:pt>
                <c:pt idx="3">
                  <c:v>35</c:v>
                </c:pt>
                <c:pt idx="4">
                  <c:v>35</c:v>
                </c:pt>
                <c:pt idx="5">
                  <c:v>26</c:v>
                </c:pt>
                <c:pt idx="6">
                  <c:v>18</c:v>
                </c:pt>
                <c:pt idx="7">
                  <c:v>16</c:v>
                </c:pt>
                <c:pt idx="8">
                  <c:v>15</c:v>
                </c:pt>
                <c:pt idx="9">
                  <c:v>11</c:v>
                </c:pt>
              </c:numCache>
            </c:numRef>
          </c:val>
          <c:extLst>
            <c:ext xmlns:c15="http://schemas.microsoft.com/office/drawing/2012/chart" uri="{02D57815-91ED-43cb-92C2-25804820EDAC}">
              <c15:categoryFilterExceptions/>
            </c:ext>
            <c:ext xmlns:c16="http://schemas.microsoft.com/office/drawing/2014/chart" uri="{C3380CC4-5D6E-409C-BE32-E72D297353CC}">
              <c16:uniqueId val="{00000018-CE47-45D4-83BA-4737B64EE1FF}"/>
            </c:ext>
          </c:extLst>
        </c:ser>
        <c:dLbls>
          <c:showLegendKey val="0"/>
          <c:showVal val="0"/>
          <c:showCatName val="0"/>
          <c:showSerName val="0"/>
          <c:showPercent val="1"/>
          <c:showBubbleSize val="0"/>
          <c:showLeaderLines val="1"/>
        </c:dLbls>
        <c:firstSliceAng val="0"/>
        <c:holeSize val="50"/>
        <c:extLst>
          <c:ext xmlns:c15="http://schemas.microsoft.com/office/drawing/2012/chart" uri="{02D57815-91ED-43cb-92C2-25804820EDAC}">
            <c15:filteredPieSeries>
              <c15:ser>
                <c:idx val="0"/>
                <c:order val="0"/>
                <c:tx>
                  <c:strRef>
                    <c:extLst>
                      <c:ext uri="{02D57815-91ED-43cb-92C2-25804820EDAC}">
                        <c15:formulaRef>
                          <c15:sqref>Sheet4!$D$4</c15:sqref>
                        </c15:formulaRef>
                      </c:ext>
                    </c:extLst>
                    <c:strCache>
                      <c:ptCount val="1"/>
                      <c:pt idx="0">
                        <c:v>Invited Guest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A-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C-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E-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0-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2-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4-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6-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8-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A-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C-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uri="{CE6537A1-D6FC-4f65-9D91-7224C49458BB}"/>
                  </c:extLst>
                </c:dLbls>
                <c:cat>
                  <c:strRef>
                    <c:extLst>
                      <c:ext uri="{02D57815-91ED-43cb-92C2-25804820EDAC}">
                        <c15:fullRef>
                          <c15:sqref>Sheet4!$C$5:$C$16</c15:sqref>
                        </c15:fullRef>
                        <c15:formulaRef>
                          <c15:sqref>Sheet4!$C$5:$C$14</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uri="{02D57815-91ED-43cb-92C2-25804820EDAC}">
                        <c15:fullRef>
                          <c15:sqref>Sheet4!$D$5:$D$16</c15:sqref>
                        </c15:fullRef>
                        <c15:formulaRef>
                          <c15:sqref>Sheet4!$D$5:$D$14</c15:sqref>
                        </c15:formulaRef>
                      </c:ext>
                    </c:extLst>
                    <c:numCache>
                      <c:formatCode>General</c:formatCode>
                      <c:ptCount val="10"/>
                      <c:pt idx="0">
                        <c:v>2</c:v>
                      </c:pt>
                    </c:numCache>
                  </c:numRef>
                </c:val>
                <c:extLst>
                  <c:ext uri="{02D57815-91ED-43cb-92C2-25804820EDAC}">
                    <c15:categoryFilterExceptions/>
                  </c:ext>
                  <c:ext xmlns:c16="http://schemas.microsoft.com/office/drawing/2014/chart" uri="{C3380CC4-5D6E-409C-BE32-E72D297353CC}">
                    <c16:uniqueId val="{00000031-CE47-45D4-83BA-4737B64EE1FF}"/>
                  </c:ext>
                </c:extLst>
              </c15:ser>
            </c15:filteredPieSeries>
            <c15:filteredPieSeries>
              <c15:ser>
                <c:idx val="1"/>
                <c:order val="1"/>
                <c:tx>
                  <c:strRef>
                    <c:extLst xmlns:c15="http://schemas.microsoft.com/office/drawing/2012/chart">
                      <c:ext xmlns:c15="http://schemas.microsoft.com/office/drawing/2012/chart" uri="{02D57815-91ED-43cb-92C2-25804820EDAC}">
                        <c15:formulaRef>
                          <c15:sqref>Sheet4!$E$4</c15:sqref>
                        </c15:formulaRef>
                      </c:ext>
                    </c:extLst>
                    <c:strCache>
                      <c:ptCount val="1"/>
                      <c:pt idx="0">
                        <c:v>In-Person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33-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35-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37-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39-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3B-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3D-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3F-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41-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43-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45-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c:ext xmlns:c15="http://schemas.microsoft.com/office/drawing/2012/chart" uri="{02D57815-91ED-43cb-92C2-25804820EDAC}">
                        <c15:fullRef>
                          <c15:sqref>Sheet4!$C$5:$C$16</c15:sqref>
                        </c15:fullRef>
                        <c15:formulaRef>
                          <c15:sqref>Sheet4!$C$5:$C$14</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xmlns:c15="http://schemas.microsoft.com/office/drawing/2012/chart" uri="{02D57815-91ED-43cb-92C2-25804820EDAC}">
                        <c15:fullRef>
                          <c15:sqref>Sheet4!$E$5:$E$16</c15:sqref>
                        </c15:fullRef>
                        <c15:formulaRef>
                          <c15:sqref>Sheet4!$E$5:$E$14</c15:sqref>
                        </c15:formulaRef>
                      </c:ext>
                    </c:extLst>
                    <c:numCache>
                      <c:formatCode>General</c:formatCode>
                      <c:ptCount val="10"/>
                      <c:pt idx="0">
                        <c:v>151</c:v>
                      </c:pt>
                      <c:pt idx="1">
                        <c:v>10</c:v>
                      </c:pt>
                      <c:pt idx="2">
                        <c:v>20</c:v>
                      </c:pt>
                      <c:pt idx="3">
                        <c:v>22</c:v>
                      </c:pt>
                      <c:pt idx="4">
                        <c:v>14</c:v>
                      </c:pt>
                      <c:pt idx="5">
                        <c:v>2</c:v>
                      </c:pt>
                      <c:pt idx="6">
                        <c:v>12</c:v>
                      </c:pt>
                      <c:pt idx="7">
                        <c:v>1</c:v>
                      </c:pt>
                      <c:pt idx="8">
                        <c:v>5</c:v>
                      </c:pt>
                      <c:pt idx="9">
                        <c:v>3</c:v>
                      </c:pt>
                    </c:numCache>
                  </c:numRef>
                </c:val>
                <c:extLst xmlns:c15="http://schemas.microsoft.com/office/drawing/2012/chart">
                  <c:ext xmlns:c15="http://schemas.microsoft.com/office/drawing/2012/chart" uri="{02D57815-91ED-43cb-92C2-25804820EDAC}">
                    <c15:categoryFilterExceptions/>
                  </c:ext>
                  <c:ext xmlns:c16="http://schemas.microsoft.com/office/drawing/2014/chart" uri="{C3380CC4-5D6E-409C-BE32-E72D297353CC}">
                    <c16:uniqueId val="{0000004A-CE47-45D4-83BA-4737B64EE1FF}"/>
                  </c:ext>
                </c:extLst>
              </c15:ser>
            </c15:filteredPieSeries>
            <c15:filteredPieSeries>
              <c15:ser>
                <c:idx val="2"/>
                <c:order val="2"/>
                <c:tx>
                  <c:strRef>
                    <c:extLst xmlns:c15="http://schemas.microsoft.com/office/drawing/2012/chart">
                      <c:ext xmlns:c15="http://schemas.microsoft.com/office/drawing/2012/chart" uri="{02D57815-91ED-43cb-92C2-25804820EDAC}">
                        <c15:formulaRef>
                          <c15:sqref>Sheet4!$F$4</c15:sqref>
                        </c15:formulaRef>
                      </c:ext>
                    </c:extLst>
                    <c:strCache>
                      <c:ptCount val="1"/>
                      <c:pt idx="0">
                        <c:v>Virtual Attendee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4C-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4E-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50-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52-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54-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56-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58-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5A-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5C-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5E-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c:ext xmlns:c15="http://schemas.microsoft.com/office/drawing/2012/chart" uri="{02D57815-91ED-43cb-92C2-25804820EDAC}">
                        <c15:fullRef>
                          <c15:sqref>Sheet4!$C$5:$C$16</c15:sqref>
                        </c15:fullRef>
                        <c15:formulaRef>
                          <c15:sqref>Sheet4!$C$5:$C$14</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xmlns:c15="http://schemas.microsoft.com/office/drawing/2012/chart" uri="{02D57815-91ED-43cb-92C2-25804820EDAC}">
                        <c15:fullRef>
                          <c15:sqref>Sheet4!$F$5:$F$16</c15:sqref>
                        </c15:fullRef>
                        <c15:formulaRef>
                          <c15:sqref>Sheet4!$F$5:$F$14</c15:sqref>
                        </c15:formulaRef>
                      </c:ext>
                    </c:extLst>
                    <c:numCache>
                      <c:formatCode>General</c:formatCode>
                      <c:ptCount val="10"/>
                      <c:pt idx="0">
                        <c:v>105</c:v>
                      </c:pt>
                      <c:pt idx="1">
                        <c:v>60</c:v>
                      </c:pt>
                      <c:pt idx="2">
                        <c:v>24</c:v>
                      </c:pt>
                      <c:pt idx="3">
                        <c:v>13</c:v>
                      </c:pt>
                      <c:pt idx="4">
                        <c:v>21</c:v>
                      </c:pt>
                      <c:pt idx="5">
                        <c:v>24</c:v>
                      </c:pt>
                      <c:pt idx="6">
                        <c:v>6</c:v>
                      </c:pt>
                      <c:pt idx="7">
                        <c:v>15</c:v>
                      </c:pt>
                      <c:pt idx="8">
                        <c:v>10</c:v>
                      </c:pt>
                      <c:pt idx="9">
                        <c:v>8</c:v>
                      </c:pt>
                    </c:numCache>
                  </c:numRef>
                </c:val>
                <c:extLst xmlns:c15="http://schemas.microsoft.com/office/drawing/2012/chart">
                  <c:ext xmlns:c15="http://schemas.microsoft.com/office/drawing/2012/chart" uri="{02D57815-91ED-43cb-92C2-25804820EDAC}">
                    <c15:categoryFilterExceptions/>
                  </c:ext>
                  <c:ext xmlns:c16="http://schemas.microsoft.com/office/drawing/2014/chart" uri="{C3380CC4-5D6E-409C-BE32-E72D297353CC}">
                    <c16:uniqueId val="{00000063-CE47-45D4-83BA-4737B64EE1FF}"/>
                  </c:ext>
                </c:extLst>
              </c15:ser>
            </c15:filteredPieSeries>
            <c15:filteredPieSeries>
              <c15:ser>
                <c:idx val="4"/>
                <c:order val="4"/>
                <c:tx>
                  <c:strRef>
                    <c:extLst xmlns:c15="http://schemas.microsoft.com/office/drawing/2012/chart">
                      <c:ext xmlns:c15="http://schemas.microsoft.com/office/drawing/2012/chart" uri="{02D57815-91ED-43cb-92C2-25804820EDAC}">
                        <c15:formulaRef>
                          <c15:sqref>Sheet4!$H$4</c15:sqref>
                        </c15:formulaRef>
                      </c:ext>
                    </c:extLst>
                    <c:strCache>
                      <c:ptCount val="1"/>
                      <c:pt idx="0">
                        <c:v>Percentage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65-CE47-45D4-83BA-4737B64EE1F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67-CE47-45D4-83BA-4737B64EE1F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69-CE47-45D4-83BA-4737B64EE1F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6B-CE47-45D4-83BA-4737B64EE1F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6D-CE47-45D4-83BA-4737B64EE1F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6F-CE47-45D4-83BA-4737B64EE1F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71-CE47-45D4-83BA-4737B64EE1F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73-CE47-45D4-83BA-4737B64EE1F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75-CE47-45D4-83BA-4737B64EE1FF}"/>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77-CE47-45D4-83BA-4737B64EE1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5="http://schemas.microsoft.com/office/drawing/2012/chart">
                    <c:ext xmlns:c15="http://schemas.microsoft.com/office/drawing/2012/chart" uri="{CE6537A1-D6FC-4f65-9D91-7224C49458BB}"/>
                  </c:extLst>
                </c:dLbls>
                <c:cat>
                  <c:strRef>
                    <c:extLst>
                      <c:ext xmlns:c15="http://schemas.microsoft.com/office/drawing/2012/chart" uri="{02D57815-91ED-43cb-92C2-25804820EDAC}">
                        <c15:fullRef>
                          <c15:sqref>Sheet4!$C$5:$C$16</c15:sqref>
                        </c15:fullRef>
                        <c15:formulaRef>
                          <c15:sqref>Sheet4!$C$5:$C$14</c15:sqref>
                        </c15:formulaRef>
                      </c:ext>
                    </c:extLst>
                    <c:strCache>
                      <c:ptCount val="10"/>
                      <c:pt idx="0">
                        <c:v>USA</c:v>
                      </c:pt>
                      <c:pt idx="1">
                        <c:v>China</c:v>
                      </c:pt>
                      <c:pt idx="2">
                        <c:v>Japan</c:v>
                      </c:pt>
                      <c:pt idx="3">
                        <c:v>Republic of Korea</c:v>
                      </c:pt>
                      <c:pt idx="4">
                        <c:v>Germany</c:v>
                      </c:pt>
                      <c:pt idx="5">
                        <c:v>India</c:v>
                      </c:pt>
                      <c:pt idx="6">
                        <c:v>Canada</c:v>
                      </c:pt>
                      <c:pt idx="7">
                        <c:v>Taiwan (Province of China)</c:v>
                      </c:pt>
                      <c:pt idx="8">
                        <c:v>Israel</c:v>
                      </c:pt>
                      <c:pt idx="9">
                        <c:v>Netherlands</c:v>
                      </c:pt>
                    </c:strCache>
                  </c:strRef>
                </c:cat>
                <c:val>
                  <c:numRef>
                    <c:extLst>
                      <c:ext xmlns:c15="http://schemas.microsoft.com/office/drawing/2012/chart" uri="{02D57815-91ED-43cb-92C2-25804820EDAC}">
                        <c15:fullRef>
                          <c15:sqref>Sheet4!$H$5:$H$16</c15:sqref>
                        </c15:fullRef>
                        <c15:formulaRef>
                          <c15:sqref>Sheet4!$H$5:$H$14</c15:sqref>
                        </c15:formulaRef>
                      </c:ext>
                    </c:extLst>
                    <c:numCache>
                      <c:formatCode>0%</c:formatCode>
                      <c:ptCount val="10"/>
                      <c:pt idx="0">
                        <c:v>0.43803056027164688</c:v>
                      </c:pt>
                      <c:pt idx="1">
                        <c:v>0.11884550084889643</c:v>
                      </c:pt>
                      <c:pt idx="2">
                        <c:v>7.4702886247877756E-2</c:v>
                      </c:pt>
                      <c:pt idx="3">
                        <c:v>5.9422750424448216E-2</c:v>
                      </c:pt>
                      <c:pt idx="4">
                        <c:v>5.9422750424448216E-2</c:v>
                      </c:pt>
                      <c:pt idx="5">
                        <c:v>4.4142614601018676E-2</c:v>
                      </c:pt>
                      <c:pt idx="6">
                        <c:v>3.0560271646859084E-2</c:v>
                      </c:pt>
                      <c:pt idx="7">
                        <c:v>2.7164685908319185E-2</c:v>
                      </c:pt>
                      <c:pt idx="8">
                        <c:v>2.5466893039049237E-2</c:v>
                      </c:pt>
                      <c:pt idx="9">
                        <c:v>1.8675721561969439E-2</c:v>
                      </c:pt>
                    </c:numCache>
                  </c:numRef>
                </c:val>
                <c:extLst xmlns:c15="http://schemas.microsoft.com/office/drawing/2012/chart">
                  <c:ext xmlns:c15="http://schemas.microsoft.com/office/drawing/2012/chart" uri="{02D57815-91ED-43cb-92C2-25804820EDAC}">
                    <c15:categoryFilterExceptions/>
                  </c:ext>
                  <c:ext xmlns:c16="http://schemas.microsoft.com/office/drawing/2014/chart" uri="{C3380CC4-5D6E-409C-BE32-E72D297353CC}">
                    <c16:uniqueId val="{0000007C-CE47-45D4-83BA-4737B64EE1FF}"/>
                  </c:ext>
                </c:extLst>
              </c15:ser>
            </c15:filteredPieSeries>
          </c:ext>
        </c:extLst>
      </c:doughnut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EC-23/0003r0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EC-23/0003r0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EC-23/0003r0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796526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EC-23/0003r0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EC-23/0003r0</a:t>
            </a:r>
            <a:endParaRPr lang="en-US" dirty="0"/>
          </a:p>
        </p:txBody>
      </p:sp>
      <p:sp>
        <p:nvSpPr>
          <p:cNvPr id="5" name="Date Placeholder 4"/>
          <p:cNvSpPr>
            <a:spLocks noGrp="1"/>
          </p:cNvSpPr>
          <p:nvPr>
            <p:ph type="dt" idx="11"/>
          </p:nvPr>
        </p:nvSpPr>
        <p:spPr/>
        <p:txBody>
          <a:bodyPr/>
          <a:lstStyle/>
          <a:p>
            <a:pPr>
              <a:defRPr/>
            </a:pPr>
            <a:r>
              <a:rPr lang="en-US"/>
              <a:t>January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EC-23/0003r0</a:t>
            </a:r>
            <a:endParaRPr lang="en-US" dirty="0"/>
          </a:p>
        </p:txBody>
      </p:sp>
      <p:sp>
        <p:nvSpPr>
          <p:cNvPr id="5" name="Date Placeholder 4"/>
          <p:cNvSpPr>
            <a:spLocks noGrp="1"/>
          </p:cNvSpPr>
          <p:nvPr>
            <p:ph type="dt" idx="11"/>
          </p:nvPr>
        </p:nvSpPr>
        <p:spPr/>
        <p:txBody>
          <a:bodyPr/>
          <a:lstStyle/>
          <a:p>
            <a:pPr>
              <a:defRPr/>
            </a:pPr>
            <a:r>
              <a:rPr lang="en-US"/>
              <a:t>January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EC-23/0003r0</a:t>
            </a:r>
            <a:endParaRPr lang="en-US" dirty="0"/>
          </a:p>
        </p:txBody>
      </p:sp>
      <p:sp>
        <p:nvSpPr>
          <p:cNvPr id="5" name="Date Placeholder 4"/>
          <p:cNvSpPr>
            <a:spLocks noGrp="1"/>
          </p:cNvSpPr>
          <p:nvPr>
            <p:ph type="dt" idx="11"/>
          </p:nvPr>
        </p:nvSpPr>
        <p:spPr/>
        <p:txBody>
          <a:bodyPr/>
          <a:lstStyle/>
          <a:p>
            <a:pPr>
              <a:defRPr/>
            </a:pPr>
            <a:r>
              <a:rPr lang="en-US"/>
              <a:t>January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EC-23/0003r0</a:t>
            </a:r>
            <a:endParaRPr lang="en-US" dirty="0"/>
          </a:p>
        </p:txBody>
      </p:sp>
      <p:sp>
        <p:nvSpPr>
          <p:cNvPr id="5" name="Date Placeholder 4"/>
          <p:cNvSpPr>
            <a:spLocks noGrp="1"/>
          </p:cNvSpPr>
          <p:nvPr>
            <p:ph type="dt" idx="11"/>
          </p:nvPr>
        </p:nvSpPr>
        <p:spPr/>
        <p:txBody>
          <a:bodyPr/>
          <a:lstStyle/>
          <a:p>
            <a:pPr>
              <a:defRPr/>
            </a:pPr>
            <a:r>
              <a:rPr lang="en-US"/>
              <a:t>January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27</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EC-23/0003r0</a:t>
            </a:r>
            <a:endParaRPr lang="en-US" dirty="0"/>
          </a:p>
        </p:txBody>
      </p:sp>
      <p:sp>
        <p:nvSpPr>
          <p:cNvPr id="5" name="Date Placeholder 4"/>
          <p:cNvSpPr>
            <a:spLocks noGrp="1"/>
          </p:cNvSpPr>
          <p:nvPr>
            <p:ph type="dt" idx="11"/>
          </p:nvPr>
        </p:nvSpPr>
        <p:spPr/>
        <p:txBody>
          <a:bodyPr/>
          <a:lstStyle/>
          <a:p>
            <a:pPr>
              <a:defRPr/>
            </a:pPr>
            <a:r>
              <a:rPr lang="en-US"/>
              <a:t>January 2023</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28</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 The IEEE 802 LMSC Treasury was used for accounting.</a:t>
            </a:r>
          </a:p>
          <a:p>
            <a:pPr defTabSz="933450"/>
            <a:r>
              <a:rPr lang="en-US" dirty="0">
                <a:latin typeface="Times New Roman" pitchFamily="18" charset="0"/>
              </a:rPr>
              <a:t>2015-January and 2016-January Interims (Atlanta) were hosted by IEEE 802 and surplus was moved to 802. </a:t>
            </a:r>
            <a:r>
              <a:rPr lang="en-US" baseline="0" dirty="0">
                <a:latin typeface="Times New Roman" pitchFamily="18" charset="0"/>
              </a:rPr>
              <a:t>–</a:t>
            </a:r>
            <a:r>
              <a:rPr lang="en-US" dirty="0">
                <a:latin typeface="Times New Roman" pitchFamily="18" charset="0"/>
              </a:rPr>
              <a:t> </a:t>
            </a:r>
            <a:r>
              <a:rPr lang="en-US" baseline="0" dirty="0">
                <a:latin typeface="Times New Roman" pitchFamily="18" charset="0"/>
              </a:rPr>
              <a:t>The IEEE 802 LMSC Treasury was used for accounting</a:t>
            </a:r>
            <a:r>
              <a:rPr lang="en-US" dirty="0">
                <a:latin typeface="Times New Roman" pitchFamily="18" charset="0"/>
              </a:rPr>
              <a:t> </a:t>
            </a:r>
          </a:p>
          <a:p>
            <a:pPr defTabSz="933450"/>
            <a:endParaRPr lang="en-US" dirty="0">
              <a:latin typeface="Times New Roman" pitchFamily="18" charset="0"/>
            </a:endParaRPr>
          </a:p>
          <a:p>
            <a:pPr defTabSz="933450"/>
            <a:r>
              <a:rPr lang="en-US" dirty="0">
                <a:latin typeface="Times New Roman" pitchFamily="18" charset="0"/>
              </a:rPr>
              <a:t>The 2010 Beijing and 2011 Okinawa meetings had a sponsor, and so were run on a net zero basis.</a:t>
            </a:r>
          </a:p>
          <a:p>
            <a:pPr defTabSz="933450"/>
            <a:r>
              <a:rPr lang="en-US" dirty="0">
                <a:latin typeface="Times New Roman" pitchFamily="18" charset="0"/>
              </a:rPr>
              <a:t>The 2013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2013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EC-23/0003r0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98497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EC-23/0003r0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January 2023</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9</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5116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EC-23/0003r0</a:t>
            </a:r>
          </a:p>
        </p:txBody>
      </p:sp>
      <p:sp>
        <p:nvSpPr>
          <p:cNvPr id="5" name="Date Placeholder 4"/>
          <p:cNvSpPr>
            <a:spLocks noGrp="1"/>
          </p:cNvSpPr>
          <p:nvPr>
            <p:ph type="dt"/>
          </p:nvPr>
        </p:nvSpPr>
        <p:spPr/>
        <p:txBody>
          <a:bodyPr/>
          <a:lstStyle/>
          <a:p>
            <a:r>
              <a:rPr lang="en-US"/>
              <a:t>January 2023</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688541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2968410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914401" y="30480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2023</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2023</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2023</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1055177" y="3256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6722501" y="6475413"/>
            <a:ext cx="4667283"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a:t>January 2023</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2023</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2023-01-15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2052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2052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a:xfrm>
            <a:off x="2189206" y="1751013"/>
            <a:ext cx="7770813" cy="4724400"/>
          </a:xfrm>
        </p:spPr>
        <p:txBody>
          <a:bodyPr/>
          <a:lstStyle/>
          <a:p>
            <a:r>
              <a:rPr lang="en-US" sz="2000" dirty="0"/>
              <a:t>Sept 2022 (Oct 12 update):  Total Registrations = 495</a:t>
            </a:r>
          </a:p>
          <a:p>
            <a:pPr lvl="1"/>
            <a:r>
              <a:rPr lang="en-US" dirty="0"/>
              <a:t>       Early:		210+158 = 368	(Reg = $</a:t>
            </a:r>
            <a:r>
              <a:rPr lang="en-US" b="0" i="0" u="none" strike="noStrike" dirty="0">
                <a:solidFill>
                  <a:srgbClr val="000000"/>
                </a:solidFill>
                <a:effectLst/>
                <a:latin typeface="Arial" panose="020B0604020202020204" pitchFamily="34" charset="0"/>
              </a:rPr>
              <a:t>349,600</a:t>
            </a:r>
            <a:r>
              <a:rPr lang="en-US" dirty="0"/>
              <a:t> )</a:t>
            </a:r>
          </a:p>
          <a:p>
            <a:pPr lvl="1"/>
            <a:r>
              <a:rPr lang="en-US" dirty="0"/>
              <a:t>		Standard: 	  35 + 57  =   92	(Reg = $110,400)</a:t>
            </a:r>
          </a:p>
          <a:p>
            <a:pPr lvl="1"/>
            <a:r>
              <a:rPr lang="en-US" dirty="0"/>
              <a:t>		Late/Onsite: 		11+28  = 35	(Reg = $56,550)</a:t>
            </a:r>
          </a:p>
          <a:p>
            <a:pPr lvl="1"/>
            <a:r>
              <a:rPr lang="en-US" dirty="0"/>
              <a:t>		Students         	1 + 1 = 2	(Reg = $300)</a:t>
            </a:r>
          </a:p>
          <a:p>
            <a:pPr lvl="1"/>
            <a:r>
              <a:rPr lang="en-US" dirty="0"/>
              <a:t> 		Guests					2	(Reg = $ 0)</a:t>
            </a:r>
          </a:p>
          <a:p>
            <a:pPr lvl="1"/>
            <a:r>
              <a:rPr lang="en-US" dirty="0"/>
              <a:t>		Cancels: 			3+1 = 4 	(Refund = </a:t>
            </a:r>
            <a:r>
              <a:rPr lang="en-US" dirty="0">
                <a:solidFill>
                  <a:srgbClr val="FF0000"/>
                </a:solidFill>
              </a:rPr>
              <a:t>-$2,400</a:t>
            </a:r>
            <a:r>
              <a:rPr lang="en-US" dirty="0"/>
              <a:t>)</a:t>
            </a:r>
          </a:p>
          <a:p>
            <a:pPr lvl="1"/>
            <a:r>
              <a:rPr lang="en-US" dirty="0"/>
              <a:t>       Total Attendees:		499 =&gt; 	$514,450</a:t>
            </a:r>
          </a:p>
          <a:p>
            <a:endParaRPr lang="en-US" sz="1100" b="0" dirty="0"/>
          </a:p>
          <a:p>
            <a:r>
              <a:rPr lang="en-US" sz="2000" dirty="0"/>
              <a:t>Fee amounts/deadlines:</a:t>
            </a:r>
          </a:p>
          <a:p>
            <a:pPr lvl="1">
              <a:buFont typeface="Arial" panose="020B0604020202020204" pitchFamily="34" charset="0"/>
              <a:buChar char="•"/>
            </a:pPr>
            <a:r>
              <a:rPr lang="en-US" b="1" dirty="0"/>
              <a:t>Early</a:t>
            </a:r>
            <a:r>
              <a:rPr lang="en-US" dirty="0"/>
              <a:t>                 $950.00 until June 30, 2022</a:t>
            </a:r>
          </a:p>
          <a:p>
            <a:pPr lvl="1">
              <a:buFont typeface="Arial" panose="020B0604020202020204" pitchFamily="34" charset="0"/>
              <a:buChar char="•"/>
            </a:pPr>
            <a:r>
              <a:rPr lang="en-US" b="1" dirty="0"/>
              <a:t>Standard</a:t>
            </a:r>
            <a:r>
              <a:rPr lang="en-US" dirty="0"/>
              <a:t>         $1200.00 until August 15, 2022</a:t>
            </a:r>
          </a:p>
          <a:p>
            <a:pPr lvl="1">
              <a:buFont typeface="Arial" panose="020B0604020202020204" pitchFamily="34" charset="0"/>
              <a:buChar char="•"/>
            </a:pPr>
            <a:r>
              <a:rPr lang="en-US" b="1" dirty="0"/>
              <a:t>Late/Onsite</a:t>
            </a:r>
            <a:r>
              <a:rPr lang="en-US" dirty="0"/>
              <a:t>     $1450.00 after August 15, 2022</a:t>
            </a:r>
          </a:p>
          <a:p>
            <a:endParaRPr lang="en-US" sz="2000"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081932E9-22A5-5DE2-E934-5372743888FB}"/>
              </a:ext>
            </a:extLst>
          </p:cNvPr>
          <p:cNvSpPr>
            <a:spLocks noGrp="1"/>
          </p:cNvSpPr>
          <p:nvPr>
            <p:ph type="dt" idx="10"/>
          </p:nvPr>
        </p:nvSpPr>
        <p:spPr/>
        <p:txBody>
          <a:bodyPr/>
          <a:lstStyle/>
          <a:p>
            <a:r>
              <a:rPr lang="en-US"/>
              <a:t>January 2023</a:t>
            </a:r>
            <a:endParaRPr lang="en-GB" dirty="0"/>
          </a:p>
        </p:txBody>
      </p:sp>
      <p:sp>
        <p:nvSpPr>
          <p:cNvPr id="5" name="Footer Placeholder 4">
            <a:extLst>
              <a:ext uri="{FF2B5EF4-FFF2-40B4-BE49-F238E27FC236}">
                <a16:creationId xmlns:a16="http://schemas.microsoft.com/office/drawing/2014/main" id="{63153291-B3CA-2BCC-AF31-DEA3DE36AD8F}"/>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D6041A57-913F-FB9C-B693-5DC03FCA40D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9" name="Table 8">
            <a:extLst>
              <a:ext uri="{FF2B5EF4-FFF2-40B4-BE49-F238E27FC236}">
                <a16:creationId xmlns:a16="http://schemas.microsoft.com/office/drawing/2014/main" id="{03583205-B0FD-6FC9-5FCC-484DBEE605E1}"/>
              </a:ext>
            </a:extLst>
          </p:cNvPr>
          <p:cNvGraphicFramePr>
            <a:graphicFrameLocks noGrp="1"/>
          </p:cNvGraphicFramePr>
          <p:nvPr>
            <p:extLst>
              <p:ext uri="{D42A27DB-BD31-4B8C-83A1-F6EECF244321}">
                <p14:modId xmlns:p14="http://schemas.microsoft.com/office/powerpoint/2010/main" val="708923539"/>
              </p:ext>
            </p:extLst>
          </p:nvPr>
        </p:nvGraphicFramePr>
        <p:xfrm>
          <a:off x="2125662" y="783390"/>
          <a:ext cx="5399088" cy="5617406"/>
        </p:xfrm>
        <a:graphic>
          <a:graphicData uri="http://schemas.openxmlformats.org/drawingml/2006/table">
            <a:tbl>
              <a:tblPr>
                <a:tableStyleId>{5C22544A-7EE6-4342-B048-85BDC9FD1C3A}</a:tableStyleId>
              </a:tblPr>
              <a:tblGrid>
                <a:gridCol w="1601927">
                  <a:extLst>
                    <a:ext uri="{9D8B030D-6E8A-4147-A177-3AD203B41FA5}">
                      <a16:colId xmlns:a16="http://schemas.microsoft.com/office/drawing/2014/main" val="2491878317"/>
                    </a:ext>
                  </a:extLst>
                </a:gridCol>
                <a:gridCol w="1067951">
                  <a:extLst>
                    <a:ext uri="{9D8B030D-6E8A-4147-A177-3AD203B41FA5}">
                      <a16:colId xmlns:a16="http://schemas.microsoft.com/office/drawing/2014/main" val="2055084672"/>
                    </a:ext>
                  </a:extLst>
                </a:gridCol>
                <a:gridCol w="533976">
                  <a:extLst>
                    <a:ext uri="{9D8B030D-6E8A-4147-A177-3AD203B41FA5}">
                      <a16:colId xmlns:a16="http://schemas.microsoft.com/office/drawing/2014/main" val="3092099044"/>
                    </a:ext>
                  </a:extLst>
                </a:gridCol>
                <a:gridCol w="652637">
                  <a:extLst>
                    <a:ext uri="{9D8B030D-6E8A-4147-A177-3AD203B41FA5}">
                      <a16:colId xmlns:a16="http://schemas.microsoft.com/office/drawing/2014/main" val="2923041505"/>
                    </a:ext>
                  </a:extLst>
                </a:gridCol>
                <a:gridCol w="593306">
                  <a:extLst>
                    <a:ext uri="{9D8B030D-6E8A-4147-A177-3AD203B41FA5}">
                      <a16:colId xmlns:a16="http://schemas.microsoft.com/office/drawing/2014/main" val="780633319"/>
                    </a:ext>
                  </a:extLst>
                </a:gridCol>
                <a:gridCol w="949291">
                  <a:extLst>
                    <a:ext uri="{9D8B030D-6E8A-4147-A177-3AD203B41FA5}">
                      <a16:colId xmlns:a16="http://schemas.microsoft.com/office/drawing/2014/main" val="3719245044"/>
                    </a:ext>
                  </a:extLst>
                </a:gridCol>
              </a:tblGrid>
              <a:tr h="394939">
                <a:tc>
                  <a:txBody>
                    <a:bodyPr/>
                    <a:lstStyle/>
                    <a:p>
                      <a:pPr algn="l" fontAlgn="b"/>
                      <a:r>
                        <a:rPr lang="en-US" sz="1200" u="none" strike="noStrike">
                          <a:effectLst/>
                        </a:rPr>
                        <a:t>Country</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In-Person Attendee</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Student</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Virtual Attendee</a:t>
                      </a:r>
                      <a:endParaRPr lang="en-US" sz="1200" b="1"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percent of total</a:t>
                      </a:r>
                      <a:endParaRPr lang="en-US" sz="1200" b="1"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04476747"/>
                  </a:ext>
                </a:extLst>
              </a:tr>
              <a:tr h="201147">
                <a:tc>
                  <a:txBody>
                    <a:bodyPr/>
                    <a:lstStyle/>
                    <a:p>
                      <a:pPr algn="l" fontAlgn="b"/>
                      <a:r>
                        <a:rPr lang="en-US" sz="1200" u="none" strike="noStrike">
                          <a:effectLst/>
                        </a:rPr>
                        <a:t>USA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239</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48%</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77199814"/>
                  </a:ext>
                </a:extLst>
              </a:tr>
              <a:tr h="201147">
                <a:tc>
                  <a:txBody>
                    <a:bodyPr/>
                    <a:lstStyle/>
                    <a:p>
                      <a:pPr algn="l" fontAlgn="b"/>
                      <a:r>
                        <a:rPr lang="en-US" sz="1200" u="none" strike="noStrike">
                          <a:effectLst/>
                        </a:rPr>
                        <a:t>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14%</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478339661"/>
                  </a:ext>
                </a:extLst>
              </a:tr>
              <a:tr h="201147">
                <a:tc>
                  <a:txBody>
                    <a:bodyPr/>
                    <a:lstStyle/>
                    <a:p>
                      <a:pPr algn="l" fontAlgn="b"/>
                      <a:r>
                        <a:rPr lang="en-US" sz="1200" u="none" strike="noStrike">
                          <a:effectLst/>
                        </a:rPr>
                        <a:t>Japan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7%</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1438954"/>
                  </a:ext>
                </a:extLst>
              </a:tr>
              <a:tr h="201147">
                <a:tc>
                  <a:txBody>
                    <a:bodyPr/>
                    <a:lstStyle/>
                    <a:p>
                      <a:pPr algn="l" fontAlgn="b"/>
                      <a:r>
                        <a:rPr lang="en-US" sz="1200" u="none" strike="noStrike">
                          <a:effectLst/>
                        </a:rPr>
                        <a:t>Republic of Korea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5653728"/>
                  </a:ext>
                </a:extLst>
              </a:tr>
              <a:tr h="201147">
                <a:tc>
                  <a:txBody>
                    <a:bodyPr/>
                    <a:lstStyle/>
                    <a:p>
                      <a:pPr algn="l" fontAlgn="b"/>
                      <a:r>
                        <a:rPr lang="en-US" sz="1200" u="none" strike="noStrike">
                          <a:effectLst/>
                        </a:rPr>
                        <a:t>India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628151650"/>
                  </a:ext>
                </a:extLst>
              </a:tr>
              <a:tr h="201147">
                <a:tc>
                  <a:txBody>
                    <a:bodyPr/>
                    <a:lstStyle/>
                    <a:p>
                      <a:pPr algn="l" fontAlgn="b"/>
                      <a:r>
                        <a:rPr lang="en-US" sz="1200" u="none" strike="noStrike">
                          <a:effectLst/>
                        </a:rPr>
                        <a:t>Germany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7</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754466806"/>
                  </a:ext>
                </a:extLst>
              </a:tr>
              <a:tr h="201147">
                <a:tc>
                  <a:txBody>
                    <a:bodyPr/>
                    <a:lstStyle/>
                    <a:p>
                      <a:pPr algn="l" fontAlgn="b"/>
                      <a:r>
                        <a:rPr lang="en-US" sz="1200" u="none" strike="noStrike">
                          <a:effectLst/>
                        </a:rPr>
                        <a:t>Israel</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10</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275485859"/>
                  </a:ext>
                </a:extLst>
              </a:tr>
              <a:tr h="201147">
                <a:tc>
                  <a:txBody>
                    <a:bodyPr/>
                    <a:lstStyle/>
                    <a:p>
                      <a:pPr algn="l" fontAlgn="b"/>
                      <a:r>
                        <a:rPr lang="en-US" sz="1200" u="none" strike="noStrike">
                          <a:effectLst/>
                        </a:rPr>
                        <a:t>Canada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5</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631439110"/>
                  </a:ext>
                </a:extLst>
              </a:tr>
              <a:tr h="394939">
                <a:tc>
                  <a:txBody>
                    <a:bodyPr/>
                    <a:lstStyle/>
                    <a:p>
                      <a:pPr algn="l" fontAlgn="b"/>
                      <a:r>
                        <a:rPr lang="en-US" sz="1200" u="none" strike="noStrike">
                          <a:effectLst/>
                        </a:rPr>
                        <a:t>Taiwan (Province of China)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364359389"/>
                  </a:ext>
                </a:extLst>
              </a:tr>
              <a:tr h="201147">
                <a:tc>
                  <a:txBody>
                    <a:bodyPr/>
                    <a:lstStyle/>
                    <a:p>
                      <a:pPr algn="l" fontAlgn="b"/>
                      <a:r>
                        <a:rPr lang="en-US" sz="1200" u="none" strike="noStrike">
                          <a:effectLst/>
                        </a:rPr>
                        <a:t>France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8</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106064953"/>
                  </a:ext>
                </a:extLst>
              </a:tr>
              <a:tr h="201147">
                <a:tc>
                  <a:txBody>
                    <a:bodyPr/>
                    <a:lstStyle/>
                    <a:p>
                      <a:pPr algn="l" fontAlgn="b"/>
                      <a:r>
                        <a:rPr lang="en-US" sz="1200" u="none" strike="noStrike">
                          <a:effectLst/>
                        </a:rPr>
                        <a:t>United Kingdom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6</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111767219"/>
                  </a:ext>
                </a:extLst>
              </a:tr>
              <a:tr h="201147">
                <a:tc>
                  <a:txBody>
                    <a:bodyPr/>
                    <a:lstStyle/>
                    <a:p>
                      <a:pPr algn="l" fontAlgn="b"/>
                      <a:r>
                        <a:rPr lang="en-US" sz="1200" u="none" strike="noStrike">
                          <a:effectLst/>
                        </a:rPr>
                        <a:t>Singapore</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35593074"/>
                  </a:ext>
                </a:extLst>
              </a:tr>
              <a:tr h="201147">
                <a:tc>
                  <a:txBody>
                    <a:bodyPr/>
                    <a:lstStyle/>
                    <a:p>
                      <a:pPr algn="l" fontAlgn="b"/>
                      <a:r>
                        <a:rPr lang="en-US" sz="1200" u="none" strike="noStrike">
                          <a:effectLst/>
                        </a:rPr>
                        <a:t>Sweden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804011527"/>
                  </a:ext>
                </a:extLst>
              </a:tr>
              <a:tr h="201147">
                <a:tc>
                  <a:txBody>
                    <a:bodyPr/>
                    <a:lstStyle/>
                    <a:p>
                      <a:pPr algn="l" fontAlgn="b"/>
                      <a:r>
                        <a:rPr lang="en-US" sz="1200" u="none" strike="noStrike">
                          <a:effectLst/>
                        </a:rPr>
                        <a:t>Ireland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000446232"/>
                  </a:ext>
                </a:extLst>
              </a:tr>
              <a:tr h="201147">
                <a:tc>
                  <a:txBody>
                    <a:bodyPr/>
                    <a:lstStyle/>
                    <a:p>
                      <a:pPr algn="l" fontAlgn="b"/>
                      <a:r>
                        <a:rPr lang="en-US" sz="1200" u="none" strike="noStrike">
                          <a:effectLst/>
                        </a:rPr>
                        <a:t>Netherlands</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244017746"/>
                  </a:ext>
                </a:extLst>
              </a:tr>
              <a:tr h="201147">
                <a:tc>
                  <a:txBody>
                    <a:bodyPr/>
                    <a:lstStyle/>
                    <a:p>
                      <a:pPr algn="l" fontAlgn="b"/>
                      <a:r>
                        <a:rPr lang="en-US" sz="1200" u="none" strike="noStrike">
                          <a:effectLst/>
                        </a:rPr>
                        <a:t>Austria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72547042"/>
                  </a:ext>
                </a:extLst>
              </a:tr>
              <a:tr h="201147">
                <a:tc>
                  <a:txBody>
                    <a:bodyPr/>
                    <a:lstStyle/>
                    <a:p>
                      <a:pPr algn="l" fontAlgn="b"/>
                      <a:r>
                        <a:rPr lang="en-US" sz="1200" u="none" strike="noStrike">
                          <a:effectLst/>
                        </a:rPr>
                        <a:t>Norway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3</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024247091"/>
                  </a:ext>
                </a:extLst>
              </a:tr>
              <a:tr h="201147">
                <a:tc>
                  <a:txBody>
                    <a:bodyPr/>
                    <a:lstStyle/>
                    <a:p>
                      <a:pPr algn="l" fontAlgn="b"/>
                      <a:r>
                        <a:rPr lang="en-US" sz="1200" u="none" strike="noStrike">
                          <a:effectLst/>
                        </a:rPr>
                        <a:t>Australia</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791607449"/>
                  </a:ext>
                </a:extLst>
              </a:tr>
              <a:tr h="201147">
                <a:tc>
                  <a:txBody>
                    <a:bodyPr/>
                    <a:lstStyle/>
                    <a:p>
                      <a:pPr algn="l" fontAlgn="b"/>
                      <a:r>
                        <a:rPr lang="en-US" sz="1200" u="none" strike="noStrike">
                          <a:effectLst/>
                        </a:rPr>
                        <a:t>Turkey</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0%</a:t>
                      </a:r>
                      <a:endParaRPr lang="en-US" sz="1200" b="0" i="0" u="none" strike="noStrike">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920456373"/>
                  </a:ext>
                </a:extLst>
              </a:tr>
              <a:tr h="201147">
                <a:tc>
                  <a:txBody>
                    <a:bodyPr/>
                    <a:lstStyle/>
                    <a:p>
                      <a:pPr algn="l" fontAlgn="b"/>
                      <a:r>
                        <a:rPr lang="en-US" sz="1200" u="none" strike="noStrike">
                          <a:effectLst/>
                        </a:rPr>
                        <a:t>Spain</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56563460"/>
                  </a:ext>
                </a:extLst>
              </a:tr>
              <a:tr h="201147">
                <a:tc>
                  <a:txBody>
                    <a:bodyPr/>
                    <a:lstStyle/>
                    <a:p>
                      <a:pPr algn="l" fontAlgn="b"/>
                      <a:r>
                        <a:rPr lang="en-US" sz="1200" u="none" strike="noStrike">
                          <a:effectLst/>
                        </a:rPr>
                        <a:t>Finland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3747816596"/>
                  </a:ext>
                </a:extLst>
              </a:tr>
              <a:tr h="201147">
                <a:tc>
                  <a:txBody>
                    <a:bodyPr/>
                    <a:lstStyle/>
                    <a:p>
                      <a:pPr algn="l" fontAlgn="b"/>
                      <a:r>
                        <a:rPr lang="en-US" sz="1200" u="none" strike="noStrike">
                          <a:effectLst/>
                        </a:rPr>
                        <a:t>Switzerland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966310503"/>
                  </a:ext>
                </a:extLst>
              </a:tr>
              <a:tr h="201147">
                <a:tc>
                  <a:txBody>
                    <a:bodyPr/>
                    <a:lstStyle/>
                    <a:p>
                      <a:pPr algn="l" fontAlgn="b"/>
                      <a:r>
                        <a:rPr lang="en-US" sz="1200" u="none" strike="noStrike">
                          <a:effectLst/>
                        </a:rPr>
                        <a:t>Belgium</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1872030486"/>
                  </a:ext>
                </a:extLst>
              </a:tr>
              <a:tr h="201147">
                <a:tc>
                  <a:txBody>
                    <a:bodyPr/>
                    <a:lstStyle/>
                    <a:p>
                      <a:pPr algn="l" fontAlgn="b"/>
                      <a:r>
                        <a:rPr lang="en-US" sz="1200" u="none" strike="noStrike">
                          <a:effectLst/>
                        </a:rPr>
                        <a:t>Poland</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1</a:t>
                      </a:r>
                      <a:endParaRPr lang="en-US" sz="1200" b="0"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dirty="0">
                          <a:effectLst/>
                        </a:rPr>
                        <a:t>0%</a:t>
                      </a:r>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865026937"/>
                  </a:ext>
                </a:extLst>
              </a:tr>
              <a:tr h="201147">
                <a:tc>
                  <a:txBody>
                    <a:bodyPr/>
                    <a:lstStyle/>
                    <a:p>
                      <a:pPr algn="l" fontAlgn="b"/>
                      <a:r>
                        <a:rPr lang="en-US" sz="1200" u="none" strike="noStrike">
                          <a:effectLst/>
                        </a:rPr>
                        <a:t>Grand Total</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252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243</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ctr" fontAlgn="b"/>
                      <a:r>
                        <a:rPr lang="en-US" sz="1200" u="none" strike="noStrike">
                          <a:effectLst/>
                        </a:rPr>
                        <a:t>497</a:t>
                      </a:r>
                      <a:endParaRPr lang="en-US" sz="1200" b="1" i="0" u="none" strike="noStrike">
                        <a:solidFill>
                          <a:srgbClr val="000000"/>
                        </a:solidFill>
                        <a:effectLst/>
                        <a:latin typeface="Arial" panose="020B0604020202020204" pitchFamily="34" charset="0"/>
                      </a:endParaRPr>
                    </a:p>
                  </a:txBody>
                  <a:tcPr marL="6361" marR="6361" marT="6361" marB="0" anchor="b"/>
                </a:tc>
                <a:tc>
                  <a:txBody>
                    <a:bodyPr/>
                    <a:lstStyle/>
                    <a:p>
                      <a:pPr algn="l" fontAlgn="b"/>
                      <a:endParaRPr lang="en-US" sz="1200" b="0" i="0" u="none" strike="noStrike" dirty="0">
                        <a:solidFill>
                          <a:srgbClr val="000000"/>
                        </a:solidFill>
                        <a:effectLst/>
                        <a:latin typeface="Arial" panose="020B0604020202020204" pitchFamily="34" charset="0"/>
                      </a:endParaRPr>
                    </a:p>
                  </a:txBody>
                  <a:tcPr marL="6361" marR="6361" marT="6361" marB="0" anchor="b"/>
                </a:tc>
                <a:extLst>
                  <a:ext uri="{0D108BD9-81ED-4DB2-BD59-A6C34878D82A}">
                    <a16:rowId xmlns:a16="http://schemas.microsoft.com/office/drawing/2014/main" val="2331532545"/>
                  </a:ext>
                </a:extLst>
              </a:tr>
            </a:tbl>
          </a:graphicData>
        </a:graphic>
      </p:graphicFrame>
      <p:sp>
        <p:nvSpPr>
          <p:cNvPr id="10" name="TextBox 9">
            <a:extLst>
              <a:ext uri="{FF2B5EF4-FFF2-40B4-BE49-F238E27FC236}">
                <a16:creationId xmlns:a16="http://schemas.microsoft.com/office/drawing/2014/main" id="{CEB48C81-CD81-C22F-CBEA-E8C001899D78}"/>
              </a:ext>
            </a:extLst>
          </p:cNvPr>
          <p:cNvSpPr txBox="1"/>
          <p:nvPr/>
        </p:nvSpPr>
        <p:spPr>
          <a:xfrm>
            <a:off x="7524750" y="2114552"/>
            <a:ext cx="2541588" cy="646331"/>
          </a:xfrm>
          <a:prstGeom prst="rect">
            <a:avLst/>
          </a:prstGeom>
          <a:noFill/>
        </p:spPr>
        <p:txBody>
          <a:bodyPr wrap="square" rtlCol="0">
            <a:spAutoFit/>
          </a:bodyPr>
          <a:lstStyle/>
          <a:p>
            <a:r>
              <a:rPr lang="en-US" sz="1800" dirty="0">
                <a:solidFill>
                  <a:srgbClr val="FF0000"/>
                </a:solidFill>
              </a:rPr>
              <a:t>2022 Sept </a:t>
            </a:r>
          </a:p>
          <a:p>
            <a:r>
              <a:rPr lang="en-US" sz="1800" dirty="0">
                <a:solidFill>
                  <a:srgbClr val="FF0000"/>
                </a:solidFill>
              </a:rPr>
              <a:t>802W Interim - Waikoloa</a:t>
            </a:r>
          </a:p>
        </p:txBody>
      </p:sp>
    </p:spTree>
    <p:extLst>
      <p:ext uri="{BB962C8B-B14F-4D97-AF65-F5344CB8AC3E}">
        <p14:creationId xmlns:p14="http://schemas.microsoft.com/office/powerpoint/2010/main" val="2549419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1524000" y="666433"/>
            <a:ext cx="8990014" cy="443708"/>
          </a:xfrm>
        </p:spPr>
        <p:txBody>
          <a:bodyPr/>
          <a:lstStyle/>
          <a:p>
            <a:r>
              <a:rPr lang="en-US" sz="2800" dirty="0"/>
              <a:t>IEEE802W Mixed-mode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2295526" y="1066801"/>
            <a:ext cx="7770813" cy="5257800"/>
          </a:xfrm>
        </p:spPr>
        <p:txBody>
          <a:bodyPr/>
          <a:lstStyle/>
          <a:p>
            <a:pPr marL="0">
              <a:spcBef>
                <a:spcPts val="0"/>
              </a:spcBef>
            </a:pPr>
            <a:r>
              <a:rPr lang="en-US" sz="1800" dirty="0"/>
              <a:t>Interim: Sept  11-16, 2022  Budget Draft No 14  Update Date: 28 Oct 2022</a:t>
            </a:r>
          </a:p>
          <a:p>
            <a:pPr marL="0">
              <a:spcBef>
                <a:spcPts val="0"/>
              </a:spcBef>
            </a:pPr>
            <a:r>
              <a:rPr lang="en-US" sz="1800" dirty="0"/>
              <a:t>Income:</a:t>
            </a:r>
          </a:p>
          <a:p>
            <a:pPr marL="857250" lvl="3">
              <a:spcBef>
                <a:spcPts val="0"/>
              </a:spcBef>
            </a:pPr>
            <a:r>
              <a:rPr lang="en-US" sz="1800" dirty="0"/>
              <a:t>Registrations In-person	- 252	= 	$ 254,750 </a:t>
            </a:r>
          </a:p>
          <a:p>
            <a:pPr marL="857250" lvl="3">
              <a:spcBef>
                <a:spcPts val="0"/>
              </a:spcBef>
            </a:pPr>
            <a:r>
              <a:rPr lang="en-US" sz="1800" dirty="0"/>
              <a:t>Registrations Virtual		- 243	= 	$ 259,100</a:t>
            </a:r>
          </a:p>
          <a:p>
            <a:pPr marL="857250" lvl="3">
              <a:spcBef>
                <a:spcPts val="0"/>
              </a:spcBef>
            </a:pPr>
            <a:r>
              <a:rPr lang="en-US" sz="1800" dirty="0"/>
              <a:t>Registration Students		-    2		=	$        300</a:t>
            </a:r>
          </a:p>
          <a:p>
            <a:pPr marL="857250" lvl="3">
              <a:spcBef>
                <a:spcPts val="0"/>
              </a:spcBef>
            </a:pPr>
            <a:r>
              <a:rPr lang="en-US" sz="1800" dirty="0"/>
              <a:t>Hotel Credits/Rebates				=	$   35,341.20</a:t>
            </a:r>
          </a:p>
          <a:p>
            <a:pPr marL="857250" lvl="3">
              <a:spcBef>
                <a:spcPts val="0"/>
              </a:spcBef>
            </a:pPr>
            <a:r>
              <a:rPr lang="en-US" sz="1800" dirty="0"/>
              <a:t>	Total Income:			-  499	= 	</a:t>
            </a:r>
            <a:r>
              <a:rPr lang="en-US" sz="1800" b="1" dirty="0"/>
              <a:t>$ 548,540.15</a:t>
            </a:r>
          </a:p>
          <a:p>
            <a:pPr marL="0">
              <a:spcBef>
                <a:spcPts val="0"/>
              </a:spcBef>
            </a:pPr>
            <a:r>
              <a:rPr lang="en-US" sz="1800" dirty="0"/>
              <a:t>Expense:</a:t>
            </a:r>
          </a:p>
          <a:p>
            <a:pPr marL="0" lvl="1">
              <a:spcBef>
                <a:spcPts val="0"/>
              </a:spcBef>
            </a:pPr>
            <a:r>
              <a:rPr lang="en-US" sz="1800" dirty="0"/>
              <a:t>	Financial Fee:		$  19,591.37 </a:t>
            </a:r>
          </a:p>
          <a:p>
            <a:pPr marL="0" lvl="1">
              <a:spcBef>
                <a:spcPts val="0"/>
              </a:spcBef>
            </a:pPr>
            <a:r>
              <a:rPr lang="en-US" sz="1800" dirty="0"/>
              <a:t>	Venue:			$  46,740.84 </a:t>
            </a:r>
          </a:p>
          <a:p>
            <a:pPr marL="0" lvl="1">
              <a:spcBef>
                <a:spcPts val="0"/>
              </a:spcBef>
            </a:pPr>
            <a:r>
              <a:rPr lang="en-US" sz="1800" dirty="0"/>
              <a:t>	Networking		$  43,459.48</a:t>
            </a:r>
          </a:p>
          <a:p>
            <a:pPr marL="0" lvl="1">
              <a:spcBef>
                <a:spcPts val="0"/>
              </a:spcBef>
            </a:pPr>
            <a:r>
              <a:rPr lang="en-US" sz="1800" dirty="0"/>
              <a:t>	Meeting Planner:	$  67,194.64</a:t>
            </a:r>
          </a:p>
          <a:p>
            <a:pPr marL="0" lvl="1">
              <a:spcBef>
                <a:spcPts val="0"/>
              </a:spcBef>
            </a:pPr>
            <a:r>
              <a:rPr lang="en-US" sz="1800" dirty="0"/>
              <a:t>	F&amp;B			$128,852.04</a:t>
            </a:r>
          </a:p>
          <a:p>
            <a:pPr marL="0" lvl="1">
              <a:spcBef>
                <a:spcPts val="0"/>
              </a:spcBef>
            </a:pPr>
            <a:r>
              <a:rPr lang="en-US" sz="1800" dirty="0"/>
              <a:t>	Social			$  34,106.28</a:t>
            </a:r>
          </a:p>
          <a:p>
            <a:pPr marL="0" lvl="1">
              <a:spcBef>
                <a:spcPts val="0"/>
              </a:spcBef>
            </a:pPr>
            <a:r>
              <a:rPr lang="en-US" sz="1800" dirty="0"/>
              <a:t>	Shipping			$    6,707.60</a:t>
            </a:r>
          </a:p>
          <a:p>
            <a:pPr marL="0" lvl="1">
              <a:spcBef>
                <a:spcPts val="0"/>
              </a:spcBef>
            </a:pPr>
            <a:r>
              <a:rPr lang="en-US" sz="1800" dirty="0"/>
              <a:t>	Misc.			$  11,165.67 </a:t>
            </a:r>
          </a:p>
          <a:p>
            <a:pPr marL="0" lvl="1">
              <a:spcBef>
                <a:spcPts val="0"/>
              </a:spcBef>
            </a:pPr>
            <a:r>
              <a:rPr lang="en-US" sz="1800" dirty="0"/>
              <a:t>		Total Expense:		</a:t>
            </a:r>
            <a:r>
              <a:rPr lang="en-US" sz="1800" dirty="0">
                <a:solidFill>
                  <a:srgbClr val="FF0000"/>
                </a:solidFill>
              </a:rPr>
              <a:t>$(357,817.92)              $</a:t>
            </a:r>
            <a:r>
              <a:rPr lang="en-US" sz="1800" b="1" dirty="0">
                <a:solidFill>
                  <a:srgbClr val="FF0000"/>
                </a:solidFill>
              </a:rPr>
              <a:t>717.07 </a:t>
            </a:r>
            <a:r>
              <a:rPr lang="en-US" sz="1800" b="1" dirty="0"/>
              <a:t>per person</a:t>
            </a:r>
          </a:p>
          <a:p>
            <a:pPr marL="0">
              <a:spcBef>
                <a:spcPts val="0"/>
              </a:spcBef>
            </a:pPr>
            <a:r>
              <a:rPr lang="en-US" sz="1800" dirty="0"/>
              <a:t>Meeting Surplus/(Deficit)		$227,314.48</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762000"/>
          </a:xfrm>
        </p:spPr>
        <p:txBody>
          <a:bodyPr/>
          <a:lstStyle/>
          <a:p>
            <a:r>
              <a:rPr lang="en-US" dirty="0"/>
              <a:t>Future Interim Meeting Fees - 2023</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2438401" y="1610943"/>
            <a:ext cx="7600950" cy="4561257"/>
          </a:xfrm>
        </p:spPr>
        <p:txBody>
          <a:bodyPr/>
          <a:lstStyle/>
          <a:p>
            <a:r>
              <a:rPr lang="en-US" sz="1600" dirty="0"/>
              <a:t>IEEE 802 Plenary Session meeting fees are set by the IEEE 802 Executive Committee </a:t>
            </a:r>
          </a:p>
          <a:p>
            <a:pPr lvl="1"/>
            <a:r>
              <a:rPr lang="en-US" dirty="0"/>
              <a:t>– Currently it is set at $400/600/800.</a:t>
            </a:r>
          </a:p>
          <a:p>
            <a:pPr lvl="1"/>
            <a:r>
              <a:rPr lang="en-US" dirty="0"/>
              <a:t>-- Meeting fees will need to increase to cover mixed mode expenses</a:t>
            </a:r>
          </a:p>
          <a:p>
            <a:pPr lvl="1"/>
            <a:endParaRPr lang="en-US" sz="1050" dirty="0"/>
          </a:p>
          <a:p>
            <a:r>
              <a:rPr lang="en-US" dirty="0"/>
              <a:t>IEEE 802 Wireless Interim Session meeting fees are set by the IEEE 802W Exec Committee</a:t>
            </a:r>
          </a:p>
          <a:p>
            <a:r>
              <a:rPr lang="en-US" dirty="0"/>
              <a:t>	of the Joint Treasury </a:t>
            </a:r>
          </a:p>
          <a:p>
            <a:r>
              <a:rPr lang="en-US" dirty="0"/>
              <a:t>	</a:t>
            </a:r>
            <a:r>
              <a:rPr lang="en-US" sz="2000" dirty="0"/>
              <a:t> </a:t>
            </a:r>
            <a:r>
              <a:rPr lang="en-US" sz="2000" b="0" dirty="0"/>
              <a:t>-- Meeting fees  are expected to balance actual costs to zero over 2-3 years.</a:t>
            </a:r>
          </a:p>
          <a:p>
            <a:endParaRPr lang="en-US" sz="900" dirty="0"/>
          </a:p>
          <a:p>
            <a:r>
              <a:rPr lang="en-US" dirty="0"/>
              <a:t>Expectations for May and Sept 2023 – </a:t>
            </a:r>
          </a:p>
          <a:p>
            <a:pPr lvl="1"/>
            <a:r>
              <a:rPr lang="en-US" dirty="0"/>
              <a:t>$600/$800$1,000 Mixed Mode</a:t>
            </a:r>
          </a:p>
          <a:p>
            <a:pPr lvl="1"/>
            <a:endParaRPr lang="en-US" sz="1400"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7650961" y="6533008"/>
            <a:ext cx="238839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336947"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kern="1200">
                <a:solidFill>
                  <a:srgbClr val="000000"/>
                </a:solidFill>
                <a:latin typeface="Times New Roman" pitchFamily="16" charset="0"/>
                <a:ea typeface="MS Gothic" charset="-128"/>
                <a:cs typeface="Arial Unicode MS" charset="0"/>
              </a:defRPr>
            </a:lvl1pPr>
            <a:lvl2pPr marL="557213" indent="-214313"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2pPr>
            <a:lvl3pPr marL="8572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3pPr>
            <a:lvl4pPr marL="12001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4pPr>
            <a:lvl5pPr marL="15430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5pPr>
            <a:lvl6pPr marL="1714500" algn="l" defTabSz="685800" rtl="0" eaLnBrk="1" latinLnBrk="0" hangingPunct="1">
              <a:defRPr sz="1800" kern="1200">
                <a:solidFill>
                  <a:schemeClr val="bg1"/>
                </a:solidFill>
                <a:latin typeface="Times New Roman" pitchFamily="16" charset="0"/>
                <a:ea typeface="MS Gothic" charset="-128"/>
                <a:cs typeface="+mn-cs"/>
              </a:defRPr>
            </a:lvl6pPr>
            <a:lvl7pPr marL="2057400" algn="l" defTabSz="685800" rtl="0" eaLnBrk="1" latinLnBrk="0" hangingPunct="1">
              <a:defRPr sz="1800" kern="1200">
                <a:solidFill>
                  <a:schemeClr val="bg1"/>
                </a:solidFill>
                <a:latin typeface="Times New Roman" pitchFamily="16" charset="0"/>
                <a:ea typeface="MS Gothic" charset="-128"/>
                <a:cs typeface="+mn-cs"/>
              </a:defRPr>
            </a:lvl7pPr>
            <a:lvl8pPr marL="2400300" algn="l" defTabSz="685800" rtl="0" eaLnBrk="1" latinLnBrk="0" hangingPunct="1">
              <a:defRPr sz="1800" kern="1200">
                <a:solidFill>
                  <a:schemeClr val="bg1"/>
                </a:solidFill>
                <a:latin typeface="Times New Roman" pitchFamily="16" charset="0"/>
                <a:ea typeface="MS Gothic" charset="-128"/>
                <a:cs typeface="+mn-cs"/>
              </a:defRPr>
            </a:lvl8pPr>
            <a:lvl9pPr marL="2743200" algn="l" defTabSz="685800" rtl="0" eaLnBrk="1" latinLnBrk="0" hangingPunct="1">
              <a:defRPr sz="18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2209801" y="317872"/>
            <a:ext cx="1406117"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336947"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rgbClr val="000000"/>
                </a:solidFill>
                <a:latin typeface="Times New Roman" pitchFamily="16" charset="0"/>
                <a:ea typeface="MS Gothic" charset="-128"/>
                <a:cs typeface="Arial Unicode MS" charset="0"/>
              </a:defRPr>
            </a:lvl1pPr>
            <a:lvl2pPr marL="557213" indent="-214313"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2pPr>
            <a:lvl3pPr marL="8572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3pPr>
            <a:lvl4pPr marL="12001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4pPr>
            <a:lvl5pPr marL="1543050" indent="-171450" algn="l" defTabSz="336947" rtl="0" eaLnBrk="0" fontAlgn="base" hangingPunct="0">
              <a:spcBef>
                <a:spcPct val="0"/>
              </a:spcBef>
              <a:spcAft>
                <a:spcPct val="0"/>
              </a:spcAft>
              <a:buClr>
                <a:srgbClr val="000000"/>
              </a:buClr>
              <a:buSzPct val="100000"/>
              <a:buFont typeface="Times New Roman" pitchFamily="16" charset="0"/>
              <a:defRPr sz="1800" kern="1200">
                <a:solidFill>
                  <a:schemeClr val="bg1"/>
                </a:solidFill>
                <a:latin typeface="Times New Roman" pitchFamily="16" charset="0"/>
                <a:ea typeface="MS Gothic" charset="-128"/>
                <a:cs typeface="+mn-cs"/>
              </a:defRPr>
            </a:lvl5pPr>
            <a:lvl6pPr marL="1714500" algn="l" defTabSz="685800" rtl="0" eaLnBrk="1" latinLnBrk="0" hangingPunct="1">
              <a:defRPr sz="1800" kern="1200">
                <a:solidFill>
                  <a:schemeClr val="bg1"/>
                </a:solidFill>
                <a:latin typeface="Times New Roman" pitchFamily="16" charset="0"/>
                <a:ea typeface="MS Gothic" charset="-128"/>
                <a:cs typeface="+mn-cs"/>
              </a:defRPr>
            </a:lvl6pPr>
            <a:lvl7pPr marL="2057400" algn="l" defTabSz="685800" rtl="0" eaLnBrk="1" latinLnBrk="0" hangingPunct="1">
              <a:defRPr sz="1800" kern="1200">
                <a:solidFill>
                  <a:schemeClr val="bg1"/>
                </a:solidFill>
                <a:latin typeface="Times New Roman" pitchFamily="16" charset="0"/>
                <a:ea typeface="MS Gothic" charset="-128"/>
                <a:cs typeface="+mn-cs"/>
              </a:defRPr>
            </a:lvl7pPr>
            <a:lvl8pPr marL="2400300" algn="l" defTabSz="685800" rtl="0" eaLnBrk="1" latinLnBrk="0" hangingPunct="1">
              <a:defRPr sz="1800" kern="1200">
                <a:solidFill>
                  <a:schemeClr val="bg1"/>
                </a:solidFill>
                <a:latin typeface="Times New Roman" pitchFamily="16" charset="0"/>
                <a:ea typeface="MS Gothic" charset="-128"/>
                <a:cs typeface="+mn-cs"/>
              </a:defRPr>
            </a:lvl8pPr>
            <a:lvl9pPr marL="2743200" algn="l" defTabSz="685800" rtl="0" eaLnBrk="1" latinLnBrk="0" hangingPunct="1">
              <a:defRPr sz="18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2209801" y="680517"/>
            <a:ext cx="7770813" cy="273050"/>
          </a:xfrm>
        </p:spPr>
        <p:txBody>
          <a:bodyPr/>
          <a:lstStyle/>
          <a:p>
            <a:r>
              <a:rPr lang="en-US" sz="2400" dirty="0"/>
              <a:t>IEEE802W Mixed-mode Interim 2023 Jan Budget </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2295526" y="1066801"/>
            <a:ext cx="7770813" cy="5257800"/>
          </a:xfrm>
        </p:spPr>
        <p:txBody>
          <a:bodyPr/>
          <a:lstStyle/>
          <a:p>
            <a:pPr marL="0">
              <a:spcBef>
                <a:spcPts val="0"/>
              </a:spcBef>
            </a:pPr>
            <a:r>
              <a:rPr lang="en-US" sz="1800" dirty="0"/>
              <a:t>Interim: Jan 11-16, 2023,  Budget Draft No 1  Update Date: 28 Oct 2022</a:t>
            </a:r>
          </a:p>
          <a:p>
            <a:pPr marL="0">
              <a:spcBef>
                <a:spcPts val="0"/>
              </a:spcBef>
            </a:pPr>
            <a:r>
              <a:rPr lang="en-US" sz="1800" dirty="0"/>
              <a:t>Income:  $700/$900/$1100</a:t>
            </a:r>
          </a:p>
          <a:p>
            <a:pPr marL="857250" lvl="3">
              <a:spcBef>
                <a:spcPts val="0"/>
              </a:spcBef>
            </a:pPr>
            <a:r>
              <a:rPr lang="en-US" sz="1800" dirty="0"/>
              <a:t>Registrations In-person	- 255	= 	$ 189,500 </a:t>
            </a:r>
          </a:p>
          <a:p>
            <a:pPr marL="857250" lvl="3">
              <a:spcBef>
                <a:spcPts val="0"/>
              </a:spcBef>
            </a:pPr>
            <a:r>
              <a:rPr lang="en-US" sz="1800" dirty="0"/>
              <a:t>Registrations Virtual		- 245	= 	$ 193,500</a:t>
            </a:r>
          </a:p>
          <a:p>
            <a:pPr marL="857250" lvl="3">
              <a:spcBef>
                <a:spcPts val="0"/>
              </a:spcBef>
            </a:pPr>
            <a:r>
              <a:rPr lang="en-US" sz="1800" dirty="0"/>
              <a:t>Hotel Credits/Rebates/Penalties		=	$   37,888</a:t>
            </a:r>
          </a:p>
          <a:p>
            <a:pPr marL="857250" lvl="3">
              <a:spcBef>
                <a:spcPts val="0"/>
              </a:spcBef>
            </a:pPr>
            <a:r>
              <a:rPr lang="en-US" sz="1800" dirty="0"/>
              <a:t>	Total Income:			-  500	= 	</a:t>
            </a:r>
            <a:r>
              <a:rPr lang="en-US" sz="1800" b="1" dirty="0"/>
              <a:t>$ 420,888</a:t>
            </a:r>
          </a:p>
          <a:p>
            <a:pPr marL="0">
              <a:spcBef>
                <a:spcPts val="0"/>
              </a:spcBef>
            </a:pPr>
            <a:r>
              <a:rPr lang="en-US" sz="1800" dirty="0"/>
              <a:t>Expense:</a:t>
            </a:r>
          </a:p>
          <a:p>
            <a:pPr marL="0" lvl="1">
              <a:spcBef>
                <a:spcPts val="0"/>
              </a:spcBef>
            </a:pPr>
            <a:r>
              <a:rPr lang="en-US" sz="1800" dirty="0"/>
              <a:t>	Financial Fee:		$  13,315</a:t>
            </a:r>
          </a:p>
          <a:p>
            <a:pPr marL="0" lvl="1">
              <a:spcBef>
                <a:spcPts val="0"/>
              </a:spcBef>
            </a:pPr>
            <a:r>
              <a:rPr lang="en-US" sz="1800" dirty="0"/>
              <a:t>	Venue:			$  64,360</a:t>
            </a:r>
          </a:p>
          <a:p>
            <a:pPr marL="0" lvl="1">
              <a:spcBef>
                <a:spcPts val="0"/>
              </a:spcBef>
            </a:pPr>
            <a:r>
              <a:rPr lang="en-US" sz="1800" dirty="0"/>
              <a:t>	Networking		$  41,600</a:t>
            </a:r>
          </a:p>
          <a:p>
            <a:pPr marL="0" lvl="1">
              <a:spcBef>
                <a:spcPts val="0"/>
              </a:spcBef>
            </a:pPr>
            <a:r>
              <a:rPr lang="en-US" sz="1800" dirty="0"/>
              <a:t>	Meeting Planner:	$  72,875</a:t>
            </a:r>
          </a:p>
          <a:p>
            <a:pPr marL="0" lvl="1">
              <a:spcBef>
                <a:spcPts val="0"/>
              </a:spcBef>
            </a:pPr>
            <a:r>
              <a:rPr lang="en-US" sz="1800" dirty="0"/>
              <a:t>	F&amp;B			$160,000</a:t>
            </a:r>
          </a:p>
          <a:p>
            <a:pPr marL="0" lvl="1">
              <a:spcBef>
                <a:spcPts val="0"/>
              </a:spcBef>
            </a:pPr>
            <a:r>
              <a:rPr lang="en-US" sz="1800" dirty="0"/>
              <a:t>	Social			$  16,344</a:t>
            </a:r>
          </a:p>
          <a:p>
            <a:pPr marL="0" lvl="1">
              <a:spcBef>
                <a:spcPts val="0"/>
              </a:spcBef>
            </a:pPr>
            <a:r>
              <a:rPr lang="en-US" sz="1800" dirty="0"/>
              <a:t>	Shipping			$    4,900</a:t>
            </a:r>
          </a:p>
          <a:p>
            <a:pPr marL="0" lvl="1">
              <a:spcBef>
                <a:spcPts val="0"/>
              </a:spcBef>
            </a:pPr>
            <a:r>
              <a:rPr lang="en-US" sz="1800" dirty="0"/>
              <a:t>	Misc.			$  25,351 </a:t>
            </a:r>
          </a:p>
          <a:p>
            <a:pPr marL="0" lvl="1">
              <a:spcBef>
                <a:spcPts val="0"/>
              </a:spcBef>
            </a:pPr>
            <a:r>
              <a:rPr lang="en-US" sz="1800" dirty="0"/>
              <a:t>		Total Expense:		</a:t>
            </a:r>
            <a:r>
              <a:rPr lang="en-US" sz="1800" dirty="0">
                <a:solidFill>
                  <a:srgbClr val="FF0000"/>
                </a:solidFill>
              </a:rPr>
              <a:t>$(398,745)              $</a:t>
            </a:r>
            <a:r>
              <a:rPr lang="en-US" sz="1800" b="1" dirty="0">
                <a:solidFill>
                  <a:srgbClr val="FF0000"/>
                </a:solidFill>
              </a:rPr>
              <a:t>797.49 </a:t>
            </a:r>
            <a:r>
              <a:rPr lang="en-US" sz="1800" b="1" dirty="0"/>
              <a:t>per person</a:t>
            </a:r>
          </a:p>
          <a:p>
            <a:pPr marL="0">
              <a:spcBef>
                <a:spcPts val="0"/>
              </a:spcBef>
            </a:pPr>
            <a:r>
              <a:rPr lang="en-US" sz="1800" dirty="0"/>
              <a:t>Meeting Surplus/(Deficit)		$   22,143</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316484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2209801" y="1751014"/>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xfrm>
            <a:off x="6977031" y="6463729"/>
            <a:ext cx="1286509" cy="358047"/>
          </a:xfrm>
          <a:prstGeom prst="rect">
            <a:avLst/>
          </a:prstGeom>
        </p:spPr>
        <p:txBody>
          <a:bodyPr vert="horz" wrap="square" lIns="0" tIns="0" rIns="0" bIns="0" rtlCol="0">
            <a:spAutoFit/>
          </a:bodyPr>
          <a:lstStyle>
            <a:defPPr>
              <a:defRPr kern="0"/>
            </a:defPPr>
            <a:lvl1pPr>
              <a:defRPr sz="1200" b="0" i="0">
                <a:solidFill>
                  <a:srgbClr val="8A8A8A"/>
                </a:solidFill>
                <a:latin typeface="Calibri"/>
                <a:cs typeface="Calibri"/>
              </a:defRPr>
            </a:lvl1pPr>
          </a:lstStyle>
          <a:p>
            <a:pPr marL="9525">
              <a:lnSpc>
                <a:spcPts val="930"/>
              </a:lnSpc>
            </a:pPr>
            <a:r>
              <a:rPr lang="en-US" spc="-10"/>
              <a:t>Ben Rolfe (BCA);   Jon Rosdahl (Qualcomm)</a:t>
            </a:r>
            <a:endParaRPr spc="-15" dirty="0"/>
          </a:p>
        </p:txBody>
      </p:sp>
      <p:sp>
        <p:nvSpPr>
          <p:cNvPr id="2" name="object 2"/>
          <p:cNvSpPr txBox="1">
            <a:spLocks noGrp="1"/>
          </p:cNvSpPr>
          <p:nvPr>
            <p:ph type="title"/>
          </p:nvPr>
        </p:nvSpPr>
        <p:spPr>
          <a:xfrm>
            <a:off x="2124075" y="685801"/>
            <a:ext cx="7943850" cy="1248419"/>
          </a:xfrm>
          <a:prstGeom prst="rect">
            <a:avLst/>
          </a:prstGeom>
        </p:spPr>
        <p:txBody>
          <a:bodyPr vert="horz" wrap="square" lIns="0" tIns="85725" rIns="0" bIns="0" numCol="1" rtlCol="0" anchor="ctr" anchorCtr="0" compatLnSpc="1">
            <a:prstTxWarp prst="textNoShape">
              <a:avLst/>
            </a:prstTxWarp>
            <a:spAutoFit/>
          </a:bodyPr>
          <a:lstStyle/>
          <a:p>
            <a:pPr marL="318135">
              <a:spcBef>
                <a:spcPts val="675"/>
              </a:spcBef>
            </a:pPr>
            <a:r>
              <a:rPr sz="2800" dirty="0"/>
              <a:t>These</a:t>
            </a:r>
            <a:r>
              <a:rPr sz="2800" spc="-90" dirty="0"/>
              <a:t> </a:t>
            </a:r>
            <a:r>
              <a:rPr sz="2800" dirty="0"/>
              <a:t>individuals</a:t>
            </a:r>
            <a:r>
              <a:rPr sz="2800" spc="-86" dirty="0"/>
              <a:t> </a:t>
            </a:r>
            <a:r>
              <a:rPr sz="2800" dirty="0"/>
              <a:t>are</a:t>
            </a:r>
            <a:r>
              <a:rPr sz="2800" spc="-98" dirty="0"/>
              <a:t> </a:t>
            </a:r>
            <a:r>
              <a:rPr sz="2800" dirty="0"/>
              <a:t>in</a:t>
            </a:r>
            <a:r>
              <a:rPr sz="2800" spc="-90" dirty="0"/>
              <a:t> </a:t>
            </a:r>
            <a:r>
              <a:rPr sz="2800" spc="-8" dirty="0"/>
              <a:t>arrears</a:t>
            </a:r>
            <a:r>
              <a:rPr sz="2800" spc="-94" dirty="0"/>
              <a:t> </a:t>
            </a:r>
            <a:r>
              <a:rPr sz="2800" dirty="0"/>
              <a:t>on</a:t>
            </a:r>
            <a:r>
              <a:rPr sz="2800" spc="-90" dirty="0"/>
              <a:t> </a:t>
            </a:r>
            <a:r>
              <a:rPr sz="2800" dirty="0"/>
              <a:t>meeting</a:t>
            </a:r>
            <a:r>
              <a:rPr sz="2800" spc="-94" dirty="0"/>
              <a:t> </a:t>
            </a:r>
            <a:r>
              <a:rPr sz="2800" spc="-15" dirty="0"/>
              <a:t>fees</a:t>
            </a:r>
          </a:p>
          <a:p>
            <a:pPr marL="9525" marR="3810">
              <a:spcBef>
                <a:spcPts val="307"/>
              </a:spcBef>
            </a:pPr>
            <a:r>
              <a:rPr sz="1500" b="0" dirty="0">
                <a:latin typeface="Calibri"/>
                <a:cs typeface="Calibri"/>
              </a:rPr>
              <a:t>Until</a:t>
            </a:r>
            <a:r>
              <a:rPr sz="1500" b="0" spc="-11" dirty="0">
                <a:latin typeface="Calibri"/>
                <a:cs typeface="Calibri"/>
              </a:rPr>
              <a:t> </a:t>
            </a:r>
            <a:r>
              <a:rPr sz="1500" b="0" dirty="0">
                <a:latin typeface="Calibri"/>
                <a:cs typeface="Calibri"/>
              </a:rPr>
              <a:t>payment</a:t>
            </a:r>
            <a:r>
              <a:rPr sz="1500" b="0" spc="-26" dirty="0">
                <a:latin typeface="Calibri"/>
                <a:cs typeface="Calibri"/>
              </a:rPr>
              <a:t> </a:t>
            </a:r>
            <a:r>
              <a:rPr sz="1500" b="0" dirty="0">
                <a:latin typeface="Calibri"/>
                <a:cs typeface="Calibri"/>
              </a:rPr>
              <a:t>is</a:t>
            </a:r>
            <a:r>
              <a:rPr sz="1500" b="0" spc="-11" dirty="0">
                <a:latin typeface="Calibri"/>
                <a:cs typeface="Calibri"/>
              </a:rPr>
              <a:t> </a:t>
            </a:r>
            <a:r>
              <a:rPr sz="1500" b="0" dirty="0">
                <a:latin typeface="Calibri"/>
                <a:cs typeface="Calibri"/>
              </a:rPr>
              <a:t>made</a:t>
            </a:r>
            <a:r>
              <a:rPr sz="1500" b="0" spc="-19" dirty="0">
                <a:latin typeface="Calibri"/>
                <a:cs typeface="Calibri"/>
              </a:rPr>
              <a:t> </a:t>
            </a:r>
            <a:r>
              <a:rPr sz="1500" b="0" dirty="0">
                <a:latin typeface="Calibri"/>
                <a:cs typeface="Calibri"/>
              </a:rPr>
              <a:t>IEEE</a:t>
            </a:r>
            <a:r>
              <a:rPr sz="1500" b="0" spc="-41" dirty="0">
                <a:latin typeface="Calibri"/>
                <a:cs typeface="Calibri"/>
              </a:rPr>
              <a:t> </a:t>
            </a:r>
            <a:r>
              <a:rPr sz="1500" b="0" dirty="0">
                <a:latin typeface="Calibri"/>
                <a:cs typeface="Calibri"/>
              </a:rPr>
              <a:t>802</a:t>
            </a:r>
            <a:r>
              <a:rPr sz="1500" b="0" spc="-38" dirty="0">
                <a:latin typeface="Calibri"/>
                <a:cs typeface="Calibri"/>
              </a:rPr>
              <a:t> </a:t>
            </a:r>
            <a:r>
              <a:rPr sz="1500" b="0" dirty="0">
                <a:latin typeface="Calibri"/>
                <a:cs typeface="Calibri"/>
              </a:rPr>
              <a:t>rules</a:t>
            </a:r>
            <a:r>
              <a:rPr sz="1500" b="0" spc="-11" dirty="0">
                <a:latin typeface="Calibri"/>
                <a:cs typeface="Calibri"/>
              </a:rPr>
              <a:t> </a:t>
            </a:r>
            <a:r>
              <a:rPr sz="1500" b="0" dirty="0">
                <a:latin typeface="Calibri"/>
                <a:cs typeface="Calibri"/>
              </a:rPr>
              <a:t>mandate</a:t>
            </a:r>
            <a:r>
              <a:rPr sz="1500" b="0" spc="-11" dirty="0">
                <a:latin typeface="Calibri"/>
                <a:cs typeface="Calibri"/>
              </a:rPr>
              <a:t> </a:t>
            </a:r>
            <a:r>
              <a:rPr sz="1500" b="0" dirty="0">
                <a:latin typeface="Calibri"/>
                <a:cs typeface="Calibri"/>
              </a:rPr>
              <a:t>that</a:t>
            </a:r>
            <a:r>
              <a:rPr sz="1500" b="0" spc="-19" dirty="0">
                <a:latin typeface="Calibri"/>
                <a:cs typeface="Calibri"/>
              </a:rPr>
              <a:t> </a:t>
            </a:r>
            <a:r>
              <a:rPr sz="1500" b="0" dirty="0">
                <a:latin typeface="Calibri"/>
                <a:cs typeface="Calibri"/>
              </a:rPr>
              <a:t>they</a:t>
            </a:r>
            <a:r>
              <a:rPr sz="1500" b="0" spc="-30" dirty="0">
                <a:latin typeface="Calibri"/>
                <a:cs typeface="Calibri"/>
              </a:rPr>
              <a:t> </a:t>
            </a:r>
            <a:r>
              <a:rPr sz="1500" b="0" dirty="0">
                <a:latin typeface="Calibri"/>
                <a:cs typeface="Calibri"/>
              </a:rPr>
              <a:t>not</a:t>
            </a:r>
            <a:r>
              <a:rPr sz="1500" b="0" spc="-26" dirty="0">
                <a:latin typeface="Calibri"/>
                <a:cs typeface="Calibri"/>
              </a:rPr>
              <a:t> </a:t>
            </a:r>
            <a:r>
              <a:rPr sz="1500" b="0" dirty="0">
                <a:latin typeface="Calibri"/>
                <a:cs typeface="Calibri"/>
              </a:rPr>
              <a:t>attend</a:t>
            </a:r>
            <a:r>
              <a:rPr sz="1500" b="0" spc="-15" dirty="0">
                <a:latin typeface="Calibri"/>
                <a:cs typeface="Calibri"/>
              </a:rPr>
              <a:t> </a:t>
            </a:r>
            <a:r>
              <a:rPr sz="1500" b="0" dirty="0">
                <a:latin typeface="Calibri"/>
                <a:cs typeface="Calibri"/>
              </a:rPr>
              <a:t>meetings</a:t>
            </a:r>
            <a:r>
              <a:rPr sz="1500" b="0" spc="-19" dirty="0">
                <a:latin typeface="Calibri"/>
                <a:cs typeface="Calibri"/>
              </a:rPr>
              <a:t> </a:t>
            </a:r>
            <a:r>
              <a:rPr sz="1500" b="0" dirty="0">
                <a:latin typeface="Calibri"/>
                <a:cs typeface="Calibri"/>
              </a:rPr>
              <a:t>during</a:t>
            </a:r>
            <a:r>
              <a:rPr sz="1500" b="0" spc="-34" dirty="0">
                <a:latin typeface="Calibri"/>
                <a:cs typeface="Calibri"/>
              </a:rPr>
              <a:t> </a:t>
            </a:r>
            <a:r>
              <a:rPr sz="1500" b="0" dirty="0">
                <a:latin typeface="Calibri"/>
                <a:cs typeface="Calibri"/>
              </a:rPr>
              <a:t>any</a:t>
            </a:r>
            <a:r>
              <a:rPr sz="1500" b="0" spc="-23" dirty="0">
                <a:latin typeface="Calibri"/>
                <a:cs typeface="Calibri"/>
              </a:rPr>
              <a:t> </a:t>
            </a:r>
            <a:r>
              <a:rPr sz="1500" b="0" dirty="0">
                <a:latin typeface="Calibri"/>
                <a:cs typeface="Calibri"/>
              </a:rPr>
              <a:t>802</a:t>
            </a:r>
            <a:r>
              <a:rPr sz="1500" b="0" spc="-38" dirty="0">
                <a:latin typeface="Calibri"/>
                <a:cs typeface="Calibri"/>
              </a:rPr>
              <a:t> </a:t>
            </a:r>
            <a:r>
              <a:rPr sz="1500" b="0" spc="-8" dirty="0">
                <a:latin typeface="Calibri"/>
                <a:cs typeface="Calibri"/>
              </a:rPr>
              <a:t>plenary </a:t>
            </a:r>
            <a:r>
              <a:rPr sz="1500" b="0" dirty="0">
                <a:latin typeface="Calibri"/>
                <a:cs typeface="Calibri"/>
              </a:rPr>
              <a:t>session,</a:t>
            </a:r>
            <a:r>
              <a:rPr sz="1500" b="0" spc="-15" dirty="0">
                <a:latin typeface="Calibri"/>
                <a:cs typeface="Calibri"/>
              </a:rPr>
              <a:t> </a:t>
            </a:r>
            <a:r>
              <a:rPr sz="1500" b="0" dirty="0">
                <a:latin typeface="Calibri"/>
                <a:cs typeface="Calibri"/>
              </a:rPr>
              <a:t>cannot</a:t>
            </a:r>
            <a:r>
              <a:rPr sz="1500" b="0" spc="-41" dirty="0">
                <a:latin typeface="Calibri"/>
                <a:cs typeface="Calibri"/>
              </a:rPr>
              <a:t> </a:t>
            </a:r>
            <a:r>
              <a:rPr sz="1500" b="0" dirty="0">
                <a:latin typeface="Calibri"/>
                <a:cs typeface="Calibri"/>
              </a:rPr>
              <a:t>complete</a:t>
            </a:r>
            <a:r>
              <a:rPr sz="1500" b="0" spc="-23" dirty="0">
                <a:latin typeface="Calibri"/>
                <a:cs typeface="Calibri"/>
              </a:rPr>
              <a:t> </a:t>
            </a:r>
            <a:r>
              <a:rPr sz="1500" b="0" spc="-8" dirty="0">
                <a:latin typeface="Calibri"/>
                <a:cs typeface="Calibri"/>
              </a:rPr>
              <a:t>registration</a:t>
            </a:r>
            <a:r>
              <a:rPr sz="1500" b="0" spc="-15" dirty="0">
                <a:latin typeface="Calibri"/>
                <a:cs typeface="Calibri"/>
              </a:rPr>
              <a:t> </a:t>
            </a:r>
            <a:r>
              <a:rPr sz="1500" b="0" dirty="0">
                <a:latin typeface="Calibri"/>
                <a:cs typeface="Calibri"/>
              </a:rPr>
              <a:t>for</a:t>
            </a:r>
            <a:r>
              <a:rPr sz="1500" b="0" spc="-34" dirty="0">
                <a:latin typeface="Calibri"/>
                <a:cs typeface="Calibri"/>
              </a:rPr>
              <a:t> </a:t>
            </a:r>
            <a:r>
              <a:rPr sz="1500" b="0" dirty="0">
                <a:latin typeface="Calibri"/>
                <a:cs typeface="Calibri"/>
              </a:rPr>
              <a:t>a</a:t>
            </a:r>
            <a:r>
              <a:rPr sz="1500" b="0" spc="-26" dirty="0">
                <a:latin typeface="Calibri"/>
                <a:cs typeface="Calibri"/>
              </a:rPr>
              <a:t> </a:t>
            </a:r>
            <a:r>
              <a:rPr sz="1500" b="0" dirty="0">
                <a:latin typeface="Calibri"/>
                <a:cs typeface="Calibri"/>
              </a:rPr>
              <a:t>meeting,</a:t>
            </a:r>
            <a:r>
              <a:rPr sz="1500" b="0" spc="-30" dirty="0">
                <a:latin typeface="Calibri"/>
                <a:cs typeface="Calibri"/>
              </a:rPr>
              <a:t> </a:t>
            </a:r>
            <a:r>
              <a:rPr sz="1500" b="0" dirty="0">
                <a:latin typeface="Calibri"/>
                <a:cs typeface="Calibri"/>
              </a:rPr>
              <a:t>voting</a:t>
            </a:r>
            <a:r>
              <a:rPr sz="1500" b="0" spc="-30" dirty="0">
                <a:latin typeface="Calibri"/>
                <a:cs typeface="Calibri"/>
              </a:rPr>
              <a:t> </a:t>
            </a:r>
            <a:r>
              <a:rPr sz="1500" b="0" dirty="0">
                <a:latin typeface="Calibri"/>
                <a:cs typeface="Calibri"/>
              </a:rPr>
              <a:t>rights</a:t>
            </a:r>
            <a:r>
              <a:rPr sz="1500" b="0" spc="-26" dirty="0">
                <a:latin typeface="Calibri"/>
                <a:cs typeface="Calibri"/>
              </a:rPr>
              <a:t> </a:t>
            </a:r>
            <a:r>
              <a:rPr sz="1500" b="0" dirty="0">
                <a:latin typeface="Calibri"/>
                <a:cs typeface="Calibri"/>
              </a:rPr>
              <a:t>are</a:t>
            </a:r>
            <a:r>
              <a:rPr sz="1500" b="0" spc="-23" dirty="0">
                <a:latin typeface="Calibri"/>
                <a:cs typeface="Calibri"/>
              </a:rPr>
              <a:t> </a:t>
            </a:r>
            <a:r>
              <a:rPr sz="1500" b="0" dirty="0">
                <a:latin typeface="Calibri"/>
                <a:cs typeface="Calibri"/>
              </a:rPr>
              <a:t>rescinded,</a:t>
            </a:r>
            <a:r>
              <a:rPr sz="1500" b="0" spc="-23" dirty="0">
                <a:latin typeface="Calibri"/>
                <a:cs typeface="Calibri"/>
              </a:rPr>
              <a:t> </a:t>
            </a:r>
            <a:r>
              <a:rPr sz="1500" b="0" dirty="0">
                <a:latin typeface="Calibri"/>
                <a:cs typeface="Calibri"/>
              </a:rPr>
              <a:t>and</a:t>
            </a:r>
            <a:r>
              <a:rPr sz="1500" b="0" spc="-30" dirty="0">
                <a:latin typeface="Calibri"/>
                <a:cs typeface="Calibri"/>
              </a:rPr>
              <a:t> </a:t>
            </a:r>
            <a:r>
              <a:rPr sz="1500" b="0" dirty="0">
                <a:latin typeface="Calibri"/>
                <a:cs typeface="Calibri"/>
              </a:rPr>
              <a:t>attendance</a:t>
            </a:r>
            <a:r>
              <a:rPr sz="1500" b="0" spc="-38" dirty="0">
                <a:latin typeface="Calibri"/>
                <a:cs typeface="Calibri"/>
              </a:rPr>
              <a:t> </a:t>
            </a:r>
            <a:r>
              <a:rPr sz="1500" b="0" dirty="0">
                <a:latin typeface="Calibri"/>
                <a:cs typeface="Calibri"/>
              </a:rPr>
              <a:t>credit</a:t>
            </a:r>
            <a:r>
              <a:rPr sz="1500" b="0" spc="-23" dirty="0">
                <a:latin typeface="Calibri"/>
                <a:cs typeface="Calibri"/>
              </a:rPr>
              <a:t> </a:t>
            </a:r>
            <a:r>
              <a:rPr sz="1500" b="0" spc="-19" dirty="0">
                <a:latin typeface="Calibri"/>
                <a:cs typeface="Calibri"/>
              </a:rPr>
              <a:t>is </a:t>
            </a:r>
            <a:r>
              <a:rPr sz="1500" b="0" dirty="0">
                <a:latin typeface="Calibri"/>
                <a:cs typeface="Calibri"/>
              </a:rPr>
              <a:t>reset</a:t>
            </a:r>
            <a:r>
              <a:rPr sz="1500" b="0" spc="-11" dirty="0">
                <a:latin typeface="Calibri"/>
                <a:cs typeface="Calibri"/>
              </a:rPr>
              <a:t> </a:t>
            </a:r>
            <a:r>
              <a:rPr sz="1500" b="0" dirty="0">
                <a:latin typeface="Calibri"/>
                <a:cs typeface="Calibri"/>
              </a:rPr>
              <a:t>as</a:t>
            </a:r>
            <a:r>
              <a:rPr sz="1500" b="0" spc="-4" dirty="0">
                <a:latin typeface="Calibri"/>
                <a:cs typeface="Calibri"/>
              </a:rPr>
              <a:t> </a:t>
            </a:r>
            <a:r>
              <a:rPr sz="1500" b="0" dirty="0">
                <a:latin typeface="Calibri"/>
                <a:cs typeface="Calibri"/>
              </a:rPr>
              <a:t>if</a:t>
            </a:r>
            <a:r>
              <a:rPr sz="1500" b="0" spc="-11" dirty="0">
                <a:latin typeface="Calibri"/>
                <a:cs typeface="Calibri"/>
              </a:rPr>
              <a:t> </a:t>
            </a:r>
            <a:r>
              <a:rPr sz="1500" b="0" dirty="0">
                <a:latin typeface="Calibri"/>
                <a:cs typeface="Calibri"/>
              </a:rPr>
              <a:t>no</a:t>
            </a:r>
            <a:r>
              <a:rPr sz="1500" b="0" spc="-30" dirty="0">
                <a:latin typeface="Calibri"/>
                <a:cs typeface="Calibri"/>
              </a:rPr>
              <a:t> </a:t>
            </a:r>
            <a:r>
              <a:rPr sz="1500" b="0" dirty="0">
                <a:latin typeface="Calibri"/>
                <a:cs typeface="Calibri"/>
              </a:rPr>
              <a:t>meetings</a:t>
            </a:r>
            <a:r>
              <a:rPr sz="1500" b="0" spc="-4" dirty="0">
                <a:latin typeface="Calibri"/>
                <a:cs typeface="Calibri"/>
              </a:rPr>
              <a:t> </a:t>
            </a:r>
            <a:r>
              <a:rPr sz="1500" b="0" dirty="0">
                <a:latin typeface="Calibri"/>
                <a:cs typeface="Calibri"/>
              </a:rPr>
              <a:t>had</a:t>
            </a:r>
            <a:r>
              <a:rPr sz="1500" b="0" spc="-19" dirty="0">
                <a:latin typeface="Calibri"/>
                <a:cs typeface="Calibri"/>
              </a:rPr>
              <a:t> </a:t>
            </a:r>
            <a:r>
              <a:rPr sz="1500" b="0" dirty="0">
                <a:latin typeface="Calibri"/>
                <a:cs typeface="Calibri"/>
              </a:rPr>
              <a:t>been</a:t>
            </a:r>
            <a:r>
              <a:rPr sz="1500" b="0" spc="-15" dirty="0">
                <a:latin typeface="Calibri"/>
                <a:cs typeface="Calibri"/>
              </a:rPr>
              <a:t> </a:t>
            </a:r>
            <a:r>
              <a:rPr sz="1500" b="0" spc="-8" dirty="0">
                <a:latin typeface="Calibri"/>
                <a:cs typeface="Calibri"/>
              </a:rPr>
              <a:t>attended.</a:t>
            </a:r>
            <a:endParaRPr sz="1500" dirty="0">
              <a:latin typeface="Calibri"/>
              <a:cs typeface="Calibri"/>
            </a:endParaRPr>
          </a:p>
        </p:txBody>
      </p:sp>
      <p:graphicFrame>
        <p:nvGraphicFramePr>
          <p:cNvPr id="3" name="object 3"/>
          <p:cNvGraphicFramePr>
            <a:graphicFrameLocks noGrp="1"/>
          </p:cNvGraphicFramePr>
          <p:nvPr>
            <p:extLst>
              <p:ext uri="{D42A27DB-BD31-4B8C-83A1-F6EECF244321}">
                <p14:modId xmlns:p14="http://schemas.microsoft.com/office/powerpoint/2010/main" val="763077217"/>
              </p:ext>
            </p:extLst>
          </p:nvPr>
        </p:nvGraphicFramePr>
        <p:xfrm>
          <a:off x="2011204" y="2209801"/>
          <a:ext cx="8164830" cy="3547089"/>
        </p:xfrm>
        <a:graphic>
          <a:graphicData uri="http://schemas.openxmlformats.org/drawingml/2006/table">
            <a:tbl>
              <a:tblPr firstRow="1" bandRow="1">
                <a:tableStyleId>{2D5ABB26-0587-4C30-8999-92F81FD0307C}</a:tableStyleId>
              </a:tblPr>
              <a:tblGrid>
                <a:gridCol w="551974">
                  <a:extLst>
                    <a:ext uri="{9D8B030D-6E8A-4147-A177-3AD203B41FA5}">
                      <a16:colId xmlns:a16="http://schemas.microsoft.com/office/drawing/2014/main" val="20000"/>
                    </a:ext>
                  </a:extLst>
                </a:gridCol>
                <a:gridCol w="2147888">
                  <a:extLst>
                    <a:ext uri="{9D8B030D-6E8A-4147-A177-3AD203B41FA5}">
                      <a16:colId xmlns:a16="http://schemas.microsoft.com/office/drawing/2014/main" val="20001"/>
                    </a:ext>
                  </a:extLst>
                </a:gridCol>
                <a:gridCol w="3608546">
                  <a:extLst>
                    <a:ext uri="{9D8B030D-6E8A-4147-A177-3AD203B41FA5}">
                      <a16:colId xmlns:a16="http://schemas.microsoft.com/office/drawing/2014/main" val="20002"/>
                    </a:ext>
                  </a:extLst>
                </a:gridCol>
                <a:gridCol w="974407">
                  <a:extLst>
                    <a:ext uri="{9D8B030D-6E8A-4147-A177-3AD203B41FA5}">
                      <a16:colId xmlns:a16="http://schemas.microsoft.com/office/drawing/2014/main" val="20003"/>
                    </a:ext>
                  </a:extLst>
                </a:gridCol>
                <a:gridCol w="882015">
                  <a:extLst>
                    <a:ext uri="{9D8B030D-6E8A-4147-A177-3AD203B41FA5}">
                      <a16:colId xmlns:a16="http://schemas.microsoft.com/office/drawing/2014/main" val="20004"/>
                    </a:ext>
                  </a:extLst>
                </a:gridCol>
              </a:tblGrid>
              <a:tr h="272853">
                <a:tc>
                  <a:txBody>
                    <a:bodyPr/>
                    <a:lstStyle/>
                    <a:p>
                      <a:pPr marL="9525">
                        <a:lnSpc>
                          <a:spcPts val="2125"/>
                        </a:lnSpc>
                      </a:pPr>
                      <a:r>
                        <a:rPr sz="1400" b="1" spc="-25" dirty="0">
                          <a:solidFill>
                            <a:srgbClr val="FFFFFF"/>
                          </a:solidFill>
                          <a:latin typeface="Calibri"/>
                          <a:cs typeface="Calibri"/>
                        </a:rPr>
                        <a:t>WG</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5B9BD5"/>
                    </a:solidFill>
                  </a:tcPr>
                </a:tc>
                <a:tc>
                  <a:txBody>
                    <a:bodyPr/>
                    <a:lstStyle/>
                    <a:p>
                      <a:pPr marL="57150">
                        <a:lnSpc>
                          <a:spcPts val="2125"/>
                        </a:lnSpc>
                      </a:pPr>
                      <a:r>
                        <a:rPr sz="1400" b="1" spc="-20" dirty="0">
                          <a:solidFill>
                            <a:srgbClr val="FFFFFF"/>
                          </a:solidFill>
                          <a:latin typeface="Calibri"/>
                          <a:cs typeface="Calibri"/>
                        </a:rPr>
                        <a:t>Name</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5B9BD5"/>
                    </a:solidFill>
                  </a:tcPr>
                </a:tc>
                <a:tc>
                  <a:txBody>
                    <a:bodyPr/>
                    <a:lstStyle/>
                    <a:p>
                      <a:pPr marL="409575">
                        <a:lnSpc>
                          <a:spcPts val="2125"/>
                        </a:lnSpc>
                      </a:pPr>
                      <a:r>
                        <a:rPr sz="1400" b="1" spc="-10" dirty="0">
                          <a:solidFill>
                            <a:srgbClr val="FFFFFF"/>
                          </a:solidFill>
                          <a:latin typeface="Calibri"/>
                          <a:cs typeface="Calibri"/>
                        </a:rPr>
                        <a:t>Affiliation</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5B9BD5"/>
                    </a:solidFill>
                  </a:tcPr>
                </a:tc>
                <a:tc>
                  <a:txBody>
                    <a:bodyPr/>
                    <a:lstStyle/>
                    <a:p>
                      <a:pPr marL="8890">
                        <a:lnSpc>
                          <a:spcPts val="2115"/>
                        </a:lnSpc>
                      </a:pPr>
                      <a:r>
                        <a:rPr sz="1400" b="1" dirty="0">
                          <a:solidFill>
                            <a:srgbClr val="FFFFFF"/>
                          </a:solidFill>
                          <a:latin typeface="Calibri"/>
                          <a:cs typeface="Calibri"/>
                        </a:rPr>
                        <a:t>Session</a:t>
                      </a:r>
                      <a:r>
                        <a:rPr sz="1400" b="1" spc="-10" dirty="0">
                          <a:solidFill>
                            <a:srgbClr val="FFFFFF"/>
                          </a:solidFill>
                          <a:latin typeface="Calibri"/>
                          <a:cs typeface="Calibri"/>
                        </a:rPr>
                        <a:t> </a:t>
                      </a:r>
                      <a:r>
                        <a:rPr sz="1400" b="1" spc="-50" dirty="0">
                          <a:solidFill>
                            <a:srgbClr val="FFFFFF"/>
                          </a:solidFill>
                          <a:latin typeface="Calibri"/>
                          <a:cs typeface="Calibri"/>
                        </a:rPr>
                        <a:t>1</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5B9BD5"/>
                    </a:solidFill>
                  </a:tcPr>
                </a:tc>
                <a:tc>
                  <a:txBody>
                    <a:bodyPr/>
                    <a:lstStyle/>
                    <a:p>
                      <a:pPr marL="8890">
                        <a:lnSpc>
                          <a:spcPts val="2115"/>
                        </a:lnSpc>
                      </a:pPr>
                      <a:r>
                        <a:rPr sz="1400" b="1" dirty="0">
                          <a:solidFill>
                            <a:srgbClr val="FFFFFF"/>
                          </a:solidFill>
                          <a:latin typeface="Calibri"/>
                          <a:cs typeface="Calibri"/>
                        </a:rPr>
                        <a:t>Session</a:t>
                      </a:r>
                      <a:r>
                        <a:rPr sz="1400" b="1" spc="-10" dirty="0">
                          <a:solidFill>
                            <a:srgbClr val="FFFFFF"/>
                          </a:solidFill>
                          <a:latin typeface="Calibri"/>
                          <a:cs typeface="Calibri"/>
                        </a:rPr>
                        <a:t> </a:t>
                      </a:r>
                      <a:r>
                        <a:rPr sz="1400" b="1" spc="-50" dirty="0">
                          <a:solidFill>
                            <a:srgbClr val="FFFFFF"/>
                          </a:solidFill>
                          <a:latin typeface="Calibri"/>
                          <a:cs typeface="Calibri"/>
                        </a:rPr>
                        <a:t>2</a:t>
                      </a:r>
                      <a:endParaRPr sz="1400">
                        <a:latin typeface="Calibri"/>
                        <a:cs typeface="Calibri"/>
                      </a:endParaRPr>
                    </a:p>
                  </a:txBody>
                  <a:tcPr marL="0" marR="0" marT="0" marB="0">
                    <a:lnR w="6350">
                      <a:solidFill>
                        <a:srgbClr val="9BC2E6"/>
                      </a:solidFill>
                      <a:prstDash val="solid"/>
                    </a:lnR>
                    <a:lnT w="6350">
                      <a:solidFill>
                        <a:srgbClr val="9BC2E6"/>
                      </a:solidFill>
                      <a:prstDash val="solid"/>
                    </a:lnT>
                    <a:lnB w="6350">
                      <a:solidFill>
                        <a:srgbClr val="9BC2E6"/>
                      </a:solidFill>
                      <a:prstDash val="solid"/>
                    </a:lnB>
                    <a:solidFill>
                      <a:srgbClr val="5B9BD5"/>
                    </a:solidFill>
                  </a:tcPr>
                </a:tc>
                <a:extLst>
                  <a:ext uri="{0D108BD9-81ED-4DB2-BD59-A6C34878D82A}">
                    <a16:rowId xmlns:a16="http://schemas.microsoft.com/office/drawing/2014/main" val="10000"/>
                  </a:ext>
                </a:extLst>
              </a:tr>
              <a:tr h="272853">
                <a:tc>
                  <a:txBody>
                    <a:bodyPr/>
                    <a:lstStyle/>
                    <a:p>
                      <a:pPr marL="45720" algn="ctr">
                        <a:lnSpc>
                          <a:spcPts val="2125"/>
                        </a:lnSpc>
                      </a:pPr>
                      <a:r>
                        <a:rPr sz="1400" dirty="0">
                          <a:latin typeface="Calibri"/>
                          <a:cs typeface="Calibri"/>
                        </a:rPr>
                        <a:t>3</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DDEBF7"/>
                    </a:solidFill>
                  </a:tcPr>
                </a:tc>
                <a:tc>
                  <a:txBody>
                    <a:bodyPr/>
                    <a:lstStyle/>
                    <a:p>
                      <a:pPr marL="57150">
                        <a:lnSpc>
                          <a:spcPts val="2125"/>
                        </a:lnSpc>
                      </a:pPr>
                      <a:r>
                        <a:rPr sz="1400" dirty="0">
                          <a:latin typeface="Calibri"/>
                          <a:cs typeface="Calibri"/>
                        </a:rPr>
                        <a:t>Rea,</a:t>
                      </a:r>
                      <a:r>
                        <a:rPr sz="1400" spc="-40" dirty="0">
                          <a:latin typeface="Calibri"/>
                          <a:cs typeface="Calibri"/>
                        </a:rPr>
                        <a:t> </a:t>
                      </a:r>
                      <a:r>
                        <a:rPr sz="1400" spc="-10" dirty="0">
                          <a:latin typeface="Calibri"/>
                          <a:cs typeface="Calibri"/>
                        </a:rPr>
                        <a:t>David</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L="409575">
                        <a:lnSpc>
                          <a:spcPct val="100000"/>
                        </a:lnSpc>
                        <a:spcBef>
                          <a:spcPts val="95"/>
                        </a:spcBef>
                      </a:pPr>
                      <a:r>
                        <a:rPr sz="1200" dirty="0">
                          <a:latin typeface="Calibri"/>
                          <a:cs typeface="Calibri"/>
                        </a:rPr>
                        <a:t>The</a:t>
                      </a:r>
                      <a:r>
                        <a:rPr sz="1200" spc="-40" dirty="0">
                          <a:latin typeface="Calibri"/>
                          <a:cs typeface="Calibri"/>
                        </a:rPr>
                        <a:t> </a:t>
                      </a:r>
                      <a:r>
                        <a:rPr sz="1200" dirty="0">
                          <a:latin typeface="Calibri"/>
                          <a:cs typeface="Calibri"/>
                        </a:rPr>
                        <a:t>Siemon</a:t>
                      </a:r>
                      <a:r>
                        <a:rPr sz="1200" spc="-15" dirty="0">
                          <a:latin typeface="Calibri"/>
                          <a:cs typeface="Calibri"/>
                        </a:rPr>
                        <a:t> </a:t>
                      </a:r>
                      <a:r>
                        <a:rPr sz="1200" spc="-10" dirty="0">
                          <a:latin typeface="Calibri"/>
                          <a:cs typeface="Calibri"/>
                        </a:rPr>
                        <a:t>Company</a:t>
                      </a:r>
                      <a:r>
                        <a:rPr sz="1200" spc="-40" dirty="0">
                          <a:latin typeface="Calibri"/>
                          <a:cs typeface="Calibri"/>
                        </a:rPr>
                        <a:t> </a:t>
                      </a:r>
                      <a:r>
                        <a:rPr sz="1200" dirty="0">
                          <a:latin typeface="Calibri"/>
                          <a:cs typeface="Calibri"/>
                        </a:rPr>
                        <a:t>(note</a:t>
                      </a:r>
                      <a:r>
                        <a:rPr sz="1200" spc="-30" dirty="0">
                          <a:latin typeface="Calibri"/>
                          <a:cs typeface="Calibri"/>
                        </a:rPr>
                        <a:t> </a:t>
                      </a:r>
                      <a:r>
                        <a:rPr sz="1200" dirty="0">
                          <a:latin typeface="Calibri"/>
                          <a:cs typeface="Calibri"/>
                        </a:rPr>
                        <a:t>-</a:t>
                      </a:r>
                      <a:r>
                        <a:rPr sz="1200" spc="-30" dirty="0">
                          <a:latin typeface="Calibri"/>
                          <a:cs typeface="Calibri"/>
                        </a:rPr>
                        <a:t> </a:t>
                      </a:r>
                      <a:r>
                        <a:rPr sz="1200" dirty="0">
                          <a:latin typeface="Calibri"/>
                          <a:cs typeface="Calibri"/>
                        </a:rPr>
                        <a:t>no</a:t>
                      </a:r>
                      <a:r>
                        <a:rPr sz="1200" spc="-30" dirty="0">
                          <a:latin typeface="Calibri"/>
                          <a:cs typeface="Calibri"/>
                        </a:rPr>
                        <a:t> </a:t>
                      </a:r>
                      <a:r>
                        <a:rPr sz="1200" dirty="0">
                          <a:latin typeface="Calibri"/>
                          <a:cs typeface="Calibri"/>
                        </a:rPr>
                        <a:t>longer</a:t>
                      </a:r>
                      <a:r>
                        <a:rPr sz="1200" spc="-30" dirty="0">
                          <a:latin typeface="Calibri"/>
                          <a:cs typeface="Calibri"/>
                        </a:rPr>
                        <a:t> </a:t>
                      </a:r>
                      <a:r>
                        <a:rPr sz="1200" dirty="0">
                          <a:latin typeface="Calibri"/>
                          <a:cs typeface="Calibri"/>
                        </a:rPr>
                        <a:t>with</a:t>
                      </a:r>
                      <a:r>
                        <a:rPr sz="1200" spc="-40" dirty="0">
                          <a:latin typeface="Calibri"/>
                          <a:cs typeface="Calibri"/>
                        </a:rPr>
                        <a:t> </a:t>
                      </a:r>
                      <a:r>
                        <a:rPr sz="1200" spc="-10" dirty="0">
                          <a:latin typeface="Calibri"/>
                          <a:cs typeface="Calibri"/>
                        </a:rPr>
                        <a:t>them)</a:t>
                      </a:r>
                      <a:endParaRPr sz="1200">
                        <a:latin typeface="Calibri"/>
                        <a:cs typeface="Calibri"/>
                      </a:endParaRPr>
                    </a:p>
                  </a:txBody>
                  <a:tcPr marL="0" marR="0" marT="9049" marB="0">
                    <a:lnT w="6350">
                      <a:solidFill>
                        <a:srgbClr val="9BC2E6"/>
                      </a:solidFill>
                      <a:prstDash val="solid"/>
                    </a:lnT>
                    <a:lnB w="6350">
                      <a:solidFill>
                        <a:srgbClr val="9BC2E6"/>
                      </a:solidFill>
                      <a:prstDash val="solid"/>
                    </a:lnB>
                    <a:solidFill>
                      <a:srgbClr val="DDEBF7"/>
                    </a:solidFill>
                  </a:tcPr>
                </a:tc>
                <a:tc>
                  <a:txBody>
                    <a:bodyPr/>
                    <a:lstStyle/>
                    <a:p>
                      <a:pPr marR="1270" algn="r">
                        <a:lnSpc>
                          <a:spcPts val="2115"/>
                        </a:lnSpc>
                      </a:pPr>
                      <a:r>
                        <a:rPr sz="1400" spc="-10" dirty="0">
                          <a:latin typeface="Calibri"/>
                          <a:cs typeface="Calibri"/>
                        </a:rPr>
                        <a:t>Nov-</a:t>
                      </a:r>
                      <a:r>
                        <a:rPr sz="1400" spc="-25" dirty="0">
                          <a:latin typeface="Calibri"/>
                          <a:cs typeface="Calibri"/>
                        </a:rPr>
                        <a:t>21</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a:lnSpc>
                          <a:spcPct val="100000"/>
                        </a:lnSpc>
                      </a:pPr>
                      <a:endParaRPr sz="1300">
                        <a:latin typeface="Times New Roman"/>
                        <a:cs typeface="Times New Roman"/>
                      </a:endParaRPr>
                    </a:p>
                  </a:txBody>
                  <a:tcPr marL="0" marR="0" marT="0" marB="0">
                    <a:lnR w="6350">
                      <a:solidFill>
                        <a:srgbClr val="9BC2E6"/>
                      </a:solidFill>
                      <a:prstDash val="solid"/>
                    </a:lnR>
                    <a:lnT w="6350">
                      <a:solidFill>
                        <a:srgbClr val="9BC2E6"/>
                      </a:solidFill>
                      <a:prstDash val="solid"/>
                    </a:lnT>
                    <a:lnB w="6350">
                      <a:solidFill>
                        <a:srgbClr val="9BC2E6"/>
                      </a:solidFill>
                      <a:prstDash val="solid"/>
                    </a:lnB>
                    <a:solidFill>
                      <a:srgbClr val="DDEBF7"/>
                    </a:solidFill>
                  </a:tcPr>
                </a:tc>
                <a:extLst>
                  <a:ext uri="{0D108BD9-81ED-4DB2-BD59-A6C34878D82A}">
                    <a16:rowId xmlns:a16="http://schemas.microsoft.com/office/drawing/2014/main" val="10001"/>
                  </a:ext>
                </a:extLst>
              </a:tr>
              <a:tr h="272853">
                <a:tc>
                  <a:txBody>
                    <a:bodyPr/>
                    <a:lstStyle/>
                    <a:p>
                      <a:pPr marL="274955">
                        <a:lnSpc>
                          <a:spcPts val="2125"/>
                        </a:lnSpc>
                      </a:pPr>
                      <a:r>
                        <a:rPr sz="1400" spc="-25" dirty="0">
                          <a:latin typeface="Calibri"/>
                          <a:cs typeface="Calibri"/>
                        </a:rPr>
                        <a:t>11</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tcPr>
                </a:tc>
                <a:tc>
                  <a:txBody>
                    <a:bodyPr/>
                    <a:lstStyle/>
                    <a:p>
                      <a:pPr marL="57150">
                        <a:lnSpc>
                          <a:spcPts val="2115"/>
                        </a:lnSpc>
                      </a:pPr>
                      <a:r>
                        <a:rPr sz="1400" dirty="0">
                          <a:latin typeface="Calibri"/>
                          <a:cs typeface="Calibri"/>
                        </a:rPr>
                        <a:t>Agrawal,</a:t>
                      </a:r>
                      <a:r>
                        <a:rPr sz="1400" spc="320" dirty="0">
                          <a:latin typeface="Calibri"/>
                          <a:cs typeface="Calibri"/>
                        </a:rPr>
                        <a:t> </a:t>
                      </a:r>
                      <a:r>
                        <a:rPr sz="1400" spc="-10" dirty="0">
                          <a:latin typeface="Calibri"/>
                          <a:cs typeface="Calibri"/>
                        </a:rPr>
                        <a:t>abhishek</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marL="409575">
                        <a:lnSpc>
                          <a:spcPts val="2135"/>
                        </a:lnSpc>
                      </a:pPr>
                      <a:r>
                        <a:rPr sz="1400" dirty="0">
                          <a:latin typeface="Calibri"/>
                          <a:cs typeface="Calibri"/>
                        </a:rPr>
                        <a:t>ON </a:t>
                      </a:r>
                      <a:r>
                        <a:rPr sz="1400" spc="-10" dirty="0">
                          <a:latin typeface="Calibri"/>
                          <a:cs typeface="Calibri"/>
                        </a:rPr>
                        <a:t>Semiconductor</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marR="1270" algn="r">
                        <a:lnSpc>
                          <a:spcPts val="2115"/>
                        </a:lnSpc>
                      </a:pPr>
                      <a:r>
                        <a:rPr sz="1400" spc="-10" dirty="0">
                          <a:latin typeface="Calibri"/>
                          <a:cs typeface="Calibri"/>
                        </a:rPr>
                        <a:t>Jul-</a:t>
                      </a:r>
                      <a:r>
                        <a:rPr sz="1400" spc="-25" dirty="0">
                          <a:latin typeface="Calibri"/>
                          <a:cs typeface="Calibri"/>
                        </a:rPr>
                        <a:t>21</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a:lnSpc>
                          <a:spcPct val="100000"/>
                        </a:lnSpc>
                      </a:pPr>
                      <a:endParaRPr sz="1300">
                        <a:latin typeface="Times New Roman"/>
                        <a:cs typeface="Times New Roman"/>
                      </a:endParaRPr>
                    </a:p>
                  </a:txBody>
                  <a:tcPr marL="0" marR="0" marT="0" marB="0">
                    <a:lnR w="6350">
                      <a:solidFill>
                        <a:srgbClr val="9BC2E6"/>
                      </a:solidFill>
                      <a:prstDash val="solid"/>
                    </a:lnR>
                    <a:lnT w="6350">
                      <a:solidFill>
                        <a:srgbClr val="9BC2E6"/>
                      </a:solidFill>
                      <a:prstDash val="solid"/>
                    </a:lnT>
                    <a:lnB w="6350">
                      <a:solidFill>
                        <a:srgbClr val="9BC2E6"/>
                      </a:solidFill>
                      <a:prstDash val="solid"/>
                    </a:lnB>
                  </a:tcPr>
                </a:tc>
                <a:extLst>
                  <a:ext uri="{0D108BD9-81ED-4DB2-BD59-A6C34878D82A}">
                    <a16:rowId xmlns:a16="http://schemas.microsoft.com/office/drawing/2014/main" val="10002"/>
                  </a:ext>
                </a:extLst>
              </a:tr>
              <a:tr h="272853">
                <a:tc>
                  <a:txBody>
                    <a:bodyPr/>
                    <a:lstStyle/>
                    <a:p>
                      <a:pPr marL="46355" algn="ctr">
                        <a:lnSpc>
                          <a:spcPts val="2125"/>
                        </a:lnSpc>
                      </a:pPr>
                      <a:r>
                        <a:rPr sz="1400" dirty="0">
                          <a:latin typeface="Calibri"/>
                          <a:cs typeface="Calibri"/>
                        </a:rPr>
                        <a:t>1</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DDEBF7"/>
                    </a:solidFill>
                  </a:tcPr>
                </a:tc>
                <a:tc>
                  <a:txBody>
                    <a:bodyPr/>
                    <a:lstStyle/>
                    <a:p>
                      <a:pPr marL="57150">
                        <a:lnSpc>
                          <a:spcPts val="2115"/>
                        </a:lnSpc>
                      </a:pPr>
                      <a:r>
                        <a:rPr sz="1400" dirty="0">
                          <a:latin typeface="Calibri"/>
                          <a:cs typeface="Calibri"/>
                        </a:rPr>
                        <a:t>Bolia,</a:t>
                      </a:r>
                      <a:r>
                        <a:rPr sz="1400" spc="405" dirty="0">
                          <a:latin typeface="Calibri"/>
                          <a:cs typeface="Calibri"/>
                        </a:rPr>
                        <a:t> </a:t>
                      </a:r>
                      <a:r>
                        <a:rPr sz="1400" spc="-20" dirty="0">
                          <a:latin typeface="Calibri"/>
                          <a:cs typeface="Calibri"/>
                        </a:rPr>
                        <a:t>Harsh</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L="409575">
                        <a:lnSpc>
                          <a:spcPts val="2135"/>
                        </a:lnSpc>
                      </a:pPr>
                      <a:r>
                        <a:rPr sz="1400" dirty="0">
                          <a:latin typeface="Calibri"/>
                          <a:cs typeface="Calibri"/>
                        </a:rPr>
                        <a:t>Analog</a:t>
                      </a:r>
                      <a:r>
                        <a:rPr sz="1400" spc="-15" dirty="0">
                          <a:latin typeface="Calibri"/>
                          <a:cs typeface="Calibri"/>
                        </a:rPr>
                        <a:t> </a:t>
                      </a:r>
                      <a:r>
                        <a:rPr sz="1400" dirty="0">
                          <a:latin typeface="Calibri"/>
                          <a:cs typeface="Calibri"/>
                        </a:rPr>
                        <a:t>Devices</a:t>
                      </a:r>
                      <a:r>
                        <a:rPr sz="1400" spc="5" dirty="0">
                          <a:latin typeface="Calibri"/>
                          <a:cs typeface="Calibri"/>
                        </a:rPr>
                        <a:t> </a:t>
                      </a:r>
                      <a:r>
                        <a:rPr sz="1400" spc="-20" dirty="0">
                          <a:latin typeface="Calibri"/>
                          <a:cs typeface="Calibri"/>
                        </a:rPr>
                        <a:t>Inc.</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R="1270" algn="r">
                        <a:lnSpc>
                          <a:spcPts val="2115"/>
                        </a:lnSpc>
                      </a:pPr>
                      <a:r>
                        <a:rPr sz="1400" spc="-10" dirty="0">
                          <a:latin typeface="Calibri"/>
                          <a:cs typeface="Calibri"/>
                        </a:rPr>
                        <a:t>Jul-</a:t>
                      </a:r>
                      <a:r>
                        <a:rPr sz="1400" spc="-25" dirty="0">
                          <a:latin typeface="Calibri"/>
                          <a:cs typeface="Calibri"/>
                        </a:rPr>
                        <a:t>21</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solidFill>
                      <a:srgbClr val="DDEBF7"/>
                    </a:solidFill>
                  </a:tcPr>
                </a:tc>
                <a:extLst>
                  <a:ext uri="{0D108BD9-81ED-4DB2-BD59-A6C34878D82A}">
                    <a16:rowId xmlns:a16="http://schemas.microsoft.com/office/drawing/2014/main" val="10003"/>
                  </a:ext>
                </a:extLst>
              </a:tr>
              <a:tr h="272853">
                <a:tc>
                  <a:txBody>
                    <a:bodyPr/>
                    <a:lstStyle/>
                    <a:p>
                      <a:pPr marL="46355" algn="ctr">
                        <a:lnSpc>
                          <a:spcPts val="2125"/>
                        </a:lnSpc>
                      </a:pPr>
                      <a:r>
                        <a:rPr sz="1400" dirty="0">
                          <a:latin typeface="Calibri"/>
                          <a:cs typeface="Calibri"/>
                        </a:rPr>
                        <a:t>3</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tcPr>
                </a:tc>
                <a:tc>
                  <a:txBody>
                    <a:bodyPr/>
                    <a:lstStyle/>
                    <a:p>
                      <a:pPr marL="57150">
                        <a:lnSpc>
                          <a:spcPts val="2115"/>
                        </a:lnSpc>
                      </a:pPr>
                      <a:r>
                        <a:rPr sz="1400" dirty="0">
                          <a:latin typeface="Calibri"/>
                          <a:cs typeface="Calibri"/>
                        </a:rPr>
                        <a:t>Rannow,</a:t>
                      </a:r>
                      <a:r>
                        <a:rPr sz="1400" spc="305" dirty="0">
                          <a:latin typeface="Calibri"/>
                          <a:cs typeface="Calibri"/>
                        </a:rPr>
                        <a:t> </a:t>
                      </a:r>
                      <a:r>
                        <a:rPr sz="1400" dirty="0">
                          <a:latin typeface="Calibri"/>
                          <a:cs typeface="Calibri"/>
                        </a:rPr>
                        <a:t>R</a:t>
                      </a:r>
                      <a:r>
                        <a:rPr sz="1400" spc="-60" dirty="0">
                          <a:latin typeface="Calibri"/>
                          <a:cs typeface="Calibri"/>
                        </a:rPr>
                        <a:t> </a:t>
                      </a:r>
                      <a:r>
                        <a:rPr sz="1400" spc="-50" dirty="0">
                          <a:latin typeface="Calibri"/>
                          <a:cs typeface="Calibri"/>
                        </a:rPr>
                        <a:t>K</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marL="409575">
                        <a:lnSpc>
                          <a:spcPts val="2135"/>
                        </a:lnSpc>
                      </a:pPr>
                      <a:r>
                        <a:rPr sz="1400" spc="-10" dirty="0">
                          <a:latin typeface="Calibri"/>
                          <a:cs typeface="Calibri"/>
                        </a:rPr>
                        <a:t>Silverdraft</a:t>
                      </a:r>
                      <a:r>
                        <a:rPr sz="1400" spc="-5" dirty="0">
                          <a:latin typeface="Calibri"/>
                          <a:cs typeface="Calibri"/>
                        </a:rPr>
                        <a:t> </a:t>
                      </a:r>
                      <a:r>
                        <a:rPr sz="1400" spc="-10" dirty="0">
                          <a:latin typeface="Calibri"/>
                          <a:cs typeface="Calibri"/>
                        </a:rPr>
                        <a:t>Supercomputing</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marR="1270" algn="r">
                        <a:lnSpc>
                          <a:spcPts val="2115"/>
                        </a:lnSpc>
                      </a:pPr>
                      <a:r>
                        <a:rPr sz="1400" spc="-10" dirty="0">
                          <a:latin typeface="Calibri"/>
                          <a:cs typeface="Calibri"/>
                        </a:rPr>
                        <a:t>Jul-</a:t>
                      </a:r>
                      <a:r>
                        <a:rPr sz="1400" spc="-25" dirty="0">
                          <a:latin typeface="Calibri"/>
                          <a:cs typeface="Calibri"/>
                        </a:rPr>
                        <a:t>21</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tcPr>
                </a:tc>
                <a:extLst>
                  <a:ext uri="{0D108BD9-81ED-4DB2-BD59-A6C34878D82A}">
                    <a16:rowId xmlns:a16="http://schemas.microsoft.com/office/drawing/2014/main" val="10004"/>
                  </a:ext>
                </a:extLst>
              </a:tr>
              <a:tr h="272853">
                <a:tc>
                  <a:txBody>
                    <a:bodyPr/>
                    <a:lstStyle/>
                    <a:p>
                      <a:pPr marL="274955">
                        <a:lnSpc>
                          <a:spcPts val="2125"/>
                        </a:lnSpc>
                      </a:pPr>
                      <a:r>
                        <a:rPr sz="1400" spc="-25" dirty="0">
                          <a:latin typeface="Calibri"/>
                          <a:cs typeface="Calibri"/>
                        </a:rPr>
                        <a:t>15</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DDEBF7"/>
                    </a:solidFill>
                  </a:tcPr>
                </a:tc>
                <a:tc>
                  <a:txBody>
                    <a:bodyPr/>
                    <a:lstStyle/>
                    <a:p>
                      <a:pPr marL="57150">
                        <a:lnSpc>
                          <a:spcPts val="2115"/>
                        </a:lnSpc>
                      </a:pPr>
                      <a:r>
                        <a:rPr sz="1400" dirty="0">
                          <a:latin typeface="Calibri"/>
                          <a:cs typeface="Calibri"/>
                        </a:rPr>
                        <a:t>Rocha,</a:t>
                      </a:r>
                      <a:r>
                        <a:rPr sz="1400" spc="365" dirty="0">
                          <a:latin typeface="Calibri"/>
                          <a:cs typeface="Calibri"/>
                        </a:rPr>
                        <a:t> </a:t>
                      </a:r>
                      <a:r>
                        <a:rPr sz="1400" spc="-10" dirty="0">
                          <a:latin typeface="Calibri"/>
                          <a:cs typeface="Calibri"/>
                        </a:rPr>
                        <a:t>alessandra</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L="409575">
                        <a:lnSpc>
                          <a:spcPts val="2135"/>
                        </a:lnSpc>
                      </a:pPr>
                      <a:r>
                        <a:rPr sz="1400" dirty="0">
                          <a:latin typeface="Calibri"/>
                          <a:cs typeface="Calibri"/>
                        </a:rPr>
                        <a:t>Wimax</a:t>
                      </a:r>
                      <a:r>
                        <a:rPr sz="1400" spc="-25" dirty="0">
                          <a:latin typeface="Calibri"/>
                          <a:cs typeface="Calibri"/>
                        </a:rPr>
                        <a:t> </a:t>
                      </a:r>
                      <a:r>
                        <a:rPr sz="1400" spc="-10" dirty="0">
                          <a:latin typeface="Calibri"/>
                          <a:cs typeface="Calibri"/>
                        </a:rPr>
                        <a:t>forum</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R="1270" algn="r">
                        <a:lnSpc>
                          <a:spcPts val="2115"/>
                        </a:lnSpc>
                      </a:pPr>
                      <a:r>
                        <a:rPr sz="1400" spc="-10" dirty="0">
                          <a:latin typeface="Calibri"/>
                          <a:cs typeface="Calibri"/>
                        </a:rPr>
                        <a:t>Jul-</a:t>
                      </a:r>
                      <a:r>
                        <a:rPr sz="1400" spc="-25" dirty="0">
                          <a:latin typeface="Calibri"/>
                          <a:cs typeface="Calibri"/>
                        </a:rPr>
                        <a:t>21</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solidFill>
                      <a:srgbClr val="DDEBF7"/>
                    </a:solidFill>
                  </a:tcPr>
                </a:tc>
                <a:extLst>
                  <a:ext uri="{0D108BD9-81ED-4DB2-BD59-A6C34878D82A}">
                    <a16:rowId xmlns:a16="http://schemas.microsoft.com/office/drawing/2014/main" val="10005"/>
                  </a:ext>
                </a:extLst>
              </a:tr>
              <a:tr h="272853">
                <a:tc>
                  <a:txBody>
                    <a:bodyPr/>
                    <a:lstStyle/>
                    <a:p>
                      <a:pPr marL="274955">
                        <a:lnSpc>
                          <a:spcPts val="2125"/>
                        </a:lnSpc>
                      </a:pPr>
                      <a:r>
                        <a:rPr sz="1400" spc="-25" dirty="0">
                          <a:latin typeface="Calibri"/>
                          <a:cs typeface="Calibri"/>
                        </a:rPr>
                        <a:t>11</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tcPr>
                </a:tc>
                <a:tc>
                  <a:txBody>
                    <a:bodyPr/>
                    <a:lstStyle/>
                    <a:p>
                      <a:pPr marL="57150">
                        <a:lnSpc>
                          <a:spcPts val="2115"/>
                        </a:lnSpc>
                      </a:pPr>
                      <a:r>
                        <a:rPr sz="1400" dirty="0">
                          <a:latin typeface="Calibri"/>
                          <a:cs typeface="Calibri"/>
                        </a:rPr>
                        <a:t>Roy,</a:t>
                      </a:r>
                      <a:r>
                        <a:rPr sz="1400" spc="229" dirty="0">
                          <a:latin typeface="Calibri"/>
                          <a:cs typeface="Calibri"/>
                        </a:rPr>
                        <a:t> </a:t>
                      </a:r>
                      <a:r>
                        <a:rPr sz="1400" spc="-10" dirty="0">
                          <a:latin typeface="Calibri"/>
                          <a:cs typeface="Calibri"/>
                        </a:rPr>
                        <a:t>Richard</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tcPr>
                </a:tc>
                <a:tc>
                  <a:txBody>
                    <a:bodyPr/>
                    <a:lstStyle/>
                    <a:p>
                      <a:pPr marR="1270" algn="r">
                        <a:lnSpc>
                          <a:spcPts val="2115"/>
                        </a:lnSpc>
                      </a:pPr>
                      <a:r>
                        <a:rPr sz="1400" spc="-10" dirty="0">
                          <a:latin typeface="Calibri"/>
                          <a:cs typeface="Calibri"/>
                        </a:rPr>
                        <a:t>Jul-</a:t>
                      </a:r>
                      <a:r>
                        <a:rPr sz="1400" spc="-25" dirty="0">
                          <a:latin typeface="Calibri"/>
                          <a:cs typeface="Calibri"/>
                        </a:rPr>
                        <a:t>21</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tcPr>
                </a:tc>
                <a:extLst>
                  <a:ext uri="{0D108BD9-81ED-4DB2-BD59-A6C34878D82A}">
                    <a16:rowId xmlns:a16="http://schemas.microsoft.com/office/drawing/2014/main" val="10006"/>
                  </a:ext>
                </a:extLst>
              </a:tr>
              <a:tr h="272853">
                <a:tc>
                  <a:txBody>
                    <a:bodyPr/>
                    <a:lstStyle/>
                    <a:p>
                      <a:pPr marL="274955">
                        <a:lnSpc>
                          <a:spcPts val="2125"/>
                        </a:lnSpc>
                      </a:pPr>
                      <a:r>
                        <a:rPr sz="1400" spc="-25" dirty="0">
                          <a:latin typeface="Calibri"/>
                          <a:cs typeface="Calibri"/>
                        </a:rPr>
                        <a:t>11</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DDEBF7"/>
                    </a:solidFill>
                  </a:tcPr>
                </a:tc>
                <a:tc>
                  <a:txBody>
                    <a:bodyPr/>
                    <a:lstStyle/>
                    <a:p>
                      <a:pPr marL="57150">
                        <a:lnSpc>
                          <a:spcPts val="2115"/>
                        </a:lnSpc>
                      </a:pPr>
                      <a:r>
                        <a:rPr sz="1400" dirty="0">
                          <a:latin typeface="Calibri"/>
                          <a:cs typeface="Calibri"/>
                        </a:rPr>
                        <a:t>Sarikaya,</a:t>
                      </a:r>
                      <a:r>
                        <a:rPr sz="1400" spc="295" dirty="0">
                          <a:latin typeface="Calibri"/>
                          <a:cs typeface="Calibri"/>
                        </a:rPr>
                        <a:t> </a:t>
                      </a:r>
                      <a:r>
                        <a:rPr sz="1400" spc="-10" dirty="0">
                          <a:latin typeface="Calibri"/>
                          <a:cs typeface="Calibri"/>
                        </a:rPr>
                        <a:t>Behcet</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L="409575">
                        <a:lnSpc>
                          <a:spcPts val="2135"/>
                        </a:lnSpc>
                      </a:pPr>
                      <a:r>
                        <a:rPr sz="1400" dirty="0">
                          <a:latin typeface="Calibri"/>
                          <a:cs typeface="Calibri"/>
                        </a:rPr>
                        <a:t>IEEE</a:t>
                      </a:r>
                      <a:r>
                        <a:rPr sz="1400" spc="-10" dirty="0">
                          <a:latin typeface="Calibri"/>
                          <a:cs typeface="Calibri"/>
                        </a:rPr>
                        <a:t> </a:t>
                      </a:r>
                      <a:r>
                        <a:rPr sz="1400" dirty="0">
                          <a:latin typeface="Calibri"/>
                          <a:cs typeface="Calibri"/>
                        </a:rPr>
                        <a:t>Member</a:t>
                      </a:r>
                      <a:r>
                        <a:rPr sz="1400" spc="-10" dirty="0">
                          <a:latin typeface="Calibri"/>
                          <a:cs typeface="Calibri"/>
                        </a:rPr>
                        <a:t> </a:t>
                      </a:r>
                      <a:r>
                        <a:rPr sz="1400" dirty="0">
                          <a:latin typeface="Calibri"/>
                          <a:cs typeface="Calibri"/>
                        </a:rPr>
                        <a:t>/</a:t>
                      </a:r>
                      <a:r>
                        <a:rPr sz="1400" spc="5" dirty="0">
                          <a:latin typeface="Calibri"/>
                          <a:cs typeface="Calibri"/>
                        </a:rPr>
                        <a:t> </a:t>
                      </a:r>
                      <a:r>
                        <a:rPr sz="1400" dirty="0">
                          <a:latin typeface="Calibri"/>
                          <a:cs typeface="Calibri"/>
                        </a:rPr>
                        <a:t>Self</a:t>
                      </a:r>
                      <a:r>
                        <a:rPr sz="1400" spc="-5" dirty="0">
                          <a:latin typeface="Calibri"/>
                          <a:cs typeface="Calibri"/>
                        </a:rPr>
                        <a:t> </a:t>
                      </a:r>
                      <a:r>
                        <a:rPr sz="1400" spc="-10" dirty="0">
                          <a:latin typeface="Calibri"/>
                          <a:cs typeface="Calibri"/>
                        </a:rPr>
                        <a:t>Employed</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R="1270" algn="r">
                        <a:lnSpc>
                          <a:spcPts val="2115"/>
                        </a:lnSpc>
                      </a:pPr>
                      <a:r>
                        <a:rPr sz="1400" spc="-10" dirty="0">
                          <a:latin typeface="Calibri"/>
                          <a:cs typeface="Calibri"/>
                        </a:rPr>
                        <a:t>Jul-</a:t>
                      </a:r>
                      <a:r>
                        <a:rPr sz="1400" spc="-25" dirty="0">
                          <a:latin typeface="Calibri"/>
                          <a:cs typeface="Calibri"/>
                        </a:rPr>
                        <a:t>21</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solidFill>
                      <a:srgbClr val="DDEBF7"/>
                    </a:solidFill>
                  </a:tcPr>
                </a:tc>
                <a:extLst>
                  <a:ext uri="{0D108BD9-81ED-4DB2-BD59-A6C34878D82A}">
                    <a16:rowId xmlns:a16="http://schemas.microsoft.com/office/drawing/2014/main" val="10007"/>
                  </a:ext>
                </a:extLst>
              </a:tr>
              <a:tr h="272853">
                <a:tc>
                  <a:txBody>
                    <a:bodyPr/>
                    <a:lstStyle/>
                    <a:p>
                      <a:pPr marL="274955">
                        <a:lnSpc>
                          <a:spcPts val="2125"/>
                        </a:lnSpc>
                      </a:pPr>
                      <a:r>
                        <a:rPr sz="1400" spc="-25" dirty="0">
                          <a:latin typeface="Calibri"/>
                          <a:cs typeface="Calibri"/>
                        </a:rPr>
                        <a:t>11</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tcPr>
                </a:tc>
                <a:tc>
                  <a:txBody>
                    <a:bodyPr/>
                    <a:lstStyle/>
                    <a:p>
                      <a:pPr marL="57150">
                        <a:lnSpc>
                          <a:spcPts val="2115"/>
                        </a:lnSpc>
                      </a:pPr>
                      <a:r>
                        <a:rPr sz="1400" dirty="0">
                          <a:latin typeface="Calibri"/>
                          <a:cs typeface="Calibri"/>
                        </a:rPr>
                        <a:t>Liu, </a:t>
                      </a:r>
                      <a:r>
                        <a:rPr sz="1400" spc="-10" dirty="0">
                          <a:latin typeface="Calibri"/>
                          <a:cs typeface="Calibri"/>
                        </a:rPr>
                        <a:t>Baosheng</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tcPr>
                </a:tc>
                <a:tc>
                  <a:txBody>
                    <a:bodyPr/>
                    <a:lstStyle/>
                    <a:p>
                      <a:pPr marR="1270" algn="r">
                        <a:lnSpc>
                          <a:spcPts val="2115"/>
                        </a:lnSpc>
                      </a:pPr>
                      <a:r>
                        <a:rPr sz="1400" dirty="0">
                          <a:latin typeface="Calibri"/>
                          <a:cs typeface="Calibri"/>
                        </a:rPr>
                        <a:t>Sep-</a:t>
                      </a:r>
                      <a:r>
                        <a:rPr sz="1400" spc="-25" dirty="0">
                          <a:latin typeface="Calibri"/>
                          <a:cs typeface="Calibri"/>
                        </a:rPr>
                        <a:t>21</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tcPr>
                </a:tc>
                <a:extLst>
                  <a:ext uri="{0D108BD9-81ED-4DB2-BD59-A6C34878D82A}">
                    <a16:rowId xmlns:a16="http://schemas.microsoft.com/office/drawing/2014/main" val="10008"/>
                  </a:ext>
                </a:extLst>
              </a:tr>
              <a:tr h="272853">
                <a:tc>
                  <a:txBody>
                    <a:bodyPr/>
                    <a:lstStyle/>
                    <a:p>
                      <a:pPr marL="104775">
                        <a:lnSpc>
                          <a:spcPts val="2125"/>
                        </a:lnSpc>
                      </a:pPr>
                      <a:r>
                        <a:rPr sz="1400" dirty="0">
                          <a:latin typeface="Calibri"/>
                          <a:cs typeface="Calibri"/>
                        </a:rPr>
                        <a:t>11,</a:t>
                      </a:r>
                      <a:r>
                        <a:rPr sz="1400" spc="5" dirty="0">
                          <a:latin typeface="Calibri"/>
                          <a:cs typeface="Calibri"/>
                        </a:rPr>
                        <a:t> </a:t>
                      </a:r>
                      <a:r>
                        <a:rPr sz="1400" spc="-25" dirty="0">
                          <a:latin typeface="Calibri"/>
                          <a:cs typeface="Calibri"/>
                        </a:rPr>
                        <a:t>15</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FFD966"/>
                    </a:solidFill>
                  </a:tcPr>
                </a:tc>
                <a:tc>
                  <a:txBody>
                    <a:bodyPr/>
                    <a:lstStyle/>
                    <a:p>
                      <a:pPr marL="57150">
                        <a:lnSpc>
                          <a:spcPts val="2115"/>
                        </a:lnSpc>
                      </a:pPr>
                      <a:r>
                        <a:rPr sz="1400" dirty="0">
                          <a:latin typeface="Calibri"/>
                          <a:cs typeface="Calibri"/>
                        </a:rPr>
                        <a:t>Chen,</a:t>
                      </a:r>
                      <a:r>
                        <a:rPr sz="1400" spc="5" dirty="0">
                          <a:latin typeface="Calibri"/>
                          <a:cs typeface="Calibri"/>
                        </a:rPr>
                        <a:t> </a:t>
                      </a:r>
                      <a:r>
                        <a:rPr sz="1400" spc="-25" dirty="0">
                          <a:latin typeface="Calibri"/>
                          <a:cs typeface="Calibri"/>
                        </a:rPr>
                        <a:t>Run</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FFD966"/>
                    </a:solidFill>
                  </a:tcPr>
                </a:tc>
                <a:tc>
                  <a:txBody>
                    <a:bodyPr/>
                    <a:lstStyle/>
                    <a:p>
                      <a:pPr marL="409575">
                        <a:lnSpc>
                          <a:spcPts val="2115"/>
                        </a:lnSpc>
                      </a:pPr>
                      <a:r>
                        <a:rPr sz="1400" dirty="0">
                          <a:latin typeface="Calibri"/>
                          <a:cs typeface="Calibri"/>
                        </a:rPr>
                        <a:t>New</a:t>
                      </a:r>
                      <a:r>
                        <a:rPr sz="1400" spc="-25" dirty="0">
                          <a:latin typeface="Calibri"/>
                          <a:cs typeface="Calibri"/>
                        </a:rPr>
                        <a:t> </a:t>
                      </a:r>
                      <a:r>
                        <a:rPr sz="1400" dirty="0">
                          <a:latin typeface="Calibri"/>
                          <a:cs typeface="Calibri"/>
                        </a:rPr>
                        <a:t>Radio</a:t>
                      </a:r>
                      <a:r>
                        <a:rPr sz="1400" spc="-20" dirty="0">
                          <a:latin typeface="Calibri"/>
                          <a:cs typeface="Calibri"/>
                        </a:rPr>
                        <a:t> </a:t>
                      </a:r>
                      <a:r>
                        <a:rPr sz="1400" spc="-10" dirty="0">
                          <a:latin typeface="Calibri"/>
                          <a:cs typeface="Calibri"/>
                        </a:rPr>
                        <a:t>Technology</a:t>
                      </a:r>
                      <a:r>
                        <a:rPr sz="1400" spc="-25" dirty="0">
                          <a:latin typeface="Calibri"/>
                          <a:cs typeface="Calibri"/>
                        </a:rPr>
                        <a:t> </a:t>
                      </a:r>
                      <a:r>
                        <a:rPr sz="1400" dirty="0">
                          <a:latin typeface="Calibri"/>
                          <a:cs typeface="Calibri"/>
                        </a:rPr>
                        <a:t>Co.,</a:t>
                      </a:r>
                      <a:r>
                        <a:rPr sz="1400" spc="-20" dirty="0">
                          <a:latin typeface="Calibri"/>
                          <a:cs typeface="Calibri"/>
                        </a:rPr>
                        <a:t> Ltd.</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FFD966"/>
                    </a:solidFill>
                  </a:tcPr>
                </a:tc>
                <a:tc>
                  <a:txBody>
                    <a:bodyPr/>
                    <a:lstStyle/>
                    <a:p>
                      <a:pPr marR="1270" algn="r">
                        <a:lnSpc>
                          <a:spcPts val="2115"/>
                        </a:lnSpc>
                      </a:pPr>
                      <a:r>
                        <a:rPr sz="1400" dirty="0">
                          <a:latin typeface="Calibri"/>
                          <a:cs typeface="Calibri"/>
                        </a:rPr>
                        <a:t>Jan-</a:t>
                      </a:r>
                      <a:r>
                        <a:rPr sz="1400" spc="-25" dirty="0">
                          <a:latin typeface="Calibri"/>
                          <a:cs typeface="Calibri"/>
                        </a:rPr>
                        <a:t>22</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R="3175" algn="r">
                        <a:lnSpc>
                          <a:spcPts val="2115"/>
                        </a:lnSpc>
                      </a:pPr>
                      <a:r>
                        <a:rPr sz="1400" spc="-10" dirty="0">
                          <a:latin typeface="Calibri"/>
                          <a:cs typeface="Calibri"/>
                        </a:rPr>
                        <a:t>Mar-</a:t>
                      </a:r>
                      <a:r>
                        <a:rPr sz="1400" spc="-25" dirty="0">
                          <a:latin typeface="Calibri"/>
                          <a:cs typeface="Calibri"/>
                        </a:rPr>
                        <a:t>22</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extLst>
                  <a:ext uri="{0D108BD9-81ED-4DB2-BD59-A6C34878D82A}">
                    <a16:rowId xmlns:a16="http://schemas.microsoft.com/office/drawing/2014/main" val="10009"/>
                  </a:ext>
                </a:extLst>
              </a:tr>
              <a:tr h="272853">
                <a:tc>
                  <a:txBody>
                    <a:bodyPr/>
                    <a:lstStyle/>
                    <a:p>
                      <a:pPr marL="275590">
                        <a:lnSpc>
                          <a:spcPts val="2125"/>
                        </a:lnSpc>
                      </a:pPr>
                      <a:r>
                        <a:rPr sz="1400" spc="-25" dirty="0">
                          <a:latin typeface="Calibri"/>
                          <a:cs typeface="Calibri"/>
                        </a:rPr>
                        <a:t>15</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FFD966"/>
                    </a:solidFill>
                  </a:tcPr>
                </a:tc>
                <a:tc>
                  <a:txBody>
                    <a:bodyPr/>
                    <a:lstStyle/>
                    <a:p>
                      <a:pPr marL="57150">
                        <a:lnSpc>
                          <a:spcPts val="2135"/>
                        </a:lnSpc>
                      </a:pPr>
                      <a:r>
                        <a:rPr sz="1400" spc="-10" dirty="0">
                          <a:latin typeface="Calibri"/>
                          <a:cs typeface="Calibri"/>
                        </a:rPr>
                        <a:t>MARIAPPAN,</a:t>
                      </a:r>
                      <a:r>
                        <a:rPr sz="1400" spc="-90" dirty="0">
                          <a:latin typeface="Calibri"/>
                          <a:cs typeface="Calibri"/>
                        </a:rPr>
                        <a:t> </a:t>
                      </a:r>
                      <a:r>
                        <a:rPr sz="1400" spc="-10" dirty="0">
                          <a:latin typeface="Calibri"/>
                          <a:cs typeface="Calibri"/>
                        </a:rPr>
                        <a:t>VINAYAGAM</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FFD966"/>
                    </a:solidFill>
                  </a:tcPr>
                </a:tc>
                <a:tc>
                  <a:txBody>
                    <a:bodyPr/>
                    <a:lstStyle/>
                    <a:p>
                      <a:pPr marL="409575">
                        <a:lnSpc>
                          <a:spcPts val="2135"/>
                        </a:lnSpc>
                      </a:pPr>
                      <a:r>
                        <a:rPr sz="1400" dirty="0">
                          <a:latin typeface="Calibri"/>
                          <a:cs typeface="Calibri"/>
                        </a:rPr>
                        <a:t>SMR</a:t>
                      </a:r>
                      <a:r>
                        <a:rPr sz="1400" spc="-40" dirty="0">
                          <a:latin typeface="Calibri"/>
                          <a:cs typeface="Calibri"/>
                        </a:rPr>
                        <a:t> </a:t>
                      </a:r>
                      <a:r>
                        <a:rPr sz="1400" dirty="0">
                          <a:latin typeface="Calibri"/>
                          <a:cs typeface="Calibri"/>
                        </a:rPr>
                        <a:t>Automotive</a:t>
                      </a:r>
                      <a:r>
                        <a:rPr sz="1400" spc="-30" dirty="0">
                          <a:latin typeface="Calibri"/>
                          <a:cs typeface="Calibri"/>
                        </a:rPr>
                        <a:t> </a:t>
                      </a:r>
                      <a:r>
                        <a:rPr sz="1400" dirty="0">
                          <a:latin typeface="Calibri"/>
                          <a:cs typeface="Calibri"/>
                        </a:rPr>
                        <a:t>Modules</a:t>
                      </a:r>
                      <a:r>
                        <a:rPr sz="1400" spc="-25" dirty="0">
                          <a:latin typeface="Calibri"/>
                          <a:cs typeface="Calibri"/>
                        </a:rPr>
                        <a:t> </a:t>
                      </a:r>
                      <a:r>
                        <a:rPr sz="1400" dirty="0">
                          <a:latin typeface="Calibri"/>
                          <a:cs typeface="Calibri"/>
                        </a:rPr>
                        <a:t>Korea</a:t>
                      </a:r>
                      <a:r>
                        <a:rPr sz="1400" spc="-30" dirty="0">
                          <a:latin typeface="Calibri"/>
                          <a:cs typeface="Calibri"/>
                        </a:rPr>
                        <a:t> </a:t>
                      </a:r>
                      <a:r>
                        <a:rPr sz="1400" spc="-25" dirty="0">
                          <a:latin typeface="Calibri"/>
                          <a:cs typeface="Calibri"/>
                        </a:rPr>
                        <a:t>Ltd</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FFD966"/>
                    </a:solidFill>
                  </a:tcPr>
                </a:tc>
                <a:tc>
                  <a:txBody>
                    <a:bodyPr/>
                    <a:lstStyle/>
                    <a:p>
                      <a:pPr marR="1270" algn="r">
                        <a:lnSpc>
                          <a:spcPts val="2115"/>
                        </a:lnSpc>
                      </a:pPr>
                      <a:r>
                        <a:rPr sz="1400" spc="-10" dirty="0">
                          <a:latin typeface="Calibri"/>
                          <a:cs typeface="Calibri"/>
                        </a:rPr>
                        <a:t>Mar-</a:t>
                      </a:r>
                      <a:r>
                        <a:rPr sz="1400" spc="-25" dirty="0">
                          <a:latin typeface="Calibri"/>
                          <a:cs typeface="Calibri"/>
                        </a:rPr>
                        <a:t>22</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tc>
                  <a:txBody>
                    <a:bodyPr/>
                    <a:lstStyle/>
                    <a:p>
                      <a:pPr marR="5715" algn="r">
                        <a:lnSpc>
                          <a:spcPts val="2115"/>
                        </a:lnSpc>
                      </a:pPr>
                      <a:r>
                        <a:rPr sz="1400" spc="-10" dirty="0">
                          <a:latin typeface="Calibri"/>
                          <a:cs typeface="Calibri"/>
                        </a:rPr>
                        <a:t>22-</a:t>
                      </a:r>
                      <a:r>
                        <a:rPr sz="1400" spc="-25" dirty="0">
                          <a:latin typeface="Calibri"/>
                          <a:cs typeface="Calibri"/>
                        </a:rPr>
                        <a:t>Nov</a:t>
                      </a:r>
                      <a:endParaRPr sz="1400">
                        <a:latin typeface="Calibri"/>
                        <a:cs typeface="Calibri"/>
                      </a:endParaRPr>
                    </a:p>
                  </a:txBody>
                  <a:tcPr marL="0" marR="0" marT="0" marB="0">
                    <a:lnT w="6350">
                      <a:solidFill>
                        <a:srgbClr val="9BC2E6"/>
                      </a:solidFill>
                      <a:prstDash val="solid"/>
                    </a:lnT>
                    <a:lnB w="6350">
                      <a:solidFill>
                        <a:srgbClr val="9BC2E6"/>
                      </a:solidFill>
                      <a:prstDash val="solid"/>
                    </a:lnB>
                  </a:tcPr>
                </a:tc>
                <a:extLst>
                  <a:ext uri="{0D108BD9-81ED-4DB2-BD59-A6C34878D82A}">
                    <a16:rowId xmlns:a16="http://schemas.microsoft.com/office/drawing/2014/main" val="10010"/>
                  </a:ext>
                </a:extLst>
              </a:tr>
              <a:tr h="272853">
                <a:tc>
                  <a:txBody>
                    <a:bodyPr/>
                    <a:lstStyle/>
                    <a:p>
                      <a:pPr marL="274955">
                        <a:lnSpc>
                          <a:spcPts val="2125"/>
                        </a:lnSpc>
                      </a:pPr>
                      <a:r>
                        <a:rPr sz="1400" spc="-25" dirty="0">
                          <a:latin typeface="Calibri"/>
                          <a:cs typeface="Calibri"/>
                        </a:rPr>
                        <a:t>11</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DDEBF7"/>
                    </a:solidFill>
                  </a:tcPr>
                </a:tc>
                <a:tc>
                  <a:txBody>
                    <a:bodyPr/>
                    <a:lstStyle/>
                    <a:p>
                      <a:pPr marL="57150">
                        <a:lnSpc>
                          <a:spcPts val="2135"/>
                        </a:lnSpc>
                      </a:pPr>
                      <a:r>
                        <a:rPr sz="1400" dirty="0">
                          <a:latin typeface="Calibri"/>
                          <a:cs typeface="Calibri"/>
                        </a:rPr>
                        <a:t>OZDEN</a:t>
                      </a:r>
                      <a:r>
                        <a:rPr sz="1400" spc="-20" dirty="0">
                          <a:latin typeface="Calibri"/>
                          <a:cs typeface="Calibri"/>
                        </a:rPr>
                        <a:t> </a:t>
                      </a:r>
                      <a:r>
                        <a:rPr sz="1400" dirty="0">
                          <a:latin typeface="Calibri"/>
                          <a:cs typeface="Calibri"/>
                        </a:rPr>
                        <a:t>ZENGIN,</a:t>
                      </a:r>
                      <a:r>
                        <a:rPr sz="1400" spc="-50" dirty="0">
                          <a:latin typeface="Calibri"/>
                          <a:cs typeface="Calibri"/>
                        </a:rPr>
                        <a:t> </a:t>
                      </a:r>
                      <a:r>
                        <a:rPr sz="1400" spc="-10" dirty="0">
                          <a:latin typeface="Calibri"/>
                          <a:cs typeface="Calibri"/>
                        </a:rPr>
                        <a:t>OZLEM</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L="409575">
                        <a:lnSpc>
                          <a:spcPts val="2135"/>
                        </a:lnSpc>
                      </a:pPr>
                      <a:r>
                        <a:rPr sz="1400" spc="-10" dirty="0">
                          <a:latin typeface="Calibri"/>
                          <a:cs typeface="Calibri"/>
                        </a:rPr>
                        <a:t>Vestel</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R="1270" algn="r">
                        <a:lnSpc>
                          <a:spcPts val="2115"/>
                        </a:lnSpc>
                      </a:pPr>
                      <a:r>
                        <a:rPr sz="1400" spc="-10" dirty="0">
                          <a:latin typeface="Calibri"/>
                          <a:cs typeface="Calibri"/>
                        </a:rPr>
                        <a:t>Mar-</a:t>
                      </a:r>
                      <a:r>
                        <a:rPr sz="1400" spc="-25" dirty="0">
                          <a:latin typeface="Calibri"/>
                          <a:cs typeface="Calibri"/>
                        </a:rPr>
                        <a:t>22</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a:lnSpc>
                          <a:spcPct val="100000"/>
                        </a:lnSpc>
                      </a:pPr>
                      <a:endParaRPr sz="1300">
                        <a:latin typeface="Times New Roman"/>
                        <a:cs typeface="Times New Roman"/>
                      </a:endParaRPr>
                    </a:p>
                  </a:txBody>
                  <a:tcPr marL="0" marR="0" marT="0" marB="0">
                    <a:lnT w="6350">
                      <a:solidFill>
                        <a:srgbClr val="9BC2E6"/>
                      </a:solidFill>
                      <a:prstDash val="solid"/>
                    </a:lnT>
                    <a:lnB w="6350">
                      <a:solidFill>
                        <a:srgbClr val="9BC2E6"/>
                      </a:solidFill>
                      <a:prstDash val="solid"/>
                    </a:lnB>
                    <a:solidFill>
                      <a:srgbClr val="DDEBF7"/>
                    </a:solidFill>
                  </a:tcPr>
                </a:tc>
                <a:extLst>
                  <a:ext uri="{0D108BD9-81ED-4DB2-BD59-A6C34878D82A}">
                    <a16:rowId xmlns:a16="http://schemas.microsoft.com/office/drawing/2014/main" val="10011"/>
                  </a:ext>
                </a:extLst>
              </a:tr>
              <a:tr h="272853">
                <a:tc>
                  <a:txBody>
                    <a:bodyPr/>
                    <a:lstStyle/>
                    <a:p>
                      <a:pPr marL="46355" algn="ctr">
                        <a:lnSpc>
                          <a:spcPts val="2125"/>
                        </a:lnSpc>
                      </a:pPr>
                      <a:r>
                        <a:rPr sz="1400" dirty="0">
                          <a:latin typeface="Calibri"/>
                          <a:cs typeface="Calibri"/>
                        </a:rPr>
                        <a:t>3</a:t>
                      </a:r>
                      <a:endParaRPr sz="1400">
                        <a:latin typeface="Calibri"/>
                        <a:cs typeface="Calibri"/>
                      </a:endParaRPr>
                    </a:p>
                  </a:txBody>
                  <a:tcPr marL="0" marR="0" marT="0" marB="0">
                    <a:lnL w="6350">
                      <a:solidFill>
                        <a:srgbClr val="9BC2E6"/>
                      </a:solidFill>
                      <a:prstDash val="solid"/>
                    </a:lnL>
                    <a:lnT w="6350">
                      <a:solidFill>
                        <a:srgbClr val="9BC2E6"/>
                      </a:solidFill>
                      <a:prstDash val="solid"/>
                    </a:lnT>
                    <a:lnB w="6350">
                      <a:solidFill>
                        <a:srgbClr val="9BC2E6"/>
                      </a:solidFill>
                      <a:prstDash val="solid"/>
                    </a:lnB>
                    <a:solidFill>
                      <a:srgbClr val="DDEBF7"/>
                    </a:solidFill>
                  </a:tcPr>
                </a:tc>
                <a:tc>
                  <a:txBody>
                    <a:bodyPr/>
                    <a:lstStyle/>
                    <a:p>
                      <a:pPr marL="57150">
                        <a:lnSpc>
                          <a:spcPts val="2135"/>
                        </a:lnSpc>
                      </a:pPr>
                      <a:r>
                        <a:rPr sz="1400" dirty="0">
                          <a:latin typeface="Calibri"/>
                          <a:cs typeface="Calibri"/>
                        </a:rPr>
                        <a:t>Zhiwei,</a:t>
                      </a:r>
                      <a:r>
                        <a:rPr sz="1400" spc="-10" dirty="0">
                          <a:latin typeface="Calibri"/>
                          <a:cs typeface="Calibri"/>
                        </a:rPr>
                        <a:t> </a:t>
                      </a:r>
                      <a:r>
                        <a:rPr sz="1400" spc="-20" dirty="0">
                          <a:latin typeface="Calibri"/>
                          <a:cs typeface="Calibri"/>
                        </a:rPr>
                        <a:t>Yang</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L="409575">
                        <a:lnSpc>
                          <a:spcPts val="2135"/>
                        </a:lnSpc>
                      </a:pPr>
                      <a:r>
                        <a:rPr sz="1400" dirty="0">
                          <a:latin typeface="Calibri"/>
                          <a:cs typeface="Calibri"/>
                        </a:rPr>
                        <a:t>ZTE</a:t>
                      </a:r>
                      <a:r>
                        <a:rPr sz="1400" spc="-15" dirty="0">
                          <a:latin typeface="Calibri"/>
                          <a:cs typeface="Calibri"/>
                        </a:rPr>
                        <a:t> </a:t>
                      </a:r>
                      <a:r>
                        <a:rPr sz="1400" spc="-10" dirty="0">
                          <a:latin typeface="Calibri"/>
                          <a:cs typeface="Calibri"/>
                        </a:rPr>
                        <a:t>Corporation</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marR="1270" algn="r">
                        <a:lnSpc>
                          <a:spcPts val="2115"/>
                        </a:lnSpc>
                      </a:pPr>
                      <a:r>
                        <a:rPr sz="1400" spc="-10" dirty="0">
                          <a:latin typeface="Calibri"/>
                          <a:cs typeface="Calibri"/>
                        </a:rPr>
                        <a:t>Mar-</a:t>
                      </a:r>
                      <a:r>
                        <a:rPr sz="1400" spc="-25" dirty="0">
                          <a:latin typeface="Calibri"/>
                          <a:cs typeface="Calibri"/>
                        </a:rPr>
                        <a:t>22</a:t>
                      </a:r>
                      <a:endParaRPr sz="1400">
                        <a:latin typeface="Calibri"/>
                        <a:cs typeface="Calibri"/>
                      </a:endParaRPr>
                    </a:p>
                  </a:txBody>
                  <a:tcPr marL="0" marR="0" marT="0" marB="0">
                    <a:lnT w="6350">
                      <a:solidFill>
                        <a:srgbClr val="9BC2E6"/>
                      </a:solidFill>
                      <a:prstDash val="solid"/>
                    </a:lnT>
                    <a:lnB w="6350">
                      <a:solidFill>
                        <a:srgbClr val="9BC2E6"/>
                      </a:solidFill>
                      <a:prstDash val="solid"/>
                    </a:lnB>
                    <a:solidFill>
                      <a:srgbClr val="DDEBF7"/>
                    </a:solidFill>
                  </a:tcPr>
                </a:tc>
                <a:tc>
                  <a:txBody>
                    <a:bodyPr/>
                    <a:lstStyle/>
                    <a:p>
                      <a:pPr>
                        <a:lnSpc>
                          <a:spcPct val="100000"/>
                        </a:lnSpc>
                      </a:pPr>
                      <a:endParaRPr sz="1300" dirty="0">
                        <a:latin typeface="Times New Roman"/>
                        <a:cs typeface="Times New Roman"/>
                      </a:endParaRPr>
                    </a:p>
                  </a:txBody>
                  <a:tcPr marL="0" marR="0" marT="0" marB="0">
                    <a:lnT w="6350">
                      <a:solidFill>
                        <a:srgbClr val="9BC2E6"/>
                      </a:solidFill>
                      <a:prstDash val="solid"/>
                    </a:lnT>
                    <a:lnB w="6350">
                      <a:solidFill>
                        <a:srgbClr val="9BC2E6"/>
                      </a:solidFill>
                      <a:prstDash val="solid"/>
                    </a:lnB>
                    <a:solidFill>
                      <a:srgbClr val="DDEBF7"/>
                    </a:solidFill>
                  </a:tcPr>
                </a:tc>
                <a:extLst>
                  <a:ext uri="{0D108BD9-81ED-4DB2-BD59-A6C34878D82A}">
                    <a16:rowId xmlns:a16="http://schemas.microsoft.com/office/drawing/2014/main" val="10012"/>
                  </a:ext>
                </a:extLst>
              </a:tr>
            </a:tbl>
          </a:graphicData>
        </a:graphic>
      </p:graphicFrame>
      <p:sp>
        <p:nvSpPr>
          <p:cNvPr id="5" name="TextBox 4">
            <a:extLst>
              <a:ext uri="{FF2B5EF4-FFF2-40B4-BE49-F238E27FC236}">
                <a16:creationId xmlns:a16="http://schemas.microsoft.com/office/drawing/2014/main" id="{A1A97E1E-B873-ABD9-450B-FD26D99BD634}"/>
              </a:ext>
            </a:extLst>
          </p:cNvPr>
          <p:cNvSpPr txBox="1"/>
          <p:nvPr/>
        </p:nvSpPr>
        <p:spPr>
          <a:xfrm>
            <a:off x="2011204" y="5847804"/>
            <a:ext cx="2590800" cy="369332"/>
          </a:xfrm>
          <a:prstGeom prst="rect">
            <a:avLst/>
          </a:prstGeom>
          <a:noFill/>
        </p:spPr>
        <p:txBody>
          <a:bodyPr wrap="square" rtlCol="0">
            <a:spAutoFit/>
          </a:bodyPr>
          <a:lstStyle/>
          <a:p>
            <a:pPr algn="l"/>
            <a:r>
              <a:rPr lang="en-US" sz="1800" dirty="0">
                <a:solidFill>
                  <a:schemeClr val="tx1"/>
                </a:solidFill>
                <a:latin typeface="Calibri" panose="020F0502020204030204" pitchFamily="34" charset="0"/>
              </a:rPr>
              <a:t>As of  12/1/2022 </a:t>
            </a:r>
            <a:endParaRPr lang="en-US" dirty="0">
              <a:solidFill>
                <a:schemeClr val="tx1"/>
              </a:solidFill>
            </a:endParaRPr>
          </a:p>
        </p:txBody>
      </p:sp>
      <p:sp>
        <p:nvSpPr>
          <p:cNvPr id="6" name="Date Placeholder 5">
            <a:extLst>
              <a:ext uri="{FF2B5EF4-FFF2-40B4-BE49-F238E27FC236}">
                <a16:creationId xmlns:a16="http://schemas.microsoft.com/office/drawing/2014/main" id="{103C8442-ED3C-9923-87AC-BD61AB6BDD76}"/>
              </a:ext>
            </a:extLst>
          </p:cNvPr>
          <p:cNvSpPr>
            <a:spLocks noGrp="1"/>
          </p:cNvSpPr>
          <p:nvPr>
            <p:ph type="dt" idx="15"/>
          </p:nvPr>
        </p:nvSpPr>
        <p:spPr/>
        <p:txBody>
          <a:bodyPr/>
          <a:lstStyle/>
          <a:p>
            <a:r>
              <a:rPr lang="en-US"/>
              <a:t>January 2023</a:t>
            </a:r>
            <a:endParaRPr lang="en-GB" dirty="0"/>
          </a:p>
        </p:txBody>
      </p:sp>
      <p:sp>
        <p:nvSpPr>
          <p:cNvPr id="7" name="Slide Number Placeholder 6">
            <a:extLst>
              <a:ext uri="{FF2B5EF4-FFF2-40B4-BE49-F238E27FC236}">
                <a16:creationId xmlns:a16="http://schemas.microsoft.com/office/drawing/2014/main" id="{4E8F0CB9-A8A3-8B17-DBC0-8A7AB3A74B76}"/>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2"/>
          <p:cNvSpPr>
            <a:spLocks noGrp="1" noChangeArrowheads="1"/>
          </p:cNvSpPr>
          <p:nvPr>
            <p:ph type="title"/>
          </p:nvPr>
        </p:nvSpPr>
        <p:spPr/>
        <p:txBody>
          <a:bodyPr vert="horz" wrap="square" lIns="69056" tIns="34529" rIns="69056" bIns="34529" numCol="1" anchor="ctr" anchorCtr="0" compatLnSpc="1">
            <a:prstTxWarp prst="textNoShape">
              <a:avLst/>
            </a:prstTxWarp>
          </a:bodyPr>
          <a:lstStyle/>
          <a:p>
            <a:pPr eaLnBrk="1" hangingPunct="1"/>
            <a:r>
              <a:rPr lang="en-US" dirty="0"/>
              <a:t>2020 – 2022 Historical Attendance</a:t>
            </a:r>
          </a:p>
        </p:txBody>
      </p:sp>
      <p:sp>
        <p:nvSpPr>
          <p:cNvPr id="8199" name="Rectangle 3"/>
          <p:cNvSpPr>
            <a:spLocks noGrp="1" noChangeArrowheads="1"/>
          </p:cNvSpPr>
          <p:nvPr>
            <p:ph idx="1"/>
          </p:nvPr>
        </p:nvSpPr>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800" dirty="0"/>
              <a:t>2020</a:t>
            </a:r>
          </a:p>
          <a:p>
            <a:pPr marL="340519" lvl="1" indent="-84535" defTabSz="685800">
              <a:lnSpc>
                <a:spcPct val="90000"/>
              </a:lnSpc>
              <a:tabLst>
                <a:tab pos="5529263" algn="r"/>
              </a:tabLst>
            </a:pPr>
            <a:r>
              <a:rPr lang="en-US" sz="1800" dirty="0"/>
              <a:t>335 – Irvine </a:t>
            </a:r>
            <a:r>
              <a:rPr lang="en-US" sz="1800" dirty="0">
                <a:solidFill>
                  <a:schemeClr val="tx1"/>
                </a:solidFill>
              </a:rPr>
              <a:t>($1622.42</a:t>
            </a:r>
            <a:r>
              <a:rPr lang="en-US" sz="1800" dirty="0"/>
              <a:t>, </a:t>
            </a:r>
            <a:r>
              <a:rPr lang="en-US" sz="1800" dirty="0">
                <a:solidFill>
                  <a:srgbClr val="FF0000"/>
                </a:solidFill>
              </a:rPr>
              <a:t>-3,648.18</a:t>
            </a:r>
            <a:r>
              <a:rPr lang="en-US" sz="1800" dirty="0"/>
              <a:t>)</a:t>
            </a:r>
          </a:p>
          <a:p>
            <a:pPr marL="340519" lvl="1" indent="-84535" defTabSz="685800">
              <a:lnSpc>
                <a:spcPct val="90000"/>
              </a:lnSpc>
              <a:tabLst>
                <a:tab pos="5529263" algn="r"/>
              </a:tabLst>
            </a:pPr>
            <a:r>
              <a:rPr lang="en-US" sz="1800" dirty="0"/>
              <a:t>000 – Canceled [Warsaw] ($</a:t>
            </a:r>
            <a:r>
              <a:rPr lang="en-US" sz="1600" dirty="0"/>
              <a:t>1,500</a:t>
            </a:r>
            <a:r>
              <a:rPr lang="en-US" sz="1800" dirty="0"/>
              <a:t>. </a:t>
            </a:r>
            <a:r>
              <a:rPr lang="en-US" sz="1800" dirty="0">
                <a:solidFill>
                  <a:srgbClr val="FF0000"/>
                </a:solidFill>
              </a:rPr>
              <a:t>-$6,750.00</a:t>
            </a:r>
            <a:r>
              <a:rPr lang="en-US" sz="1800" dirty="0">
                <a:solidFill>
                  <a:schemeClr val="tx1"/>
                </a:solidFill>
              </a:rPr>
              <a:t>) </a:t>
            </a:r>
            <a:endParaRPr lang="en-US" sz="1800" dirty="0">
              <a:solidFill>
                <a:srgbClr val="FF0000"/>
              </a:solidFill>
            </a:endParaRPr>
          </a:p>
          <a:p>
            <a:pPr marL="340519" lvl="1" indent="-84535" defTabSz="685800">
              <a:lnSpc>
                <a:spcPct val="90000"/>
              </a:lnSpc>
              <a:tabLst>
                <a:tab pos="5529263" algn="r"/>
              </a:tabLst>
            </a:pPr>
            <a:r>
              <a:rPr lang="en-US" sz="1800" dirty="0"/>
              <a:t>NR – Virtual [Atlanta] (0, </a:t>
            </a:r>
            <a:r>
              <a:rPr lang="en-US" sz="1800" dirty="0">
                <a:solidFill>
                  <a:srgbClr val="FF0000"/>
                </a:solidFill>
              </a:rPr>
              <a:t>-$25,000.00</a:t>
            </a:r>
            <a:r>
              <a:rPr lang="en-US" sz="1800" dirty="0">
                <a:solidFill>
                  <a:schemeClr val="tx1"/>
                </a:solidFill>
              </a:rPr>
              <a:t>)</a:t>
            </a:r>
            <a:endParaRPr lang="en-US" sz="1800" dirty="0"/>
          </a:p>
          <a:p>
            <a:pPr marL="170260" indent="-170260" defTabSz="685800">
              <a:lnSpc>
                <a:spcPct val="90000"/>
              </a:lnSpc>
              <a:tabLst>
                <a:tab pos="5529263" algn="r"/>
              </a:tabLst>
            </a:pPr>
            <a:r>
              <a:rPr lang="en-US" sz="1800" dirty="0"/>
              <a:t>2021</a:t>
            </a:r>
          </a:p>
          <a:p>
            <a:pPr marL="340519" lvl="1" indent="-84535" defTabSz="685800">
              <a:lnSpc>
                <a:spcPct val="90000"/>
              </a:lnSpc>
              <a:tabLst>
                <a:tab pos="5529263" algn="r"/>
              </a:tabLst>
            </a:pPr>
            <a:r>
              <a:rPr lang="en-US" sz="1800" dirty="0"/>
              <a:t> NR – Virtual [Irvine] (0, </a:t>
            </a:r>
            <a:r>
              <a:rPr lang="en-US" sz="1800" dirty="0">
                <a:solidFill>
                  <a:srgbClr val="FF0000"/>
                </a:solidFill>
              </a:rPr>
              <a:t>-$12,500</a:t>
            </a:r>
            <a:r>
              <a:rPr lang="en-US" sz="1800" dirty="0">
                <a:solidFill>
                  <a:schemeClr val="tx1"/>
                </a:solidFill>
              </a:rPr>
              <a:t>)</a:t>
            </a:r>
          </a:p>
          <a:p>
            <a:pPr marL="340519" lvl="1" indent="-84535" defTabSz="685800">
              <a:lnSpc>
                <a:spcPct val="90000"/>
              </a:lnSpc>
              <a:tabLst>
                <a:tab pos="5529263" algn="r"/>
              </a:tabLst>
            </a:pPr>
            <a:r>
              <a:rPr lang="en-US" sz="1800" dirty="0">
                <a:highlight>
                  <a:srgbClr val="FFFF00"/>
                </a:highlight>
              </a:rPr>
              <a:t> NR – Virtual [Panama] </a:t>
            </a:r>
            <a:r>
              <a:rPr lang="en-US" sz="1800" dirty="0">
                <a:solidFill>
                  <a:schemeClr val="tx1"/>
                </a:solidFill>
                <a:highlight>
                  <a:srgbClr val="FFFF00"/>
                </a:highlight>
              </a:rPr>
              <a:t>(0, </a:t>
            </a:r>
            <a:r>
              <a:rPr lang="en-US" sz="1800" dirty="0">
                <a:solidFill>
                  <a:schemeClr val="tx1"/>
                </a:solidFill>
              </a:rPr>
              <a:t>0)</a:t>
            </a:r>
            <a:endParaRPr lang="en-US" sz="1800" dirty="0">
              <a:solidFill>
                <a:schemeClr val="tx1"/>
              </a:solidFill>
              <a:highlight>
                <a:srgbClr val="FFFF00"/>
              </a:highlight>
            </a:endParaRPr>
          </a:p>
          <a:p>
            <a:pPr marL="340519" lvl="1" indent="-84535" defTabSz="685800">
              <a:lnSpc>
                <a:spcPct val="90000"/>
              </a:lnSpc>
              <a:tabLst>
                <a:tab pos="5529263" algn="r"/>
              </a:tabLst>
            </a:pPr>
            <a:r>
              <a:rPr lang="en-US" sz="1800" dirty="0"/>
              <a:t> 497 – Virtual [Waikoloa] (</a:t>
            </a:r>
            <a:r>
              <a:rPr lang="en-US" sz="1800" dirty="0">
                <a:solidFill>
                  <a:srgbClr val="FF0000"/>
                </a:solidFill>
              </a:rPr>
              <a:t>-$32,767.00</a:t>
            </a:r>
            <a:r>
              <a:rPr lang="en-US" sz="1800" dirty="0"/>
              <a:t>, $10,657.00)</a:t>
            </a:r>
          </a:p>
          <a:p>
            <a:pPr marL="170260" indent="-170260" defTabSz="685800">
              <a:lnSpc>
                <a:spcPct val="90000"/>
              </a:lnSpc>
              <a:tabLst>
                <a:tab pos="5529263" algn="r"/>
              </a:tabLst>
            </a:pPr>
            <a:r>
              <a:rPr lang="en-US" sz="1800" dirty="0"/>
              <a:t>2022</a:t>
            </a:r>
          </a:p>
          <a:p>
            <a:pPr marL="340519" lvl="1" indent="-84535" defTabSz="685800">
              <a:lnSpc>
                <a:spcPct val="90000"/>
              </a:lnSpc>
              <a:tabLst>
                <a:tab pos="5529263" algn="r"/>
              </a:tabLst>
            </a:pPr>
            <a:r>
              <a:rPr lang="en-US" sz="1800" dirty="0"/>
              <a:t> 600 – Virtual [Panama] (0,$28702.50)	</a:t>
            </a:r>
          </a:p>
          <a:p>
            <a:pPr marL="340519" lvl="1" indent="-84535" defTabSz="685800">
              <a:lnSpc>
                <a:spcPct val="90000"/>
              </a:lnSpc>
              <a:tabLst>
                <a:tab pos="5529263" algn="r"/>
              </a:tabLst>
            </a:pPr>
            <a:r>
              <a:rPr lang="en-US" sz="1800" dirty="0"/>
              <a:t> 527 – Virtual [Warsaw] </a:t>
            </a:r>
            <a:r>
              <a:rPr lang="en-US" sz="1800" dirty="0">
                <a:solidFill>
                  <a:srgbClr val="FF0000"/>
                </a:solidFill>
              </a:rPr>
              <a:t>(-$67,324.30</a:t>
            </a:r>
            <a:r>
              <a:rPr lang="en-US" sz="1800" dirty="0"/>
              <a:t>, $208,229.55)</a:t>
            </a:r>
          </a:p>
          <a:p>
            <a:pPr marL="340519" lvl="1" indent="-84535" defTabSz="685800">
              <a:lnSpc>
                <a:spcPct val="90000"/>
              </a:lnSpc>
              <a:tabLst>
                <a:tab pos="5529263" algn="r"/>
              </a:tabLst>
            </a:pPr>
            <a:r>
              <a:rPr lang="en-US" sz="1800" dirty="0"/>
              <a:t> 759 – Waikoloa Beech Resort, Hybrid ($825, $222,893.44)</a:t>
            </a:r>
          </a:p>
        </p:txBody>
      </p:sp>
      <p:sp>
        <p:nvSpPr>
          <p:cNvPr id="8194" name="Rectangle 3"/>
          <p:cNvSpPr>
            <a:spLocks noGrp="1" noChangeArrowheads="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US"/>
              <a:t>January 2023</a:t>
            </a:r>
            <a:endParaRPr lang="en-GB" dirty="0"/>
          </a:p>
        </p:txBody>
      </p:sp>
      <p:sp>
        <p:nvSpPr>
          <p:cNvPr id="2" name="Footer Placeholder 1"/>
          <p:cNvSpPr>
            <a:spLocks noGrp="1"/>
          </p:cNvSpPr>
          <p:nvPr>
            <p:ph type="ftr" idx="11"/>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defRPr/>
            </a:pPr>
            <a:r>
              <a:rPr lang="en-GB"/>
              <a:t>Jon Rosdahl, Qualcomm</a:t>
            </a:r>
            <a:endParaRPr lang="en-GB" dirty="0"/>
          </a:p>
        </p:txBody>
      </p:sp>
      <p:sp>
        <p:nvSpPr>
          <p:cNvPr id="8196" name="Rectangle 5"/>
          <p:cNvSpPr>
            <a:spLocks noGrp="1" noChangeArrowheads="1"/>
          </p:cNvSpPr>
          <p:nvPr>
            <p:ph type="sldNum" idx="12"/>
          </p:nvPr>
        </p:nvSpPr>
        <p:spPr/>
        <p:txBody>
          <a:bodyPr/>
          <a:lstStyle/>
          <a:p>
            <a:pPr>
              <a:defRPr/>
            </a:pPr>
            <a:r>
              <a:rPr lang="en-GB"/>
              <a:t>Slide </a:t>
            </a:r>
            <a:fld id="{3838B4BB-A4D0-4480-9F10-787314E25A66}" type="slidenum">
              <a:rPr lang="en-GB"/>
              <a:pPr>
                <a:defRPr/>
              </a:pPr>
              <a:t>17</a:t>
            </a:fld>
            <a:endParaRPr lang="en-GB"/>
          </a:p>
        </p:txBody>
      </p:sp>
      <p:sp>
        <p:nvSpPr>
          <p:cNvPr id="8200" name="Rectangle 4"/>
          <p:cNvSpPr>
            <a:spLocks noGrp="1" noChangeArrowheads="1"/>
          </p:cNvSpPr>
          <p:nvPr>
            <p:ph type="body" sz="half" idx="4294967295"/>
          </p:nvPr>
        </p:nvSpPr>
        <p:spPr>
          <a:xfrm>
            <a:off x="8610600" y="1087438"/>
            <a:ext cx="3581400" cy="4970462"/>
          </a:xfrm>
        </p:spPr>
        <p:txBody>
          <a:bodyPr vert="horz" wrap="square" lIns="69056" tIns="34529" rIns="69056" bIns="34529" numCol="1" anchor="t" anchorCtr="0" compatLnSpc="1">
            <a:prstTxWarp prst="textNoShape">
              <a:avLst/>
            </a:prstTxWarp>
          </a:bodyPr>
          <a:lstStyle/>
          <a:p>
            <a:pPr marL="386954" lvl="1" indent="-130969" defTabSz="685800">
              <a:lnSpc>
                <a:spcPct val="90000"/>
              </a:lnSpc>
              <a:tabLst>
                <a:tab pos="5529263" algn="r"/>
              </a:tabLst>
            </a:pPr>
            <a:r>
              <a:rPr lang="en-US" sz="1600" dirty="0"/>
              <a:t>  </a:t>
            </a:r>
          </a:p>
        </p:txBody>
      </p:sp>
      <p:sp>
        <p:nvSpPr>
          <p:cNvPr id="8201" name="Rectangle 5"/>
          <p:cNvSpPr>
            <a:spLocks noChangeArrowheads="1"/>
          </p:cNvSpPr>
          <p:nvPr/>
        </p:nvSpPr>
        <p:spPr bwMode="auto">
          <a:xfrm>
            <a:off x="9304738"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Tree>
    <p:extLst>
      <p:ext uri="{BB962C8B-B14F-4D97-AF65-F5344CB8AC3E}">
        <p14:creationId xmlns:p14="http://schemas.microsoft.com/office/powerpoint/2010/main" val="1790584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F7F5592-0307-EAF6-3578-1106FFC7AA96}"/>
              </a:ext>
            </a:extLst>
          </p:cNvPr>
          <p:cNvSpPr>
            <a:spLocks noGrp="1"/>
          </p:cNvSpPr>
          <p:nvPr>
            <p:ph type="title"/>
          </p:nvPr>
        </p:nvSpPr>
        <p:spPr/>
        <p:txBody>
          <a:bodyPr/>
          <a:lstStyle/>
          <a:p>
            <a:pPr algn="ctr"/>
            <a:r>
              <a:rPr lang="en-US" dirty="0"/>
              <a:t>Historical </a:t>
            </a:r>
            <a:br>
              <a:rPr lang="en-US" dirty="0"/>
            </a:br>
            <a:r>
              <a:rPr lang="en-US" dirty="0"/>
              <a:t>Income/Expense reports</a:t>
            </a:r>
          </a:p>
        </p:txBody>
      </p:sp>
      <p:sp>
        <p:nvSpPr>
          <p:cNvPr id="11" name="Text Placeholder 10">
            <a:extLst>
              <a:ext uri="{FF2B5EF4-FFF2-40B4-BE49-F238E27FC236}">
                <a16:creationId xmlns:a16="http://schemas.microsoft.com/office/drawing/2014/main" id="{8FB49A56-6C18-A16C-122C-E0B8FD0FEE97}"/>
              </a:ext>
            </a:extLst>
          </p:cNvPr>
          <p:cNvSpPr>
            <a:spLocks noGrp="1"/>
          </p:cNvSpPr>
          <p:nvPr>
            <p:ph type="body" idx="1"/>
          </p:nvPr>
        </p:nvSpPr>
        <p:spPr/>
        <p:txBody>
          <a:bodyPr/>
          <a:lstStyle/>
          <a:p>
            <a:endParaRPr lang="en-US" dirty="0"/>
          </a:p>
        </p:txBody>
      </p:sp>
      <p:sp>
        <p:nvSpPr>
          <p:cNvPr id="7" name="Date Placeholder 6">
            <a:extLst>
              <a:ext uri="{FF2B5EF4-FFF2-40B4-BE49-F238E27FC236}">
                <a16:creationId xmlns:a16="http://schemas.microsoft.com/office/drawing/2014/main" id="{39540074-8719-D81E-96C7-B784AB82F112}"/>
              </a:ext>
            </a:extLst>
          </p:cNvPr>
          <p:cNvSpPr>
            <a:spLocks noGrp="1"/>
          </p:cNvSpPr>
          <p:nvPr>
            <p:ph type="dt" idx="10"/>
          </p:nvPr>
        </p:nvSpPr>
        <p:spPr/>
        <p:txBody>
          <a:bodyPr/>
          <a:lstStyle/>
          <a:p>
            <a:r>
              <a:rPr lang="en-US"/>
              <a:t>January 2023</a:t>
            </a:r>
            <a:endParaRPr lang="en-GB"/>
          </a:p>
        </p:txBody>
      </p:sp>
      <p:sp>
        <p:nvSpPr>
          <p:cNvPr id="8" name="Footer Placeholder 7">
            <a:extLst>
              <a:ext uri="{FF2B5EF4-FFF2-40B4-BE49-F238E27FC236}">
                <a16:creationId xmlns:a16="http://schemas.microsoft.com/office/drawing/2014/main" id="{346F32CE-7E7D-B602-3EF5-A23C0E1AFAF7}"/>
              </a:ext>
            </a:extLst>
          </p:cNvPr>
          <p:cNvSpPr>
            <a:spLocks noGrp="1"/>
          </p:cNvSpPr>
          <p:nvPr>
            <p:ph type="ftr" idx="11"/>
          </p:nvPr>
        </p:nvSpPr>
        <p:spPr/>
        <p:txBody>
          <a:bodyPr/>
          <a:lstStyle/>
          <a:p>
            <a:r>
              <a:rPr lang="en-GB"/>
              <a:t>Ben Rolfe (BCA);   Jon Rosdahl (Qualcomm)</a:t>
            </a:r>
            <a:endParaRPr lang="en-GB" dirty="0"/>
          </a:p>
        </p:txBody>
      </p:sp>
      <p:sp>
        <p:nvSpPr>
          <p:cNvPr id="9" name="Slide Number Placeholder 8">
            <a:extLst>
              <a:ext uri="{FF2B5EF4-FFF2-40B4-BE49-F238E27FC236}">
                <a16:creationId xmlns:a16="http://schemas.microsoft.com/office/drawing/2014/main" id="{A9465176-8190-569C-213D-7CAA7A2C2860}"/>
              </a:ext>
            </a:extLst>
          </p:cNvPr>
          <p:cNvSpPr>
            <a:spLocks noGrp="1"/>
          </p:cNvSpPr>
          <p:nvPr>
            <p:ph type="sldNum" idx="12"/>
          </p:nvPr>
        </p:nvSpPr>
        <p:spPr/>
        <p:txBody>
          <a:bodyPr/>
          <a:lstStyle/>
          <a:p>
            <a:r>
              <a:rPr lang="en-GB"/>
              <a:t>Slide </a:t>
            </a:r>
            <a:fld id="{69B99EC4-A1FB-4C79-B9A5-C1FFD5A90380}" type="slidenum">
              <a:rPr lang="en-GB" smtClean="0"/>
              <a:pPr/>
              <a:t>18</a:t>
            </a:fld>
            <a:endParaRPr lang="en-GB"/>
          </a:p>
        </p:txBody>
      </p:sp>
    </p:spTree>
    <p:extLst>
      <p:ext uri="{BB962C8B-B14F-4D97-AF65-F5344CB8AC3E}">
        <p14:creationId xmlns:p14="http://schemas.microsoft.com/office/powerpoint/2010/main" val="2468453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2248694" y="780644"/>
            <a:ext cx="1713706" cy="4477157"/>
          </a:xfrm>
        </p:spPr>
        <p:txBody>
          <a:bodyPr wrap="square" anchor="ctr">
            <a:normAutofit/>
          </a:bodyPr>
          <a:lstStyle/>
          <a:p>
            <a:r>
              <a:rPr lang="en-US" sz="2000" dirty="0"/>
              <a:t>Income/ Expense Report </a:t>
            </a:r>
            <a:br>
              <a:rPr lang="en-US" sz="2000" dirty="0"/>
            </a:br>
            <a:r>
              <a:rPr lang="en-US" sz="2000" dirty="0"/>
              <a:t>Jan 1, 2021, to </a:t>
            </a:r>
            <a:br>
              <a:rPr lang="en-US" sz="2000" dirty="0"/>
            </a:br>
            <a:r>
              <a:rPr lang="en-US" sz="2000" dirty="0"/>
              <a:t>Dec 31, 2021</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January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19</a:t>
            </a:fld>
            <a:endParaRPr lang="en-GB"/>
          </a:p>
        </p:txBody>
      </p:sp>
      <p:graphicFrame>
        <p:nvGraphicFramePr>
          <p:cNvPr id="3" name="Table 2">
            <a:extLst>
              <a:ext uri="{FF2B5EF4-FFF2-40B4-BE49-F238E27FC236}">
                <a16:creationId xmlns:a16="http://schemas.microsoft.com/office/drawing/2014/main" id="{00D6DCDF-0F6A-69A7-F06F-1BED925FF2F1}"/>
              </a:ext>
            </a:extLst>
          </p:cNvPr>
          <p:cNvGraphicFramePr>
            <a:graphicFrameLocks noGrp="1"/>
          </p:cNvGraphicFramePr>
          <p:nvPr>
            <p:extLst>
              <p:ext uri="{D42A27DB-BD31-4B8C-83A1-F6EECF244321}">
                <p14:modId xmlns:p14="http://schemas.microsoft.com/office/powerpoint/2010/main" val="2417251505"/>
              </p:ext>
            </p:extLst>
          </p:nvPr>
        </p:nvGraphicFramePr>
        <p:xfrm>
          <a:off x="4190206" y="1828800"/>
          <a:ext cx="5753101" cy="2974830"/>
        </p:xfrm>
        <a:graphic>
          <a:graphicData uri="http://schemas.openxmlformats.org/drawingml/2006/table">
            <a:tbl>
              <a:tblPr/>
              <a:tblGrid>
                <a:gridCol w="3943658">
                  <a:extLst>
                    <a:ext uri="{9D8B030D-6E8A-4147-A177-3AD203B41FA5}">
                      <a16:colId xmlns:a16="http://schemas.microsoft.com/office/drawing/2014/main" val="1517737868"/>
                    </a:ext>
                  </a:extLst>
                </a:gridCol>
                <a:gridCol w="1809443">
                  <a:extLst>
                    <a:ext uri="{9D8B030D-6E8A-4147-A177-3AD203B41FA5}">
                      <a16:colId xmlns:a16="http://schemas.microsoft.com/office/drawing/2014/main" val="337856446"/>
                    </a:ext>
                  </a:extLst>
                </a:gridCol>
              </a:tblGrid>
              <a:tr h="353205">
                <a:tc>
                  <a:txBody>
                    <a:bodyPr/>
                    <a:lstStyle/>
                    <a:p>
                      <a:pPr algn="ctr" fontAlgn="b"/>
                      <a:r>
                        <a:rPr lang="en-US" sz="2000" b="1" i="0" u="none" strike="noStrike">
                          <a:solidFill>
                            <a:srgbClr val="000000"/>
                          </a:solidFill>
                          <a:effectLst/>
                          <a:latin typeface="Calibri" panose="020F0502020204030204" pitchFamily="34" charset="0"/>
                        </a:rPr>
                        <a:t>Task</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ctr" fontAlgn="b"/>
                      <a:r>
                        <a:rPr lang="en-US" sz="2000" b="1"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371113682"/>
                  </a:ext>
                </a:extLst>
              </a:tr>
              <a:tr h="353205">
                <a:tc>
                  <a:txBody>
                    <a:bodyPr/>
                    <a:lstStyle/>
                    <a:p>
                      <a:pPr algn="l" fontAlgn="b"/>
                      <a:r>
                        <a:rPr lang="en-US" sz="2000" b="0" i="0" u="none" strike="noStrike" dirty="0">
                          <a:solidFill>
                            <a:srgbClr val="000000"/>
                          </a:solidFill>
                          <a:effectLst/>
                          <a:latin typeface="Calibri" panose="020F0502020204030204" pitchFamily="34" charset="0"/>
                        </a:rPr>
                        <a:t>S-50.30.100|Registrations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2000" b="0" i="0" u="none" strike="noStrike">
                          <a:solidFill>
                            <a:srgbClr val="000000"/>
                          </a:solidFill>
                          <a:effectLst/>
                          <a:latin typeface="Calibri" panose="020F0502020204030204" pitchFamily="34" charset="0"/>
                        </a:rPr>
                        <a:t> $         26,610.00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183633979"/>
                  </a:ext>
                </a:extLst>
              </a:tr>
              <a:tr h="291810">
                <a:tc>
                  <a:txBody>
                    <a:bodyPr/>
                    <a:lstStyle/>
                    <a:p>
                      <a:pPr algn="l" fontAlgn="b"/>
                      <a:r>
                        <a:rPr lang="en-US" sz="2000" b="0" i="0" u="none" strike="noStrike" dirty="0">
                          <a:solidFill>
                            <a:srgbClr val="000000"/>
                          </a:solidFill>
                          <a:effectLst/>
                          <a:latin typeface="Calibri" panose="020F0502020204030204" pitchFamily="34" charset="0"/>
                        </a:rPr>
                        <a:t>S-50.40.100|CB Account Int.</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1,213.96 </a:t>
                      </a:r>
                    </a:p>
                  </a:txBody>
                  <a:tcPr marL="9525" marR="9525" marT="9525" marB="0" anchor="b">
                    <a:lnL>
                      <a:noFill/>
                    </a:lnL>
                    <a:lnR>
                      <a:noFill/>
                    </a:lnR>
                    <a:lnT>
                      <a:noFill/>
                    </a:lnT>
                    <a:lnB>
                      <a:noFill/>
                    </a:lnB>
                  </a:tcPr>
                </a:tc>
                <a:extLst>
                  <a:ext uri="{0D108BD9-81ED-4DB2-BD59-A6C34878D82A}">
                    <a16:rowId xmlns:a16="http://schemas.microsoft.com/office/drawing/2014/main" val="3376278848"/>
                  </a:ext>
                </a:extLst>
              </a:tr>
              <a:tr h="338310">
                <a:tc>
                  <a:txBody>
                    <a:bodyPr/>
                    <a:lstStyle/>
                    <a:p>
                      <a:pPr algn="l" fontAlgn="b"/>
                      <a:r>
                        <a:rPr lang="en-US" sz="2000" b="0" i="0" u="none" strike="noStrike" dirty="0">
                          <a:solidFill>
                            <a:srgbClr val="000000"/>
                          </a:solidFill>
                          <a:effectLst/>
                          <a:latin typeface="Calibri" panose="020F0502020204030204" pitchFamily="34" charset="0"/>
                        </a:rPr>
                        <a:t>S-50.50.000|Other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38,437.50 </a:t>
                      </a:r>
                    </a:p>
                  </a:txBody>
                  <a:tcPr marL="9525" marR="9525" marT="9525" marB="0" anchor="b">
                    <a:lnL>
                      <a:noFill/>
                    </a:lnL>
                    <a:lnR>
                      <a:noFill/>
                    </a:lnR>
                    <a:lnT>
                      <a:noFill/>
                    </a:lnT>
                    <a:lnB>
                      <a:noFill/>
                    </a:lnB>
                  </a:tcPr>
                </a:tc>
                <a:extLst>
                  <a:ext uri="{0D108BD9-81ED-4DB2-BD59-A6C34878D82A}">
                    <a16:rowId xmlns:a16="http://schemas.microsoft.com/office/drawing/2014/main" val="3545106245"/>
                  </a:ext>
                </a:extLst>
              </a:tr>
              <a:tr h="622155">
                <a:tc>
                  <a:txBody>
                    <a:bodyPr/>
                    <a:lstStyle/>
                    <a:p>
                      <a:pPr algn="l" fontAlgn="b"/>
                      <a:r>
                        <a:rPr lang="en-US" sz="2000" b="0" i="0" u="none" strike="noStrike" dirty="0">
                          <a:solidFill>
                            <a:srgbClr val="000000"/>
                          </a:solidFill>
                          <a:effectLst/>
                          <a:latin typeface="Calibri" panose="020F0502020204030204" pitchFamily="34" charset="0"/>
                        </a:rPr>
                        <a:t>S-60.10.000.130|Financial Fees</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(2,416.80)</a:t>
                      </a:r>
                    </a:p>
                  </a:txBody>
                  <a:tcPr marL="9525" marR="9525" marT="9525" marB="0" anchor="b">
                    <a:lnL>
                      <a:noFill/>
                    </a:lnL>
                    <a:lnR>
                      <a:noFill/>
                    </a:lnR>
                    <a:lnT>
                      <a:noFill/>
                    </a:lnT>
                    <a:lnB>
                      <a:noFill/>
                    </a:lnB>
                  </a:tcPr>
                </a:tc>
                <a:extLst>
                  <a:ext uri="{0D108BD9-81ED-4DB2-BD59-A6C34878D82A}">
                    <a16:rowId xmlns:a16="http://schemas.microsoft.com/office/drawing/2014/main" val="451093876"/>
                  </a:ext>
                </a:extLst>
              </a:tr>
              <a:tr h="315450">
                <a:tc>
                  <a:txBody>
                    <a:bodyPr/>
                    <a:lstStyle/>
                    <a:p>
                      <a:pPr algn="l" fontAlgn="b"/>
                      <a:r>
                        <a:rPr lang="en-US" sz="2000" b="0" i="0" u="none" strike="noStrike">
                          <a:solidFill>
                            <a:srgbClr val="000000"/>
                          </a:solidFill>
                          <a:effectLst/>
                          <a:latin typeface="Calibri" panose="020F0502020204030204" pitchFamily="34" charset="0"/>
                        </a:rPr>
                        <a:t>S-60.10.000.135|Meeting Planner</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(42,500.00)</a:t>
                      </a:r>
                    </a:p>
                  </a:txBody>
                  <a:tcPr marL="9525" marR="9525" marT="9525" marB="0" anchor="b">
                    <a:lnL>
                      <a:noFill/>
                    </a:lnL>
                    <a:lnR>
                      <a:noFill/>
                    </a:lnR>
                    <a:lnT>
                      <a:noFill/>
                    </a:lnT>
                    <a:lnB>
                      <a:noFill/>
                    </a:lnB>
                  </a:tcPr>
                </a:tc>
                <a:extLst>
                  <a:ext uri="{0D108BD9-81ED-4DB2-BD59-A6C34878D82A}">
                    <a16:rowId xmlns:a16="http://schemas.microsoft.com/office/drawing/2014/main" val="32589409"/>
                  </a:ext>
                </a:extLst>
              </a:tr>
              <a:tr h="324975">
                <a:tc>
                  <a:txBody>
                    <a:bodyPr/>
                    <a:lstStyle/>
                    <a:p>
                      <a:pPr algn="l" fontAlgn="b"/>
                      <a:r>
                        <a:rPr lang="en-US" sz="2000" b="0" i="0" u="none" strike="noStrike">
                          <a:solidFill>
                            <a:srgbClr val="000000"/>
                          </a:solidFill>
                          <a:effectLst/>
                          <a:latin typeface="Calibri" panose="020F0502020204030204" pitchFamily="34" charset="0"/>
                        </a:rPr>
                        <a:t>S-60.10.000.160|Miscellaneous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(2,531.66)</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9757103"/>
                  </a:ext>
                </a:extLst>
              </a:tr>
              <a:tr h="353205">
                <a:tc>
                  <a:txBody>
                    <a:bodyPr/>
                    <a:lstStyle/>
                    <a:p>
                      <a:pPr algn="r" fontAlgn="b"/>
                      <a:r>
                        <a:rPr lang="en-US" sz="20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2000" b="1" i="0" u="none" strike="noStrike" dirty="0">
                          <a:solidFill>
                            <a:srgbClr val="000000"/>
                          </a:solidFill>
                          <a:effectLst/>
                          <a:latin typeface="Calibri" panose="020F0502020204030204" pitchFamily="34" charset="0"/>
                        </a:rPr>
                        <a:t> $         18,813.00 </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2361924396"/>
                  </a:ext>
                </a:extLst>
              </a:tr>
            </a:tbl>
          </a:graphicData>
        </a:graphic>
      </p:graphicFrame>
    </p:spTree>
    <p:extLst>
      <p:ext uri="{BB962C8B-B14F-4D97-AF65-F5344CB8AC3E}">
        <p14:creationId xmlns:p14="http://schemas.microsoft.com/office/powerpoint/2010/main" val="170723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US"/>
              <a:t>January 2023</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1676400" y="1981200"/>
            <a:ext cx="94488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Wireless Treasurer report for the Joint IEEE 802.11/.15 Wireless funds for 2023.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R0: Presented to January 15</a:t>
            </a:r>
            <a:r>
              <a:rPr lang="en-GB" sz="2000" baseline="30000" dirty="0"/>
              <a:t>th</a:t>
            </a:r>
            <a:r>
              <a:rPr lang="en-GB" sz="2000" dirty="0"/>
              <a:t> 802WCSC mtg.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January 2023</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2438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January 2023</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2209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January 2023</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2300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a:defRPr/>
            </a:pPr>
            <a:r>
              <a:rPr lang="en-US"/>
              <a:t>January 2023</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a:defRPr/>
            </a:pPr>
            <a:r>
              <a:rPr lang="en-GB"/>
              <a:t>Slide </a:t>
            </a:r>
            <a:fld id="{F5D8E26B-7BCF-4D25-9C89-0168A6618F18}" type="slidenum">
              <a:rPr lang="en-GB"/>
              <a:pPr>
                <a:defRPr/>
              </a:pPr>
              <a:t>23</a:t>
            </a:fld>
            <a:endParaRPr lang="en-GB"/>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2030413" y="606426"/>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2220915" y="606427"/>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1981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26</a:t>
            </a:fld>
            <a:endParaRPr lang="en-GB"/>
          </a:p>
        </p:txBody>
      </p:sp>
      <p:sp>
        <p:nvSpPr>
          <p:cNvPr id="5" name="TextBox 4"/>
          <p:cNvSpPr txBox="1"/>
          <p:nvPr/>
        </p:nvSpPr>
        <p:spPr>
          <a:xfrm>
            <a:off x="3238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2220913"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4077447" y="591059"/>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2023</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27</a:t>
            </a:fld>
            <a:endParaRPr lang="en-GB"/>
          </a:p>
        </p:txBody>
      </p:sp>
      <p:sp>
        <p:nvSpPr>
          <p:cNvPr id="6" name="TextBox 5"/>
          <p:cNvSpPr txBox="1"/>
          <p:nvPr/>
        </p:nvSpPr>
        <p:spPr>
          <a:xfrm>
            <a:off x="4750594" y="1309265"/>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2133601"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3808809" y="567681"/>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January 2023</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2220913" y="606426"/>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8EDF-4E6D-4EAC-65D4-7015E5698AEC}"/>
              </a:ext>
            </a:extLst>
          </p:cNvPr>
          <p:cNvSpPr>
            <a:spLocks noGrp="1"/>
          </p:cNvSpPr>
          <p:nvPr>
            <p:ph type="title"/>
          </p:nvPr>
        </p:nvSpPr>
        <p:spPr/>
        <p:txBody>
          <a:bodyPr/>
          <a:lstStyle/>
          <a:p>
            <a:r>
              <a:rPr lang="en-US" dirty="0"/>
              <a:t>Historical Attendance</a:t>
            </a:r>
          </a:p>
        </p:txBody>
      </p:sp>
      <p:sp>
        <p:nvSpPr>
          <p:cNvPr id="3" name="Text Placeholder 2">
            <a:extLst>
              <a:ext uri="{FF2B5EF4-FFF2-40B4-BE49-F238E27FC236}">
                <a16:creationId xmlns:a16="http://schemas.microsoft.com/office/drawing/2014/main" id="{C5EDF97A-61E8-AC50-6703-CE7ECE5DB07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397781F6-2736-4C24-DF63-0E1C10738599}"/>
              </a:ext>
            </a:extLst>
          </p:cNvPr>
          <p:cNvSpPr>
            <a:spLocks noGrp="1"/>
          </p:cNvSpPr>
          <p:nvPr>
            <p:ph type="dt" idx="10"/>
          </p:nvPr>
        </p:nvSpPr>
        <p:spPr/>
        <p:txBody>
          <a:bodyPr/>
          <a:lstStyle/>
          <a:p>
            <a:r>
              <a:rPr lang="en-US"/>
              <a:t>January 2023</a:t>
            </a:r>
            <a:endParaRPr lang="en-GB"/>
          </a:p>
        </p:txBody>
      </p:sp>
      <p:sp>
        <p:nvSpPr>
          <p:cNvPr id="5" name="Footer Placeholder 4">
            <a:extLst>
              <a:ext uri="{FF2B5EF4-FFF2-40B4-BE49-F238E27FC236}">
                <a16:creationId xmlns:a16="http://schemas.microsoft.com/office/drawing/2014/main" id="{4AB4138C-F497-6CA4-DA14-F83788E62110}"/>
              </a:ext>
            </a:extLst>
          </p:cNvPr>
          <p:cNvSpPr>
            <a:spLocks noGrp="1"/>
          </p:cNvSpPr>
          <p:nvPr>
            <p:ph type="ftr" idx="11"/>
          </p:nvPr>
        </p:nvSpPr>
        <p:spPr/>
        <p:txBody>
          <a:bodyPr/>
          <a:lstStyle/>
          <a:p>
            <a:r>
              <a:rPr lang="en-GB"/>
              <a:t>Ben Rolfe (BCA);   Jon Rosdahl (Qualcomm)</a:t>
            </a:r>
          </a:p>
        </p:txBody>
      </p:sp>
      <p:sp>
        <p:nvSpPr>
          <p:cNvPr id="6" name="Slide Number Placeholder 5">
            <a:extLst>
              <a:ext uri="{FF2B5EF4-FFF2-40B4-BE49-F238E27FC236}">
                <a16:creationId xmlns:a16="http://schemas.microsoft.com/office/drawing/2014/main" id="{D49C0C25-99FA-8680-D491-2DCF31459239}"/>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108802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a:xfrm>
            <a:off x="2209801" y="685801"/>
            <a:ext cx="7770813" cy="1065213"/>
          </a:xfrm>
        </p:spPr>
        <p:txBody>
          <a:bodyPr wrap="square" anchor="ctr">
            <a:normAutofit/>
          </a:bodyPr>
          <a:lstStyle/>
          <a:p>
            <a:pPr>
              <a:lnSpc>
                <a:spcPct val="90000"/>
              </a:lnSpc>
            </a:pPr>
            <a:r>
              <a:rPr lang="en-US" dirty="0"/>
              <a:t>802.11/.15 Joint Account Balance Overview Dec 31, 2022</a:t>
            </a:r>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a:t>
            </a:fld>
            <a:endParaRPr lang="en-GB"/>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4"/>
          </p:nvPr>
        </p:nvSpPr>
        <p:spPr>
          <a:xfrm>
            <a:off x="6881818" y="6475414"/>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5"/>
          </p:nvPr>
        </p:nvSpPr>
        <p:spPr>
          <a:xfrm>
            <a:off x="2209801" y="304800"/>
            <a:ext cx="1874823" cy="273050"/>
          </a:xfrm>
        </p:spPr>
        <p:txBody>
          <a:bodyPr wrap="square" anchor="b">
            <a:normAutofit/>
          </a:bodyPr>
          <a:lstStyle/>
          <a:p>
            <a:pPr>
              <a:lnSpc>
                <a:spcPct val="90000"/>
              </a:lnSpc>
              <a:spcAft>
                <a:spcPts val="600"/>
              </a:spcAft>
            </a:pPr>
            <a:r>
              <a:rPr lang="en-US"/>
              <a:t>January 2023</a:t>
            </a:r>
            <a:endParaRPr lang="en-GB"/>
          </a:p>
        </p:txBody>
      </p:sp>
      <p:sp>
        <p:nvSpPr>
          <p:cNvPr id="18" name="TextBox 17">
            <a:extLst>
              <a:ext uri="{FF2B5EF4-FFF2-40B4-BE49-F238E27FC236}">
                <a16:creationId xmlns:a16="http://schemas.microsoft.com/office/drawing/2014/main" id="{C6C43CA6-452B-FED2-C5D1-883372BAB706}"/>
              </a:ext>
            </a:extLst>
          </p:cNvPr>
          <p:cNvSpPr txBox="1"/>
          <p:nvPr/>
        </p:nvSpPr>
        <p:spPr>
          <a:xfrm>
            <a:off x="2380456" y="4971872"/>
            <a:ext cx="7685882" cy="1323439"/>
          </a:xfrm>
          <a:prstGeom prst="rect">
            <a:avLst/>
          </a:prstGeom>
          <a:noFill/>
        </p:spPr>
        <p:txBody>
          <a:bodyPr wrap="square" rtlCol="0">
            <a:spAutoFit/>
          </a:bodyPr>
          <a:lstStyle/>
          <a:p>
            <a:r>
              <a:rPr lang="en-US" sz="2000">
                <a:solidFill>
                  <a:schemeClr val="tx1"/>
                </a:solidFill>
              </a:rPr>
              <a:t>2024 May Warsaw Deposit:		~USD$67,324.30 (paid 5-5-20)</a:t>
            </a:r>
            <a:br>
              <a:rPr lang="en-US" sz="2000">
                <a:solidFill>
                  <a:schemeClr val="tx1"/>
                </a:solidFill>
              </a:rPr>
            </a:br>
            <a:r>
              <a:rPr lang="en-US" sz="2000">
                <a:solidFill>
                  <a:schemeClr val="tx1"/>
                </a:solidFill>
              </a:rPr>
              <a:t>2022 May Mtg </a:t>
            </a:r>
            <a:r>
              <a:rPr lang="en-US" sz="2000" dirty="0">
                <a:solidFill>
                  <a:schemeClr val="tx1"/>
                </a:solidFill>
              </a:rPr>
              <a:t>Events </a:t>
            </a:r>
            <a:r>
              <a:rPr lang="en-US" sz="2000">
                <a:solidFill>
                  <a:schemeClr val="tx1"/>
                </a:solidFill>
              </a:rPr>
              <a:t>Balance:</a:t>
            </a:r>
            <a:r>
              <a:rPr lang="en-US" sz="2000" dirty="0">
                <a:solidFill>
                  <a:schemeClr val="tx1"/>
                </a:solidFill>
              </a:rPr>
              <a:t>	USD$219,300.71 (</a:t>
            </a:r>
            <a:r>
              <a:rPr lang="en-US" sz="2000">
                <a:solidFill>
                  <a:schemeClr val="tx1"/>
                </a:solidFill>
              </a:rPr>
              <a:t>May Interim 2022</a:t>
            </a:r>
            <a:r>
              <a:rPr lang="en-US" sz="2000" dirty="0">
                <a:solidFill>
                  <a:schemeClr val="tx1"/>
                </a:solidFill>
              </a:rPr>
              <a:t>)</a:t>
            </a:r>
            <a:br>
              <a:rPr lang="en-US" sz="2000" dirty="0">
                <a:solidFill>
                  <a:schemeClr val="tx1"/>
                </a:solidFill>
              </a:rPr>
            </a:br>
            <a:r>
              <a:rPr lang="en-US" sz="2000" dirty="0">
                <a:solidFill>
                  <a:schemeClr val="tx1"/>
                </a:solidFill>
              </a:rPr>
              <a:t>2024 Jan Hilton Panama Deposit:	USD$20,000 (paid 10-13-22)</a:t>
            </a:r>
          </a:p>
          <a:p>
            <a:endParaRPr lang="en-US" sz="2000" dirty="0">
              <a:solidFill>
                <a:schemeClr val="tx1"/>
              </a:solidFill>
            </a:endParaRPr>
          </a:p>
        </p:txBody>
      </p:sp>
      <p:pic>
        <p:nvPicPr>
          <p:cNvPr id="12" name="Picture 11">
            <a:extLst>
              <a:ext uri="{FF2B5EF4-FFF2-40B4-BE49-F238E27FC236}">
                <a16:creationId xmlns:a16="http://schemas.microsoft.com/office/drawing/2014/main" id="{545F71AE-A961-DD69-460C-DA871E6F8F04}"/>
              </a:ext>
            </a:extLst>
          </p:cNvPr>
          <p:cNvPicPr>
            <a:picLocks noChangeAspect="1"/>
          </p:cNvPicPr>
          <p:nvPr/>
        </p:nvPicPr>
        <p:blipFill>
          <a:blip r:embed="rId3"/>
          <a:stretch>
            <a:fillRect/>
          </a:stretch>
        </p:blipFill>
        <p:spPr>
          <a:xfrm>
            <a:off x="606425" y="2820987"/>
            <a:ext cx="10962817" cy="1217613"/>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a:defRPr/>
            </a:pPr>
            <a:r>
              <a:rPr lang="en-US"/>
              <a:t>January 2023</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pPr>
              <a:defRPr/>
            </a:pPr>
            <a:r>
              <a:rPr lang="en-GB"/>
              <a:t>Slide </a:t>
            </a:r>
            <a:fld id="{3838B4BB-A4D0-4480-9F10-787314E25A66}" type="slidenum">
              <a:rPr lang="en-GB"/>
              <a:pPr>
                <a:defRPr/>
              </a:pPr>
              <a:t>30</a:t>
            </a:fld>
            <a:endParaRPr lang="en-GB"/>
          </a:p>
        </p:txBody>
      </p:sp>
      <p:sp>
        <p:nvSpPr>
          <p:cNvPr id="8198" name="Rectangle 2"/>
          <p:cNvSpPr>
            <a:spLocks noGrp="1" noChangeArrowheads="1"/>
          </p:cNvSpPr>
          <p:nvPr>
            <p:ph type="title" idx="4294967295"/>
          </p:nvPr>
        </p:nvSpPr>
        <p:spPr>
          <a:xfrm>
            <a:off x="2220913"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1828802" y="1033955"/>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4355580" y="1083994"/>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9304736" y="723900"/>
            <a:ext cx="184731" cy="196208"/>
          </a:xfrm>
          <a:prstGeom prst="rect">
            <a:avLst/>
          </a:prstGeom>
          <a:noFill/>
          <a:ln w="12700">
            <a:noFill/>
            <a:miter lim="800000"/>
            <a:headEnd type="none" w="sm" len="sm"/>
            <a:tailEnd type="none" w="sm" len="sm"/>
          </a:ln>
        </p:spPr>
        <p:txBody>
          <a:bodyPr wrap="none">
            <a:spAutoFit/>
          </a:bodyPr>
          <a:lstStyle/>
          <a:p>
            <a:pPr defTabSz="685800">
              <a:defRPr/>
            </a:pPr>
            <a:endParaRPr lang="en-US" sz="675" b="1">
              <a:solidFill>
                <a:srgbClr val="000000"/>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086601" y="1187613"/>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indent="-84535" defTabSz="685800" eaLnBrk="1" hangingPunct="1">
              <a:lnSpc>
                <a:spcPct val="90000"/>
              </a:lnSpc>
              <a:tabLst>
                <a:tab pos="5529263" algn="r"/>
              </a:tabLst>
              <a:defRPr/>
            </a:pPr>
            <a:r>
              <a:rPr lang="en-US" sz="1200" kern="0" dirty="0">
                <a:latin typeface="Times New Roman"/>
                <a:ea typeface="MS Gothic"/>
              </a:rPr>
              <a:t>2015</a:t>
            </a:r>
          </a:p>
          <a:p>
            <a:pPr marL="340519" lvl="1" indent="-84535" defTabSz="685800" eaLnBrk="1" hangingPunct="1">
              <a:lnSpc>
                <a:spcPct val="90000"/>
              </a:lnSpc>
              <a:tabLst>
                <a:tab pos="5529263" algn="r"/>
              </a:tabLst>
              <a:defRPr/>
            </a:pPr>
            <a:r>
              <a:rPr lang="en-US" sz="1200" kern="0" dirty="0">
                <a:latin typeface="Times New Roman"/>
                <a:ea typeface="MS Gothic"/>
              </a:rPr>
              <a:t>665 – Atlanta ($</a:t>
            </a:r>
            <a:r>
              <a:rPr lang="en-US" sz="1200" b="1" kern="0" dirty="0">
                <a:latin typeface="Times New Roman"/>
                <a:ea typeface="MS PGothic" pitchFamily="34" charset="-128"/>
              </a:rPr>
              <a:t>190,625,  $0</a:t>
            </a:r>
            <a:r>
              <a:rPr lang="en-US" sz="1200" kern="0" dirty="0">
                <a:latin typeface="Times New Roman"/>
                <a:ea typeface="MS Gothic"/>
              </a:rPr>
              <a:t>)</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357 – Vancouver ($6,323, $14,667)</a:t>
            </a:r>
          </a:p>
          <a:p>
            <a:pPr marL="340519" lvl="1" indent="-84535" defTabSz="685800" eaLnBrk="1" hangingPunct="1">
              <a:lnSpc>
                <a:spcPct val="90000"/>
              </a:lnSpc>
              <a:tabLst>
                <a:tab pos="5529263" algn="r"/>
              </a:tabLst>
              <a:defRPr/>
            </a:pPr>
            <a:r>
              <a:rPr lang="en-US" sz="1200" kern="0" dirty="0">
                <a:latin typeface="Times New Roman"/>
                <a:ea typeface="MS Gothic"/>
              </a:rPr>
              <a:t>329 – Bangkok (-</a:t>
            </a:r>
            <a:r>
              <a:rPr lang="en-US" sz="1200" kern="0" dirty="0">
                <a:solidFill>
                  <a:srgbClr val="C00000"/>
                </a:solidFill>
                <a:latin typeface="Times New Roman"/>
                <a:ea typeface="MS Gothic"/>
              </a:rPr>
              <a:t>$3,147, </a:t>
            </a:r>
            <a:r>
              <a:rPr lang="en-US" sz="1200" kern="0" dirty="0">
                <a:latin typeface="Times New Roman"/>
                <a:ea typeface="MS Gothic"/>
              </a:rPr>
              <a:t>$18,102)</a:t>
            </a:r>
          </a:p>
          <a:p>
            <a:pPr marL="40481" indent="-84535" defTabSz="685800" eaLnBrk="1" hangingPunct="1">
              <a:lnSpc>
                <a:spcPct val="90000"/>
              </a:lnSpc>
              <a:tabLst>
                <a:tab pos="5529263" algn="r"/>
              </a:tabLst>
              <a:defRPr/>
            </a:pPr>
            <a:r>
              <a:rPr lang="en-US" sz="1200" kern="0" dirty="0">
                <a:latin typeface="Times New Roman"/>
                <a:ea typeface="MS Gothic"/>
              </a:rPr>
              <a:t>2016</a:t>
            </a:r>
          </a:p>
          <a:p>
            <a:pPr marL="340519" lvl="1" indent="-84535" defTabSz="685800" eaLnBrk="1" hangingPunct="1">
              <a:lnSpc>
                <a:spcPct val="90000"/>
              </a:lnSpc>
              <a:tabLst>
                <a:tab pos="5529263" algn="r"/>
              </a:tabLst>
              <a:defRPr/>
            </a:pPr>
            <a:r>
              <a:rPr lang="en-US" sz="1200" kern="0" dirty="0">
                <a:latin typeface="Times New Roman"/>
                <a:ea typeface="MS Gothic"/>
              </a:rPr>
              <a:t>698 – Atlanta </a:t>
            </a:r>
            <a:r>
              <a:rPr lang="en-US" sz="1200" kern="0" dirty="0">
                <a:solidFill>
                  <a:srgbClr val="C00000"/>
                </a:solidFill>
                <a:latin typeface="Times New Roman"/>
                <a:ea typeface="MS Gothic"/>
              </a:rPr>
              <a:t>(-$33,625, </a:t>
            </a:r>
            <a:r>
              <a:rPr lang="en-US" sz="1200" kern="0" dirty="0">
                <a:latin typeface="Times New Roman"/>
                <a:ea typeface="MS Gothic"/>
              </a:rPr>
              <a:t>$0)</a:t>
            </a:r>
            <a:r>
              <a:rPr lang="en-US" sz="1200" kern="0" baseline="30000" dirty="0">
                <a:latin typeface="Times New Roman"/>
                <a:ea typeface="MS Gothic"/>
              </a:rPr>
              <a:t>1</a:t>
            </a:r>
          </a:p>
          <a:p>
            <a:pPr marL="340519" lvl="1" indent="-84535" defTabSz="685800" eaLnBrk="1" hangingPunct="1">
              <a:lnSpc>
                <a:spcPct val="90000"/>
              </a:lnSpc>
              <a:tabLst>
                <a:tab pos="5529263" algn="r"/>
              </a:tabLst>
              <a:defRPr/>
            </a:pPr>
            <a:r>
              <a:rPr lang="en-US" sz="1200" kern="0" dirty="0">
                <a:latin typeface="Times New Roman"/>
                <a:ea typeface="MS Gothic"/>
              </a:rPr>
              <a:t>324 – Waikoloa (-</a:t>
            </a:r>
            <a:r>
              <a:rPr lang="en-US" sz="1200" kern="0" dirty="0">
                <a:solidFill>
                  <a:srgbClr val="C00000"/>
                </a:solidFill>
                <a:latin typeface="Times New Roman"/>
                <a:ea typeface="MS Gothic"/>
              </a:rPr>
              <a:t>$22,740,  </a:t>
            </a:r>
            <a:r>
              <a:rPr lang="en-US" sz="1200" kern="0" dirty="0">
                <a:latin typeface="Times New Roman"/>
                <a:ea typeface="MS Gothic"/>
              </a:rPr>
              <a:t>$14,253)</a:t>
            </a:r>
          </a:p>
          <a:p>
            <a:pPr marL="340519" lvl="1" indent="-84535" defTabSz="685800" eaLnBrk="1" hangingPunct="1">
              <a:lnSpc>
                <a:spcPct val="90000"/>
              </a:lnSpc>
              <a:tabLst>
                <a:tab pos="5529263" algn="r"/>
              </a:tabLst>
              <a:defRPr/>
            </a:pPr>
            <a:r>
              <a:rPr lang="en-US" sz="1200" kern="0" dirty="0">
                <a:latin typeface="Times New Roman"/>
                <a:ea typeface="MS Gothic"/>
              </a:rPr>
              <a:t>267 – Warsaw ($1,025, -</a:t>
            </a:r>
            <a:r>
              <a:rPr lang="en-US" sz="1200" kern="0" dirty="0">
                <a:solidFill>
                  <a:srgbClr val="C00000"/>
                </a:solidFill>
                <a:latin typeface="Times New Roman"/>
                <a:ea typeface="MS Gothic"/>
              </a:rPr>
              <a:t>$7,874</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200" kern="0" dirty="0">
                <a:latin typeface="Times New Roman"/>
                <a:ea typeface="MS Gothic"/>
              </a:rPr>
              <a:t>2017</a:t>
            </a:r>
          </a:p>
          <a:p>
            <a:pPr marL="340519" lvl="1" indent="-84535" defTabSz="685800" eaLnBrk="1" hangingPunct="1">
              <a:lnSpc>
                <a:spcPct val="90000"/>
              </a:lnSpc>
              <a:tabLst>
                <a:tab pos="5529263" algn="r"/>
              </a:tabLst>
              <a:defRPr/>
            </a:pPr>
            <a:r>
              <a:rPr lang="en-US" sz="1200" kern="0" dirty="0">
                <a:latin typeface="Times New Roman"/>
                <a:ea typeface="MS Gothic"/>
              </a:rPr>
              <a:t>317 – Atlanta (-</a:t>
            </a:r>
            <a:r>
              <a:rPr lang="en-US" sz="1200" b="1" kern="0" dirty="0">
                <a:solidFill>
                  <a:srgbClr val="C00000"/>
                </a:solidFill>
                <a:latin typeface="Times New Roman"/>
                <a:ea typeface="Tahoma" panose="020B0604030504040204" pitchFamily="34" charset="0"/>
                <a:cs typeface="Tahoma" panose="020B0604030504040204" pitchFamily="34" charset="0"/>
              </a:rPr>
              <a:t>$8,268, </a:t>
            </a:r>
            <a:r>
              <a:rPr lang="en-US" sz="1200" kern="0" dirty="0">
                <a:latin typeface="Times New Roman"/>
                <a:ea typeface="MS Gothic"/>
              </a:rPr>
              <a:t>-</a:t>
            </a:r>
            <a:r>
              <a:rPr lang="en-US" sz="1200" b="1" dirty="0">
                <a:solidFill>
                  <a:srgbClr val="C00000"/>
                </a:solidFill>
                <a:latin typeface="Times New Roman"/>
                <a:ea typeface="Tahoma" panose="020B0604030504040204" pitchFamily="34" charset="0"/>
                <a:cs typeface="Tahoma" panose="020B0604030504040204" pitchFamily="34" charset="0"/>
              </a:rPr>
              <a:t>$733.50</a:t>
            </a:r>
            <a:r>
              <a:rPr lang="en-US" sz="1200" kern="0" dirty="0">
                <a:latin typeface="Times New Roman"/>
                <a:ea typeface="MS Gothic"/>
              </a:rPr>
              <a:t>)</a:t>
            </a:r>
            <a:endParaRPr lang="en-US" sz="1200" kern="0" baseline="30000" dirty="0">
              <a:latin typeface="Times New Roman"/>
              <a:ea typeface="MS Gothic"/>
            </a:endParaRPr>
          </a:p>
          <a:p>
            <a:pPr marL="340519" lvl="1" indent="-84535" defTabSz="685800" eaLnBrk="1" hangingPunct="1">
              <a:lnSpc>
                <a:spcPct val="90000"/>
              </a:lnSpc>
              <a:tabLst>
                <a:tab pos="5529263" algn="r"/>
              </a:tabLst>
              <a:defRPr/>
            </a:pPr>
            <a:r>
              <a:rPr lang="en-US" sz="1200" kern="0" dirty="0">
                <a:latin typeface="Times New Roman"/>
                <a:ea typeface="MS Gothic"/>
              </a:rPr>
              <a:t>215 – Daejeon ($26,050.00, $</a:t>
            </a:r>
            <a:r>
              <a:rPr lang="en-US" sz="1200" dirty="0">
                <a:latin typeface="Times New Roman"/>
                <a:ea typeface="MS Gothic"/>
              </a:rPr>
              <a:t>17,666.60</a:t>
            </a:r>
            <a:r>
              <a:rPr lang="en-US" sz="1200" kern="0" dirty="0">
                <a:latin typeface="Times New Roman"/>
                <a:ea typeface="MS Gothic"/>
              </a:rPr>
              <a:t>)</a:t>
            </a:r>
          </a:p>
          <a:p>
            <a:pPr marL="340519" lvl="1" indent="-84535" defTabSz="685800" eaLnBrk="1" hangingPunct="1">
              <a:lnSpc>
                <a:spcPct val="90000"/>
              </a:lnSpc>
              <a:tabLst>
                <a:tab pos="5529263" algn="r"/>
              </a:tabLst>
              <a:defRPr/>
            </a:pPr>
            <a:r>
              <a:rPr lang="en-US" sz="1200" kern="0" dirty="0">
                <a:latin typeface="Times New Roman"/>
                <a:ea typeface="MS Gothic"/>
              </a:rPr>
              <a:t>267 - Waikoloa (-</a:t>
            </a:r>
            <a:r>
              <a:rPr lang="en-US" sz="1200" b="1" kern="0" dirty="0">
                <a:solidFill>
                  <a:srgbClr val="C00000"/>
                </a:solidFill>
                <a:latin typeface="Times New Roman"/>
                <a:ea typeface="MS Gothic"/>
              </a:rPr>
              <a:t>$17,750</a:t>
            </a:r>
            <a:r>
              <a:rPr lang="en-US" sz="1200" kern="0" dirty="0">
                <a:solidFill>
                  <a:srgbClr val="FF0000"/>
                </a:solidFill>
                <a:latin typeface="Times New Roman"/>
                <a:ea typeface="MS Gothic"/>
              </a:rPr>
              <a:t>, -</a:t>
            </a:r>
            <a:r>
              <a:rPr lang="en-US" sz="1200" b="1" kern="0" dirty="0">
                <a:solidFill>
                  <a:srgbClr val="C00000"/>
                </a:solidFill>
                <a:latin typeface="Times New Roman"/>
                <a:ea typeface="MS Gothic"/>
              </a:rPr>
              <a:t>$</a:t>
            </a:r>
            <a:r>
              <a:rPr lang="en-US" sz="1200" b="1" dirty="0">
                <a:solidFill>
                  <a:srgbClr val="C00000"/>
                </a:solidFill>
                <a:latin typeface="Times New Roman"/>
                <a:ea typeface="MS Gothic"/>
              </a:rPr>
              <a:t>18,404.21</a:t>
            </a:r>
            <a:r>
              <a:rPr lang="en-US" sz="1200" kern="0" dirty="0">
                <a:latin typeface="Times New Roman"/>
                <a:ea typeface="MS Gothic"/>
              </a:rPr>
              <a:t>)</a:t>
            </a:r>
          </a:p>
          <a:p>
            <a:pPr marL="40481" indent="-84535" defTabSz="685800" eaLnBrk="1" hangingPunct="1">
              <a:lnSpc>
                <a:spcPct val="90000"/>
              </a:lnSpc>
              <a:tabLst>
                <a:tab pos="5529263" algn="r"/>
              </a:tabLst>
              <a:defRPr/>
            </a:pPr>
            <a:r>
              <a:rPr lang="en-US" sz="1400" i="1" kern="0" dirty="0">
                <a:latin typeface="Times New Roman"/>
                <a:ea typeface="MS Gothic"/>
              </a:rPr>
              <a:t>2018</a:t>
            </a:r>
          </a:p>
          <a:p>
            <a:pPr marL="340519" lvl="1" indent="-84535" defTabSz="685800" eaLnBrk="1" hangingPunct="1">
              <a:lnSpc>
                <a:spcPct val="90000"/>
              </a:lnSpc>
              <a:tabLst>
                <a:tab pos="5529263" algn="r"/>
              </a:tabLst>
              <a:defRPr/>
            </a:pPr>
            <a:r>
              <a:rPr lang="en-US" sz="1400" i="1" kern="0" dirty="0">
                <a:latin typeface="Times New Roman"/>
                <a:ea typeface="MS Gothic"/>
              </a:rPr>
              <a:t>312 – Irvine (-</a:t>
            </a:r>
            <a:r>
              <a:rPr lang="en-US" sz="1400" b="1" i="1" kern="0" dirty="0">
                <a:solidFill>
                  <a:srgbClr val="C00000"/>
                </a:solidFill>
                <a:latin typeface="Times New Roman"/>
                <a:ea typeface="MS Gothic"/>
              </a:rPr>
              <a:t>$12,380, -$</a:t>
            </a:r>
            <a:r>
              <a:rPr lang="en-US" sz="1400" b="1" kern="0" dirty="0">
                <a:solidFill>
                  <a:srgbClr val="C00000"/>
                </a:solidFill>
                <a:latin typeface="Times New Roman"/>
                <a:ea typeface="MS Gothic"/>
              </a:rPr>
              <a:t>10,435.36</a:t>
            </a:r>
            <a:r>
              <a:rPr lang="en-US" sz="1400" i="1" kern="0" dirty="0">
                <a:latin typeface="Times New Roman"/>
                <a:ea typeface="MS Gothic"/>
              </a:rPr>
              <a:t>)</a:t>
            </a:r>
          </a:p>
          <a:p>
            <a:pPr marL="340519" lvl="1" indent="-84535" defTabSz="685800" eaLnBrk="1" hangingPunct="1">
              <a:lnSpc>
                <a:spcPct val="90000"/>
              </a:lnSpc>
              <a:tabLst>
                <a:tab pos="5529263" algn="r"/>
              </a:tabLst>
              <a:defRPr/>
            </a:pPr>
            <a:r>
              <a:rPr lang="en-US" sz="1400" i="1" kern="0" dirty="0">
                <a:latin typeface="Times New Roman"/>
                <a:ea typeface="MS Gothic"/>
              </a:rPr>
              <a:t>271 – Warsaw ($</a:t>
            </a:r>
            <a:r>
              <a:rPr lang="en-US" sz="1400" kern="0" dirty="0">
                <a:latin typeface="Times New Roman"/>
                <a:ea typeface="MS Gothic"/>
              </a:rPr>
              <a:t>5,965.00, $13,661.10)</a:t>
            </a:r>
          </a:p>
          <a:p>
            <a:pPr marL="340519" lvl="1" indent="-84535" defTabSz="685800" eaLnBrk="1" hangingPunct="1">
              <a:lnSpc>
                <a:spcPct val="90000"/>
              </a:lnSpc>
              <a:tabLst>
                <a:tab pos="5529263" algn="r"/>
              </a:tabLst>
              <a:defRPr/>
            </a:pPr>
            <a:r>
              <a:rPr lang="en-US" sz="1400" kern="0" dirty="0">
                <a:latin typeface="Times New Roman"/>
                <a:ea typeface="MS Gothic"/>
              </a:rPr>
              <a:t>283-- Waikoloa (-</a:t>
            </a:r>
            <a:r>
              <a:rPr lang="en-US" sz="1400" b="1" kern="0" dirty="0">
                <a:solidFill>
                  <a:srgbClr val="C00000"/>
                </a:solidFill>
                <a:latin typeface="Times New Roman"/>
                <a:ea typeface="MS Gothic"/>
              </a:rPr>
              <a:t>$9,425</a:t>
            </a:r>
            <a:r>
              <a:rPr lang="en-US" sz="1400" kern="0" dirty="0">
                <a:latin typeface="Times New Roman"/>
                <a:ea typeface="MS Gothic"/>
              </a:rPr>
              <a:t>, -</a:t>
            </a:r>
            <a:r>
              <a:rPr lang="en-US" sz="1400" b="1" kern="0" dirty="0">
                <a:solidFill>
                  <a:srgbClr val="C00000"/>
                </a:solidFill>
                <a:latin typeface="Times New Roman"/>
                <a:ea typeface="MS Gothic"/>
              </a:rPr>
              <a:t>$18,419.07</a:t>
            </a:r>
            <a:r>
              <a:rPr lang="en-US" sz="1400" kern="0" dirty="0">
                <a:latin typeface="Times New Roman"/>
                <a:ea typeface="MS Gothic"/>
              </a:rPr>
              <a:t>)</a:t>
            </a:r>
          </a:p>
          <a:p>
            <a:pPr>
              <a:spcBef>
                <a:spcPts val="0"/>
              </a:spcBef>
              <a:defRPr/>
            </a:pPr>
            <a:r>
              <a:rPr lang="en-US" sz="1400" dirty="0">
                <a:latin typeface="Times New Roman"/>
                <a:ea typeface="MS Gothic"/>
              </a:rPr>
              <a:t>2019</a:t>
            </a:r>
          </a:p>
          <a:p>
            <a:pPr>
              <a:spcBef>
                <a:spcPts val="0"/>
              </a:spcBef>
              <a:defRPr/>
            </a:pPr>
            <a:r>
              <a:rPr lang="en-US" sz="1400" dirty="0">
                <a:latin typeface="Times New Roman"/>
                <a:ea typeface="MS Gothic"/>
              </a:rPr>
              <a:t>	</a:t>
            </a:r>
            <a:r>
              <a:rPr lang="en-US" sz="1400" b="0" dirty="0">
                <a:latin typeface="Times New Roman"/>
                <a:ea typeface="MS Gothic"/>
              </a:rPr>
              <a:t>293 – St Louis (-</a:t>
            </a:r>
            <a:r>
              <a:rPr lang="en-US" sz="1400" kern="0" dirty="0">
                <a:solidFill>
                  <a:srgbClr val="C00000"/>
                </a:solidFill>
                <a:latin typeface="Times New Roman"/>
                <a:ea typeface="MS Gothic"/>
              </a:rPr>
              <a:t>$30,408, -$13,667.13)</a:t>
            </a:r>
            <a:endParaRPr lang="en-US" sz="1400" b="0" dirty="0">
              <a:latin typeface="Times New Roman"/>
              <a:ea typeface="MS Gothic"/>
            </a:endParaRPr>
          </a:p>
          <a:p>
            <a:pPr>
              <a:spcBef>
                <a:spcPts val="0"/>
              </a:spcBef>
              <a:defRPr/>
            </a:pPr>
            <a:r>
              <a:rPr lang="en-US" sz="1400" b="0" dirty="0">
                <a:latin typeface="Times New Roman"/>
                <a:ea typeface="MS Gothic"/>
              </a:rPr>
              <a:t>	293 –  Atlanta (-</a:t>
            </a:r>
            <a:r>
              <a:rPr lang="en-US" sz="1400" kern="0" dirty="0">
                <a:solidFill>
                  <a:srgbClr val="C00000"/>
                </a:solidFill>
                <a:latin typeface="Times New Roman"/>
                <a:ea typeface="MS Gothic"/>
              </a:rPr>
              <a:t>$32,243, -$20,163.50)</a:t>
            </a:r>
            <a:endParaRPr lang="en-US" sz="1400" b="0" dirty="0">
              <a:latin typeface="Times New Roman"/>
              <a:ea typeface="MS Gothic"/>
            </a:endParaRPr>
          </a:p>
          <a:p>
            <a:pPr>
              <a:spcBef>
                <a:spcPts val="0"/>
              </a:spcBef>
              <a:defRPr/>
            </a:pPr>
            <a:r>
              <a:rPr lang="en-US" sz="1400" b="0" dirty="0">
                <a:latin typeface="Times New Roman"/>
                <a:ea typeface="MS Gothic"/>
              </a:rPr>
              <a:t>	279  - Hanoi ($18,847, </a:t>
            </a:r>
            <a:r>
              <a:rPr lang="en-US" sz="1400" dirty="0">
                <a:solidFill>
                  <a:srgbClr val="C00000"/>
                </a:solidFill>
                <a:latin typeface="Times New Roman"/>
                <a:ea typeface="MS Gothic"/>
              </a:rPr>
              <a:t>-$1,748.46</a:t>
            </a:r>
            <a:r>
              <a:rPr lang="en-US" sz="1400" b="0" dirty="0">
                <a:latin typeface="Times New Roman"/>
                <a:ea typeface="MS Gothic"/>
              </a:rPr>
              <a:t>)</a:t>
            </a:r>
            <a:endParaRPr lang="en-US" sz="1400" b="0" kern="0" dirty="0">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a:defRPr/>
            </a:pPr>
            <a:r>
              <a:rPr lang="en-US"/>
              <a:t>January 2023</a:t>
            </a:r>
            <a:endParaRPr lang="en-GB"/>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a:defRPr/>
            </a:pPr>
            <a:r>
              <a:rPr lang="en-GB"/>
              <a:t>Slide </a:t>
            </a:r>
            <a:fld id="{F5D8E26B-7BCF-4D25-9C89-0168A6618F18}" type="slidenum">
              <a:rPr lang="en-GB"/>
              <a:pPr>
                <a:defRPr/>
              </a:pPr>
              <a:t>31</a:t>
            </a:fld>
            <a:endParaRPr lang="en-GB"/>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2209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a:defRPr/>
            </a:pPr>
            <a:r>
              <a:rPr lang="en-US"/>
              <a:t>January 2023</a:t>
            </a:r>
            <a:endParaRPr lang="en-GB"/>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a:defRPr/>
            </a:pPr>
            <a:r>
              <a:rPr lang="en-GB"/>
              <a:t>Slide </a:t>
            </a:r>
            <a:fld id="{F5D8E26B-7BCF-4D25-9C89-0168A6618F18}" type="slidenum">
              <a:rPr lang="en-GB"/>
              <a:pPr>
                <a:defRPr/>
              </a:pPr>
              <a:t>32</a:t>
            </a:fld>
            <a:endParaRPr lang="en-GB"/>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2315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2220913" y="333375"/>
            <a:ext cx="1874823" cy="273050"/>
          </a:xfrm>
        </p:spPr>
        <p:txBody>
          <a:bodyPr/>
          <a:lstStyle/>
          <a:p>
            <a:pPr>
              <a:defRPr/>
            </a:pPr>
            <a:r>
              <a:rPr lang="en-US"/>
              <a:t>January 2023</a:t>
            </a:r>
            <a:endParaRPr lang="en-GB"/>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6565876" y="6475413"/>
            <a:ext cx="3500462" cy="184666"/>
          </a:xfrm>
        </p:spPr>
        <p:txBody>
          <a:bodyPr/>
          <a:lstStyle/>
          <a:p>
            <a:pPr>
              <a:defRPr/>
            </a:pPr>
            <a:r>
              <a:rPr lang="en-GB"/>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5868989" y="6475414"/>
            <a:ext cx="528637" cy="363537"/>
          </a:xfrm>
        </p:spPr>
        <p:txBody>
          <a:bodyPr/>
          <a:lstStyle/>
          <a:p>
            <a:pPr>
              <a:defRPr/>
            </a:pPr>
            <a:r>
              <a:rPr lang="en-GB"/>
              <a:t>Slide </a:t>
            </a:r>
            <a:fld id="{F5D8E26B-7BCF-4D25-9C89-0168A6618F18}" type="slidenum">
              <a:rPr lang="en-GB"/>
              <a:pPr>
                <a:defRPr/>
              </a:pPr>
              <a:t>33</a:t>
            </a:fld>
            <a:endParaRPr lang="en-GB"/>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2220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838200" y="2400300"/>
            <a:ext cx="1713706" cy="2057400"/>
          </a:xfrm>
        </p:spPr>
        <p:txBody>
          <a:bodyPr wrap="square" anchor="ctr">
            <a:normAutofit/>
          </a:bodyPr>
          <a:lstStyle/>
          <a:p>
            <a:r>
              <a:rPr lang="en-US" sz="2000" dirty="0"/>
              <a:t>Income/ Expense Report </a:t>
            </a:r>
            <a:br>
              <a:rPr lang="en-US" sz="2000" dirty="0"/>
            </a:br>
            <a:r>
              <a:rPr lang="en-US" sz="2000" dirty="0"/>
              <a:t>Jan 1, 2022, </a:t>
            </a:r>
            <a:br>
              <a:rPr lang="en-US" sz="2000" dirty="0"/>
            </a:br>
            <a:r>
              <a:rPr lang="en-US" sz="2000" dirty="0"/>
              <a:t>to </a:t>
            </a:r>
            <a:br>
              <a:rPr lang="en-US" sz="2000" dirty="0"/>
            </a:br>
            <a:r>
              <a:rPr lang="en-US" sz="2000" dirty="0"/>
              <a:t>Dec 31,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2315383" y="325675"/>
            <a:ext cx="1874823" cy="273050"/>
          </a:xfrm>
        </p:spPr>
        <p:txBody>
          <a:bodyPr wrap="square" anchor="b">
            <a:normAutofit/>
          </a:bodyPr>
          <a:lstStyle/>
          <a:p>
            <a:pPr>
              <a:lnSpc>
                <a:spcPct val="90000"/>
              </a:lnSpc>
              <a:spcAft>
                <a:spcPts val="600"/>
              </a:spcAft>
            </a:pPr>
            <a:r>
              <a:rPr lang="en-US"/>
              <a:t>January 2023</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7167570" y="6475414"/>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a:t>
            </a:fld>
            <a:endParaRPr lang="en-GB"/>
          </a:p>
        </p:txBody>
      </p:sp>
      <p:pic>
        <p:nvPicPr>
          <p:cNvPr id="8" name="Picture 7">
            <a:extLst>
              <a:ext uri="{FF2B5EF4-FFF2-40B4-BE49-F238E27FC236}">
                <a16:creationId xmlns:a16="http://schemas.microsoft.com/office/drawing/2014/main" id="{D6E08A6D-126E-FB27-8F52-882FB7A64970}"/>
              </a:ext>
            </a:extLst>
          </p:cNvPr>
          <p:cNvPicPr>
            <a:picLocks noChangeAspect="1"/>
          </p:cNvPicPr>
          <p:nvPr/>
        </p:nvPicPr>
        <p:blipFill>
          <a:blip r:embed="rId3"/>
          <a:stretch>
            <a:fillRect/>
          </a:stretch>
        </p:blipFill>
        <p:spPr>
          <a:xfrm>
            <a:off x="3962400" y="738509"/>
            <a:ext cx="6400800" cy="5630334"/>
          </a:xfrm>
          <a:prstGeom prst="rect">
            <a:avLst/>
          </a:prstGeom>
        </p:spPr>
      </p:pic>
    </p:spTree>
    <p:extLst>
      <p:ext uri="{BB962C8B-B14F-4D97-AF65-F5344CB8AC3E}">
        <p14:creationId xmlns:p14="http://schemas.microsoft.com/office/powerpoint/2010/main" val="96281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58A1A727-1A30-1691-ED94-F590896C8D0C}"/>
              </a:ext>
            </a:extLst>
          </p:cNvPr>
          <p:cNvSpPr>
            <a:spLocks noGrp="1"/>
          </p:cNvSpPr>
          <p:nvPr>
            <p:ph type="title"/>
          </p:nvPr>
        </p:nvSpPr>
        <p:spPr>
          <a:xfrm>
            <a:off x="914401" y="685801"/>
            <a:ext cx="10361084" cy="557911"/>
          </a:xfrm>
        </p:spPr>
        <p:txBody>
          <a:bodyPr wrap="square" anchor="ctr">
            <a:normAutofit fontScale="90000"/>
          </a:bodyPr>
          <a:lstStyle/>
          <a:p>
            <a:r>
              <a:rPr lang="en-US" dirty="0"/>
              <a:t>2022 Income/Expense Report</a:t>
            </a:r>
          </a:p>
        </p:txBody>
      </p:sp>
      <p:pic>
        <p:nvPicPr>
          <p:cNvPr id="10" name="Picture 9">
            <a:extLst>
              <a:ext uri="{FF2B5EF4-FFF2-40B4-BE49-F238E27FC236}">
                <a16:creationId xmlns:a16="http://schemas.microsoft.com/office/drawing/2014/main" id="{D3FF003F-EA21-7E5F-6F27-99DF415A44AF}"/>
              </a:ext>
            </a:extLst>
          </p:cNvPr>
          <p:cNvPicPr>
            <a:picLocks noChangeAspect="1"/>
          </p:cNvPicPr>
          <p:nvPr/>
        </p:nvPicPr>
        <p:blipFill>
          <a:blip r:embed="rId2"/>
          <a:stretch>
            <a:fillRect/>
          </a:stretch>
        </p:blipFill>
        <p:spPr>
          <a:xfrm>
            <a:off x="991689" y="1351663"/>
            <a:ext cx="10361084" cy="4972937"/>
          </a:xfrm>
          <a:prstGeom prst="rect">
            <a:avLst/>
          </a:prstGeom>
          <a:noFill/>
        </p:spPr>
      </p:pic>
      <p:sp>
        <p:nvSpPr>
          <p:cNvPr id="9" name="Slide Number Placeholder 8">
            <a:extLst>
              <a:ext uri="{FF2B5EF4-FFF2-40B4-BE49-F238E27FC236}">
                <a16:creationId xmlns:a16="http://schemas.microsoft.com/office/drawing/2014/main" id="{94FC48B5-B584-97DF-9819-92852004727C}"/>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5</a:t>
            </a:fld>
            <a:endParaRPr lang="en-GB"/>
          </a:p>
        </p:txBody>
      </p:sp>
      <p:sp>
        <p:nvSpPr>
          <p:cNvPr id="8" name="Footer Placeholder 7">
            <a:extLst>
              <a:ext uri="{FF2B5EF4-FFF2-40B4-BE49-F238E27FC236}">
                <a16:creationId xmlns:a16="http://schemas.microsoft.com/office/drawing/2014/main" id="{34FD3310-AB78-9D07-C7EC-1A79E68242F6}"/>
              </a:ext>
            </a:extLst>
          </p:cNvPr>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30490E8E-FE8E-02A8-E96F-6231C6AA8888}"/>
              </a:ext>
            </a:extLst>
          </p:cNvPr>
          <p:cNvSpPr>
            <a:spLocks noGrp="1"/>
          </p:cNvSpPr>
          <p:nvPr>
            <p:ph type="dt" idx="15"/>
          </p:nvPr>
        </p:nvSpPr>
        <p:spPr>
          <a:xfrm>
            <a:off x="914401" y="304800"/>
            <a:ext cx="2499764" cy="273050"/>
          </a:xfrm>
        </p:spPr>
        <p:txBody>
          <a:bodyPr wrap="square" anchor="b">
            <a:normAutofit/>
          </a:bodyPr>
          <a:lstStyle/>
          <a:p>
            <a:pPr>
              <a:lnSpc>
                <a:spcPct val="90000"/>
              </a:lnSpc>
              <a:spcAft>
                <a:spcPts val="600"/>
              </a:spcAft>
            </a:pPr>
            <a:r>
              <a:rPr lang="en-US"/>
              <a:t>January 2023</a:t>
            </a:r>
            <a:endParaRPr lang="en-GB"/>
          </a:p>
        </p:txBody>
      </p:sp>
    </p:spTree>
    <p:extLst>
      <p:ext uri="{BB962C8B-B14F-4D97-AF65-F5344CB8AC3E}">
        <p14:creationId xmlns:p14="http://schemas.microsoft.com/office/powerpoint/2010/main" val="1499164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223CE59-6B95-A2F5-08B8-93EB09C57C99}"/>
              </a:ext>
            </a:extLst>
          </p:cNvPr>
          <p:cNvSpPr>
            <a:spLocks noGrp="1"/>
          </p:cNvSpPr>
          <p:nvPr>
            <p:ph type="title"/>
          </p:nvPr>
        </p:nvSpPr>
        <p:spPr/>
        <p:txBody>
          <a:bodyPr/>
          <a:lstStyle/>
          <a:p>
            <a:r>
              <a:rPr lang="en-US" dirty="0"/>
              <a:t>IEEE 802W Mix-mode Interim</a:t>
            </a:r>
            <a:br>
              <a:rPr lang="en-US" dirty="0"/>
            </a:br>
            <a:r>
              <a:rPr lang="en-US" dirty="0"/>
              <a:t>2023 January Registration report</a:t>
            </a:r>
          </a:p>
        </p:txBody>
      </p:sp>
      <p:sp>
        <p:nvSpPr>
          <p:cNvPr id="11" name="Content Placeholder 10">
            <a:extLst>
              <a:ext uri="{FF2B5EF4-FFF2-40B4-BE49-F238E27FC236}">
                <a16:creationId xmlns:a16="http://schemas.microsoft.com/office/drawing/2014/main" id="{170F78D8-A2B4-6C42-8DAC-BD23CE108A13}"/>
              </a:ext>
            </a:extLst>
          </p:cNvPr>
          <p:cNvSpPr>
            <a:spLocks noGrp="1"/>
          </p:cNvSpPr>
          <p:nvPr>
            <p:ph idx="1"/>
          </p:nvPr>
        </p:nvSpPr>
        <p:spPr>
          <a:xfrm>
            <a:off x="2209801" y="1751012"/>
            <a:ext cx="7770813" cy="4724402"/>
          </a:xfrm>
        </p:spPr>
        <p:txBody>
          <a:bodyPr/>
          <a:lstStyle/>
          <a:p>
            <a:r>
              <a:rPr lang="en-US" dirty="0"/>
              <a:t>January 2023 (Jan 14 update):  Total Registrations = 587</a:t>
            </a:r>
          </a:p>
          <a:p>
            <a:pPr lvl="1"/>
            <a:r>
              <a:rPr lang="en-US" sz="2400" dirty="0"/>
              <a:t>       Early:		252+247 = 499	(Reg = $</a:t>
            </a:r>
            <a:r>
              <a:rPr lang="en-US" sz="2400" b="0" i="0" u="none" strike="noStrike" dirty="0">
                <a:solidFill>
                  <a:srgbClr val="000000"/>
                </a:solidFill>
                <a:effectLst/>
                <a:latin typeface="Arial" panose="020B0604020202020204" pitchFamily="34" charset="0"/>
              </a:rPr>
              <a:t>349,300</a:t>
            </a:r>
            <a:r>
              <a:rPr lang="en-US" sz="2400" dirty="0"/>
              <a:t> )</a:t>
            </a:r>
          </a:p>
          <a:p>
            <a:pPr lvl="1"/>
            <a:r>
              <a:rPr lang="en-US" sz="2400" dirty="0"/>
              <a:t>		Standard: 	  23 + 61 =   84	(Reg = $ 75,600)</a:t>
            </a:r>
          </a:p>
          <a:p>
            <a:pPr lvl="1"/>
            <a:r>
              <a:rPr lang="en-US" sz="2400" dirty="0"/>
              <a:t>		Late/Onsite: 		0 + 4  =   4	(Reg = $4,400)</a:t>
            </a:r>
          </a:p>
          <a:p>
            <a:pPr lvl="1"/>
            <a:r>
              <a:rPr lang="en-US" sz="2400" dirty="0"/>
              <a:t>		Students         	0			(Reg = $0)</a:t>
            </a:r>
          </a:p>
          <a:p>
            <a:pPr lvl="1"/>
            <a:r>
              <a:rPr lang="en-US" sz="2400" dirty="0"/>
              <a:t> 		Guests					2	(Reg = $ 0)</a:t>
            </a:r>
          </a:p>
          <a:p>
            <a:pPr lvl="1"/>
            <a:r>
              <a:rPr lang="en-US" sz="2400" dirty="0"/>
              <a:t>		Cancels: 			1+1 = 2 	(Refund = </a:t>
            </a:r>
            <a:r>
              <a:rPr lang="en-US" sz="2400" dirty="0">
                <a:solidFill>
                  <a:srgbClr val="FF0000"/>
                </a:solidFill>
              </a:rPr>
              <a:t>-$1,400</a:t>
            </a:r>
            <a:r>
              <a:rPr lang="en-US" sz="2400" dirty="0"/>
              <a:t>)</a:t>
            </a:r>
          </a:p>
          <a:p>
            <a:pPr lvl="1"/>
            <a:r>
              <a:rPr lang="en-US" sz="2400" dirty="0"/>
              <a:t>       Total Attendees:		276  + 311 = 587  =&gt; 	$427,900</a:t>
            </a:r>
          </a:p>
          <a:p>
            <a:r>
              <a:rPr lang="en-US" sz="1800" dirty="0"/>
              <a:t>Registration Fees and Deadlines</a:t>
            </a:r>
            <a:br>
              <a:rPr lang="en-US" sz="1800" dirty="0"/>
            </a:br>
            <a:r>
              <a:rPr lang="en-US" sz="1800" dirty="0"/>
              <a:t>* Early                 $US700.00 until December 9, 2022</a:t>
            </a:r>
            <a:br>
              <a:rPr lang="en-US" sz="1800" dirty="0"/>
            </a:br>
            <a:r>
              <a:rPr lang="en-US" sz="1800" dirty="0"/>
              <a:t>* Standard         $US900.00 until January 6, 2023</a:t>
            </a:r>
            <a:br>
              <a:rPr lang="en-US" sz="1800" dirty="0"/>
            </a:br>
            <a:r>
              <a:rPr lang="en-US" sz="1800" dirty="0"/>
              <a:t>* Late/Onsite         $US1100.00 after January 6, 2023</a:t>
            </a:r>
            <a:endParaRPr lang="en-US" sz="2800" dirty="0"/>
          </a:p>
        </p:txBody>
      </p:sp>
      <p:sp>
        <p:nvSpPr>
          <p:cNvPr id="9" name="Slide Number Placeholder 8">
            <a:extLst>
              <a:ext uri="{FF2B5EF4-FFF2-40B4-BE49-F238E27FC236}">
                <a16:creationId xmlns:a16="http://schemas.microsoft.com/office/drawing/2014/main" id="{F2E2F351-8BCB-A26E-0765-B5FFA37FCFD1}"/>
              </a:ext>
            </a:extLst>
          </p:cNvPr>
          <p:cNvSpPr>
            <a:spLocks noGrp="1"/>
          </p:cNvSpPr>
          <p:nvPr>
            <p:ph type="sldNum" idx="12"/>
          </p:nvPr>
        </p:nvSpPr>
        <p:spPr/>
        <p:txBody>
          <a:bodyPr/>
          <a:lstStyle/>
          <a:p>
            <a:r>
              <a:rPr lang="en-GB"/>
              <a:t>Slide </a:t>
            </a:r>
            <a:fld id="{69B99EC4-A1FB-4C79-B9A5-C1FFD5A90380}" type="slidenum">
              <a:rPr lang="en-GB" smtClean="0"/>
              <a:pPr/>
              <a:t>6</a:t>
            </a:fld>
            <a:endParaRPr lang="en-GB"/>
          </a:p>
        </p:txBody>
      </p:sp>
      <p:sp>
        <p:nvSpPr>
          <p:cNvPr id="8" name="Footer Placeholder 7">
            <a:extLst>
              <a:ext uri="{FF2B5EF4-FFF2-40B4-BE49-F238E27FC236}">
                <a16:creationId xmlns:a16="http://schemas.microsoft.com/office/drawing/2014/main" id="{35396CF8-BE9E-DB24-C383-3FA917D9D155}"/>
              </a:ext>
            </a:extLst>
          </p:cNvPr>
          <p:cNvSpPr>
            <a:spLocks noGrp="1"/>
          </p:cNvSpPr>
          <p:nvPr>
            <p:ph type="ftr" idx="14"/>
          </p:nvPr>
        </p:nvSpPr>
        <p:spPr/>
        <p:txBody>
          <a:bodyPr/>
          <a:lstStyle/>
          <a:p>
            <a:r>
              <a:rPr lang="en-GB"/>
              <a:t>Ben Rolfe (BCA);   Jon Rosdahl (Qualcomm)</a:t>
            </a:r>
            <a:endParaRPr lang="en-GB" dirty="0"/>
          </a:p>
        </p:txBody>
      </p:sp>
      <p:sp>
        <p:nvSpPr>
          <p:cNvPr id="7" name="Date Placeholder 6">
            <a:extLst>
              <a:ext uri="{FF2B5EF4-FFF2-40B4-BE49-F238E27FC236}">
                <a16:creationId xmlns:a16="http://schemas.microsoft.com/office/drawing/2014/main" id="{BA8A2850-541F-E351-058D-22699C585F25}"/>
              </a:ext>
            </a:extLst>
          </p:cNvPr>
          <p:cNvSpPr>
            <a:spLocks noGrp="1"/>
          </p:cNvSpPr>
          <p:nvPr>
            <p:ph type="dt" idx="15"/>
          </p:nvPr>
        </p:nvSpPr>
        <p:spPr/>
        <p:txBody>
          <a:bodyPr/>
          <a:lstStyle/>
          <a:p>
            <a:r>
              <a:rPr lang="en-US"/>
              <a:t>January 2023</a:t>
            </a:r>
            <a:endParaRPr lang="en-GB"/>
          </a:p>
        </p:txBody>
      </p:sp>
    </p:spTree>
    <p:extLst>
      <p:ext uri="{BB962C8B-B14F-4D97-AF65-F5344CB8AC3E}">
        <p14:creationId xmlns:p14="http://schemas.microsoft.com/office/powerpoint/2010/main" val="2868965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9AED62D6-BC73-A3FA-1780-6544E4A6B9D8}"/>
              </a:ext>
            </a:extLst>
          </p:cNvPr>
          <p:cNvSpPr>
            <a:spLocks noGrp="1"/>
          </p:cNvSpPr>
          <p:nvPr>
            <p:ph type="sldNum" idx="12"/>
          </p:nvPr>
        </p:nvSpPr>
        <p:spPr>
          <a:xfrm>
            <a:off x="5868989" y="6475414"/>
            <a:ext cx="528637"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7</a:t>
            </a:fld>
            <a:endParaRPr lang="en-GB"/>
          </a:p>
        </p:txBody>
      </p:sp>
      <p:sp>
        <p:nvSpPr>
          <p:cNvPr id="8" name="Footer Placeholder 7">
            <a:extLst>
              <a:ext uri="{FF2B5EF4-FFF2-40B4-BE49-F238E27FC236}">
                <a16:creationId xmlns:a16="http://schemas.microsoft.com/office/drawing/2014/main" id="{64094E1C-A525-A9E0-FABE-5EDD7B48D4B6}"/>
              </a:ext>
            </a:extLst>
          </p:cNvPr>
          <p:cNvSpPr>
            <a:spLocks noGrp="1"/>
          </p:cNvSpPr>
          <p:nvPr>
            <p:ph type="ftr" idx="14"/>
          </p:nvPr>
        </p:nvSpPr>
        <p:spPr>
          <a:xfrm>
            <a:off x="6881818" y="6475414"/>
            <a:ext cx="3184520" cy="180975"/>
          </a:xfrm>
        </p:spPr>
        <p:txBody>
          <a:bodyPr wrap="square" anchor="t">
            <a:normAutofit/>
          </a:bodyPr>
          <a:lstStyle/>
          <a:p>
            <a:pPr>
              <a:lnSpc>
                <a:spcPct val="90000"/>
              </a:lnSpc>
              <a:spcAft>
                <a:spcPts val="600"/>
              </a:spcAft>
            </a:pPr>
            <a:r>
              <a:rPr lang="en-GB"/>
              <a:t>Ben Rolfe (BCA);   Jon Rosdahl (Qualcomm)</a:t>
            </a:r>
          </a:p>
        </p:txBody>
      </p:sp>
      <p:sp>
        <p:nvSpPr>
          <p:cNvPr id="7" name="Date Placeholder 6">
            <a:extLst>
              <a:ext uri="{FF2B5EF4-FFF2-40B4-BE49-F238E27FC236}">
                <a16:creationId xmlns:a16="http://schemas.microsoft.com/office/drawing/2014/main" id="{B8B6FBE7-ECFD-7340-0C15-F1C55F2A2957}"/>
              </a:ext>
            </a:extLst>
          </p:cNvPr>
          <p:cNvSpPr>
            <a:spLocks noGrp="1"/>
          </p:cNvSpPr>
          <p:nvPr>
            <p:ph type="dt" idx="15"/>
          </p:nvPr>
        </p:nvSpPr>
        <p:spPr>
          <a:xfrm>
            <a:off x="2209801" y="304800"/>
            <a:ext cx="1874823" cy="273050"/>
          </a:xfrm>
        </p:spPr>
        <p:txBody>
          <a:bodyPr wrap="square" anchor="b">
            <a:normAutofit/>
          </a:bodyPr>
          <a:lstStyle/>
          <a:p>
            <a:pPr>
              <a:lnSpc>
                <a:spcPct val="90000"/>
              </a:lnSpc>
              <a:spcAft>
                <a:spcPts val="600"/>
              </a:spcAft>
            </a:pPr>
            <a:r>
              <a:rPr lang="en-US"/>
              <a:t>January 2023</a:t>
            </a:r>
            <a:endParaRPr lang="en-GB"/>
          </a:p>
        </p:txBody>
      </p:sp>
      <p:graphicFrame>
        <p:nvGraphicFramePr>
          <p:cNvPr id="11" name="Table 10">
            <a:extLst>
              <a:ext uri="{FF2B5EF4-FFF2-40B4-BE49-F238E27FC236}">
                <a16:creationId xmlns:a16="http://schemas.microsoft.com/office/drawing/2014/main" id="{8A0EA4EA-DAAD-6BDD-1FC4-B4EE41A6099D}"/>
              </a:ext>
            </a:extLst>
          </p:cNvPr>
          <p:cNvGraphicFramePr>
            <a:graphicFrameLocks noGrp="1"/>
          </p:cNvGraphicFramePr>
          <p:nvPr>
            <p:extLst>
              <p:ext uri="{D42A27DB-BD31-4B8C-83A1-F6EECF244321}">
                <p14:modId xmlns:p14="http://schemas.microsoft.com/office/powerpoint/2010/main" val="3800405471"/>
              </p:ext>
            </p:extLst>
          </p:nvPr>
        </p:nvGraphicFramePr>
        <p:xfrm>
          <a:off x="2209801" y="762000"/>
          <a:ext cx="6160711" cy="5645976"/>
        </p:xfrm>
        <a:graphic>
          <a:graphicData uri="http://schemas.openxmlformats.org/drawingml/2006/table">
            <a:tbl>
              <a:tblPr firstRow="1" bandRow="1">
                <a:tableStyleId>{5C22544A-7EE6-4342-B048-85BDC9FD1C3A}</a:tableStyleId>
              </a:tblPr>
              <a:tblGrid>
                <a:gridCol w="1586829">
                  <a:extLst>
                    <a:ext uri="{9D8B030D-6E8A-4147-A177-3AD203B41FA5}">
                      <a16:colId xmlns:a16="http://schemas.microsoft.com/office/drawing/2014/main" val="1869681957"/>
                    </a:ext>
                  </a:extLst>
                </a:gridCol>
                <a:gridCol w="826179">
                  <a:extLst>
                    <a:ext uri="{9D8B030D-6E8A-4147-A177-3AD203B41FA5}">
                      <a16:colId xmlns:a16="http://schemas.microsoft.com/office/drawing/2014/main" val="3970149856"/>
                    </a:ext>
                  </a:extLst>
                </a:gridCol>
                <a:gridCol w="1129933">
                  <a:extLst>
                    <a:ext uri="{9D8B030D-6E8A-4147-A177-3AD203B41FA5}">
                      <a16:colId xmlns:a16="http://schemas.microsoft.com/office/drawing/2014/main" val="540700990"/>
                    </a:ext>
                  </a:extLst>
                </a:gridCol>
                <a:gridCol w="981274">
                  <a:extLst>
                    <a:ext uri="{9D8B030D-6E8A-4147-A177-3AD203B41FA5}">
                      <a16:colId xmlns:a16="http://schemas.microsoft.com/office/drawing/2014/main" val="393746908"/>
                    </a:ext>
                  </a:extLst>
                </a:gridCol>
                <a:gridCol w="739309">
                  <a:extLst>
                    <a:ext uri="{9D8B030D-6E8A-4147-A177-3AD203B41FA5}">
                      <a16:colId xmlns:a16="http://schemas.microsoft.com/office/drawing/2014/main" val="3835906051"/>
                    </a:ext>
                  </a:extLst>
                </a:gridCol>
                <a:gridCol w="897187">
                  <a:extLst>
                    <a:ext uri="{9D8B030D-6E8A-4147-A177-3AD203B41FA5}">
                      <a16:colId xmlns:a16="http://schemas.microsoft.com/office/drawing/2014/main" val="190737083"/>
                    </a:ext>
                  </a:extLst>
                </a:gridCol>
              </a:tblGrid>
              <a:tr h="128538">
                <a:tc>
                  <a:txBody>
                    <a:bodyPr/>
                    <a:lstStyle/>
                    <a:p>
                      <a:pPr algn="ctr" fontAlgn="b"/>
                      <a:r>
                        <a:rPr lang="en-US" sz="1100" u="none" strike="noStrike">
                          <a:effectLst/>
                          <a:latin typeface="+mn-lt"/>
                        </a:rPr>
                        <a:t>Country</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Invited Guest</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In-Person Attendee</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Virtual Attendee</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Grand Total</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Percentage</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427802311"/>
                  </a:ext>
                </a:extLst>
              </a:tr>
              <a:tr h="75702">
                <a:tc>
                  <a:txBody>
                    <a:bodyPr/>
                    <a:lstStyle/>
                    <a:p>
                      <a:pPr algn="l" fontAlgn="b"/>
                      <a:r>
                        <a:rPr lang="en-US" sz="1100" u="none" strike="noStrike" dirty="0">
                          <a:effectLst/>
                          <a:latin typeface="+mn-lt"/>
                        </a:rPr>
                        <a:t>USA</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258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815205662"/>
                  </a:ext>
                </a:extLst>
              </a:tr>
              <a:tr h="0">
                <a:tc>
                  <a:txBody>
                    <a:bodyPr/>
                    <a:lstStyle/>
                    <a:p>
                      <a:pPr algn="l" fontAlgn="b"/>
                      <a:r>
                        <a:rPr lang="en-US" sz="1100" u="none" strike="noStrike" dirty="0">
                          <a:effectLst/>
                          <a:latin typeface="+mn-lt"/>
                        </a:rPr>
                        <a:t>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667938873"/>
                  </a:ext>
                </a:extLst>
              </a:tr>
              <a:tr h="128538">
                <a:tc>
                  <a:txBody>
                    <a:bodyPr/>
                    <a:lstStyle/>
                    <a:p>
                      <a:pPr algn="l" fontAlgn="b"/>
                      <a:r>
                        <a:rPr lang="en-US" sz="1100" u="none" strike="noStrike" dirty="0">
                          <a:effectLst/>
                          <a:latin typeface="+mn-lt"/>
                        </a:rPr>
                        <a:t>Japan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194482653"/>
                  </a:ext>
                </a:extLst>
              </a:tr>
              <a:tr h="128538">
                <a:tc>
                  <a:txBody>
                    <a:bodyPr/>
                    <a:lstStyle/>
                    <a:p>
                      <a:pPr algn="l" fontAlgn="b"/>
                      <a:r>
                        <a:rPr lang="en-US" sz="1100" u="none" strike="noStrike" dirty="0">
                          <a:effectLst/>
                          <a:latin typeface="+mn-lt"/>
                        </a:rPr>
                        <a:t>Republic of Korea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0347835"/>
                  </a:ext>
                </a:extLst>
              </a:tr>
              <a:tr h="128538">
                <a:tc>
                  <a:txBody>
                    <a:bodyPr/>
                    <a:lstStyle/>
                    <a:p>
                      <a:pPr algn="l" fontAlgn="b"/>
                      <a:r>
                        <a:rPr lang="en-US" sz="1100" u="none" strike="noStrike" dirty="0">
                          <a:effectLst/>
                          <a:latin typeface="+mn-lt"/>
                        </a:rPr>
                        <a:t>Germany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05583355"/>
                  </a:ext>
                </a:extLst>
              </a:tr>
              <a:tr h="128538">
                <a:tc>
                  <a:txBody>
                    <a:bodyPr/>
                    <a:lstStyle/>
                    <a:p>
                      <a:pPr algn="l" fontAlgn="b"/>
                      <a:r>
                        <a:rPr lang="en-US" sz="1100" u="none" strike="noStrike" dirty="0">
                          <a:effectLst/>
                          <a:latin typeface="+mn-lt"/>
                        </a:rPr>
                        <a:t>India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248692982"/>
                  </a:ext>
                </a:extLst>
              </a:tr>
              <a:tr h="128538">
                <a:tc>
                  <a:txBody>
                    <a:bodyPr/>
                    <a:lstStyle/>
                    <a:p>
                      <a:pPr algn="l" fontAlgn="b"/>
                      <a:r>
                        <a:rPr lang="en-US" sz="1100" u="none" strike="noStrike" dirty="0">
                          <a:effectLst/>
                          <a:latin typeface="+mn-lt"/>
                        </a:rPr>
                        <a:t>Canada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90901186"/>
                  </a:ext>
                </a:extLst>
              </a:tr>
              <a:tr h="128538">
                <a:tc>
                  <a:txBody>
                    <a:bodyPr/>
                    <a:lstStyle/>
                    <a:p>
                      <a:pPr algn="l" fontAlgn="b"/>
                      <a:r>
                        <a:rPr lang="en-US" sz="1100" u="none" strike="noStrike" dirty="0">
                          <a:effectLst/>
                          <a:latin typeface="+mn-lt"/>
                        </a:rPr>
                        <a:t>Taiwan (Province of China)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16</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526439554"/>
                  </a:ext>
                </a:extLst>
              </a:tr>
              <a:tr h="128538">
                <a:tc>
                  <a:txBody>
                    <a:bodyPr/>
                    <a:lstStyle/>
                    <a:p>
                      <a:pPr algn="l" fontAlgn="b"/>
                      <a:r>
                        <a:rPr lang="en-US" sz="1100" u="none" strike="noStrike" dirty="0">
                          <a:effectLst/>
                          <a:latin typeface="+mn-lt"/>
                        </a:rPr>
                        <a:t>Israel</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10</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685479532"/>
                  </a:ext>
                </a:extLst>
              </a:tr>
              <a:tr h="128538">
                <a:tc>
                  <a:txBody>
                    <a:bodyPr/>
                    <a:lstStyle/>
                    <a:p>
                      <a:pPr algn="l" fontAlgn="b"/>
                      <a:r>
                        <a:rPr lang="en-US" sz="1100" u="none" strike="noStrike">
                          <a:effectLst/>
                          <a:latin typeface="+mn-lt"/>
                        </a:rPr>
                        <a:t>Netherlands</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97518760"/>
                  </a:ext>
                </a:extLst>
              </a:tr>
              <a:tr h="128538">
                <a:tc>
                  <a:txBody>
                    <a:bodyPr/>
                    <a:lstStyle/>
                    <a:p>
                      <a:pPr algn="l" fontAlgn="b"/>
                      <a:r>
                        <a:rPr lang="en-US" sz="1100" u="none" strike="noStrike" dirty="0">
                          <a:effectLst/>
                          <a:latin typeface="+mn-lt"/>
                        </a:rPr>
                        <a:t>United Kingdom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7</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742387505"/>
                  </a:ext>
                </a:extLst>
              </a:tr>
              <a:tr h="128538">
                <a:tc>
                  <a:txBody>
                    <a:bodyPr/>
                    <a:lstStyle/>
                    <a:p>
                      <a:pPr algn="l" fontAlgn="b"/>
                      <a:r>
                        <a:rPr lang="en-US" sz="1100" u="none" strike="noStrike" dirty="0">
                          <a:effectLst/>
                          <a:latin typeface="+mn-lt"/>
                        </a:rPr>
                        <a:t>France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9</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900809084"/>
                  </a:ext>
                </a:extLst>
              </a:tr>
              <a:tr h="128538">
                <a:tc>
                  <a:txBody>
                    <a:bodyPr/>
                    <a:lstStyle/>
                    <a:p>
                      <a:pPr algn="l" fontAlgn="b"/>
                      <a:r>
                        <a:rPr lang="en-US" sz="1100" u="none" strike="noStrike">
                          <a:effectLst/>
                          <a:latin typeface="+mn-lt"/>
                        </a:rPr>
                        <a:t>Spain</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8</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725558922"/>
                  </a:ext>
                </a:extLst>
              </a:tr>
              <a:tr h="128538">
                <a:tc>
                  <a:txBody>
                    <a:bodyPr/>
                    <a:lstStyle/>
                    <a:p>
                      <a:pPr algn="l" fontAlgn="b"/>
                      <a:r>
                        <a:rPr lang="en-US" sz="1100" u="none" strike="noStrike" dirty="0">
                          <a:effectLst/>
                          <a:latin typeface="+mn-lt"/>
                        </a:rPr>
                        <a:t>Sweden</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09727853"/>
                  </a:ext>
                </a:extLst>
              </a:tr>
              <a:tr h="128538">
                <a:tc>
                  <a:txBody>
                    <a:bodyPr/>
                    <a:lstStyle/>
                    <a:p>
                      <a:pPr algn="l" fontAlgn="b"/>
                      <a:r>
                        <a:rPr lang="en-US" sz="1100" u="none" strike="noStrike">
                          <a:effectLst/>
                          <a:latin typeface="+mn-lt"/>
                        </a:rPr>
                        <a:t>Norway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344787473"/>
                  </a:ext>
                </a:extLst>
              </a:tr>
              <a:tr h="128538">
                <a:tc>
                  <a:txBody>
                    <a:bodyPr/>
                    <a:lstStyle/>
                    <a:p>
                      <a:pPr algn="l" fontAlgn="b"/>
                      <a:r>
                        <a:rPr lang="en-US" sz="1100" u="none" strike="noStrike" dirty="0">
                          <a:effectLst/>
                          <a:latin typeface="+mn-lt"/>
                        </a:rPr>
                        <a:t>Austria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dirty="0">
                          <a:effectLst/>
                          <a:latin typeface="+mn-lt"/>
                        </a:rPr>
                        <a:t>4</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4</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002013"/>
                  </a:ext>
                </a:extLst>
              </a:tr>
              <a:tr h="128538">
                <a:tc>
                  <a:txBody>
                    <a:bodyPr/>
                    <a:lstStyle/>
                    <a:p>
                      <a:pPr algn="l" fontAlgn="b"/>
                      <a:r>
                        <a:rPr lang="en-US" sz="1100" u="none" strike="noStrike" dirty="0">
                          <a:effectLst/>
                          <a:latin typeface="+mn-lt"/>
                        </a:rPr>
                        <a:t>Singapore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416151013"/>
                  </a:ext>
                </a:extLst>
              </a:tr>
              <a:tr h="128538">
                <a:tc>
                  <a:txBody>
                    <a:bodyPr/>
                    <a:lstStyle/>
                    <a:p>
                      <a:pPr algn="l" fontAlgn="b"/>
                      <a:r>
                        <a:rPr lang="en-US" sz="1100" u="none" strike="noStrike">
                          <a:effectLst/>
                          <a:latin typeface="+mn-lt"/>
                        </a:rPr>
                        <a:t>Ireland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78943659"/>
                  </a:ext>
                </a:extLst>
              </a:tr>
              <a:tr h="128538">
                <a:tc>
                  <a:txBody>
                    <a:bodyPr/>
                    <a:lstStyle/>
                    <a:p>
                      <a:pPr algn="l" fontAlgn="b"/>
                      <a:r>
                        <a:rPr lang="en-US" sz="1100" u="none" strike="noStrike" dirty="0">
                          <a:effectLst/>
                          <a:latin typeface="+mn-lt"/>
                        </a:rPr>
                        <a:t>Turkey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85075209"/>
                  </a:ext>
                </a:extLst>
              </a:tr>
              <a:tr h="128538">
                <a:tc>
                  <a:txBody>
                    <a:bodyPr/>
                    <a:lstStyle/>
                    <a:p>
                      <a:pPr algn="l" fontAlgn="b"/>
                      <a:r>
                        <a:rPr lang="en-US" sz="1100" u="none" strike="noStrike">
                          <a:effectLst/>
                          <a:latin typeface="+mn-lt"/>
                        </a:rPr>
                        <a:t>Switzerland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628942285"/>
                  </a:ext>
                </a:extLst>
              </a:tr>
              <a:tr h="128538">
                <a:tc>
                  <a:txBody>
                    <a:bodyPr/>
                    <a:lstStyle/>
                    <a:p>
                      <a:pPr algn="l" fontAlgn="b"/>
                      <a:r>
                        <a:rPr lang="en-US" sz="1100" u="none" strike="noStrike" dirty="0">
                          <a:effectLst/>
                          <a:latin typeface="+mn-lt"/>
                        </a:rPr>
                        <a:t>Hungary</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631023741"/>
                  </a:ext>
                </a:extLst>
              </a:tr>
              <a:tr h="128538">
                <a:tc>
                  <a:txBody>
                    <a:bodyPr/>
                    <a:lstStyle/>
                    <a:p>
                      <a:pPr algn="l" fontAlgn="b"/>
                      <a:r>
                        <a:rPr lang="en-US" sz="1100" u="none" strike="noStrike">
                          <a:effectLst/>
                          <a:latin typeface="+mn-lt"/>
                        </a:rPr>
                        <a:t>Finland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2321114"/>
                  </a:ext>
                </a:extLst>
              </a:tr>
              <a:tr h="128538">
                <a:tc>
                  <a:txBody>
                    <a:bodyPr/>
                    <a:lstStyle/>
                    <a:p>
                      <a:pPr algn="l" fontAlgn="b"/>
                      <a:r>
                        <a:rPr lang="en-US" sz="1100" u="none" strike="noStrike" dirty="0">
                          <a:effectLst/>
                          <a:latin typeface="+mn-lt"/>
                        </a:rPr>
                        <a:t>Australia</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892887954"/>
                  </a:ext>
                </a:extLst>
              </a:tr>
              <a:tr h="128538">
                <a:tc>
                  <a:txBody>
                    <a:bodyPr/>
                    <a:lstStyle/>
                    <a:p>
                      <a:pPr algn="l" fontAlgn="b"/>
                      <a:r>
                        <a:rPr lang="en-US" sz="1100" u="none" strike="noStrike">
                          <a:effectLst/>
                          <a:latin typeface="+mn-lt"/>
                        </a:rPr>
                        <a:t>Scotland</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200434429"/>
                  </a:ext>
                </a:extLst>
              </a:tr>
              <a:tr h="128538">
                <a:tc>
                  <a:txBody>
                    <a:bodyPr/>
                    <a:lstStyle/>
                    <a:p>
                      <a:pPr algn="l" fontAlgn="b"/>
                      <a:r>
                        <a:rPr lang="en-US" sz="1100" u="none" strike="noStrike" dirty="0">
                          <a:effectLst/>
                          <a:latin typeface="+mn-lt"/>
                        </a:rPr>
                        <a:t>Poland</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2250145376"/>
                  </a:ext>
                </a:extLst>
              </a:tr>
              <a:tr h="128538">
                <a:tc>
                  <a:txBody>
                    <a:bodyPr/>
                    <a:lstStyle/>
                    <a:p>
                      <a:pPr algn="l" fontAlgn="b"/>
                      <a:r>
                        <a:rPr lang="en-US" sz="1100" u="none" strike="noStrike">
                          <a:effectLst/>
                          <a:latin typeface="+mn-lt"/>
                        </a:rPr>
                        <a:t>Italy</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461616868"/>
                  </a:ext>
                </a:extLst>
              </a:tr>
              <a:tr h="128538">
                <a:tc>
                  <a:txBody>
                    <a:bodyPr/>
                    <a:lstStyle/>
                    <a:p>
                      <a:pPr algn="l" fontAlgn="b"/>
                      <a:r>
                        <a:rPr lang="en-US" sz="1100" u="none" strike="noStrike" dirty="0">
                          <a:effectLst/>
                          <a:latin typeface="+mn-lt"/>
                        </a:rPr>
                        <a:t>Guadeloupe</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4247432077"/>
                  </a:ext>
                </a:extLst>
              </a:tr>
              <a:tr h="128538">
                <a:tc>
                  <a:txBody>
                    <a:bodyPr/>
                    <a:lstStyle/>
                    <a:p>
                      <a:pPr algn="l" fontAlgn="b"/>
                      <a:r>
                        <a:rPr lang="en-US" sz="1100" u="none" strike="noStrike">
                          <a:effectLst/>
                          <a:latin typeface="+mn-lt"/>
                        </a:rPr>
                        <a:t>Georgia</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197222836"/>
                  </a:ext>
                </a:extLst>
              </a:tr>
              <a:tr h="128538">
                <a:tc>
                  <a:txBody>
                    <a:bodyPr/>
                    <a:lstStyle/>
                    <a:p>
                      <a:pPr algn="l" fontAlgn="b"/>
                      <a:r>
                        <a:rPr lang="en-US" sz="1100" u="none" strike="noStrike" dirty="0">
                          <a:effectLst/>
                          <a:latin typeface="+mn-lt"/>
                        </a:rPr>
                        <a:t>Czech Republic</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381008225"/>
                  </a:ext>
                </a:extLst>
              </a:tr>
              <a:tr h="128538">
                <a:tc>
                  <a:txBody>
                    <a:bodyPr/>
                    <a:lstStyle/>
                    <a:p>
                      <a:pPr algn="l" fontAlgn="b"/>
                      <a:r>
                        <a:rPr lang="en-US" sz="1100" u="none" strike="noStrike" dirty="0">
                          <a:effectLst/>
                          <a:latin typeface="+mn-lt"/>
                        </a:rPr>
                        <a:t>Belgium</a:t>
                      </a:r>
                      <a:endParaRPr lang="en-US" sz="1100" b="0" i="0" u="none" strike="noStrike" dirty="0">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1</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0%</a:t>
                      </a:r>
                      <a:endParaRPr lang="en-US" sz="1100" b="0" i="0" u="none" strike="noStrike">
                        <a:solidFill>
                          <a:srgbClr val="000000"/>
                        </a:solidFill>
                        <a:effectLst/>
                        <a:latin typeface="+mn-lt"/>
                      </a:endParaRPr>
                    </a:p>
                  </a:txBody>
                  <a:tcPr marL="3558" marR="3558" marT="3558" marB="0" anchor="b"/>
                </a:tc>
                <a:extLst>
                  <a:ext uri="{0D108BD9-81ED-4DB2-BD59-A6C34878D82A}">
                    <a16:rowId xmlns:a16="http://schemas.microsoft.com/office/drawing/2014/main" val="1828491448"/>
                  </a:ext>
                </a:extLst>
              </a:tr>
              <a:tr h="128538">
                <a:tc>
                  <a:txBody>
                    <a:bodyPr/>
                    <a:lstStyle/>
                    <a:p>
                      <a:pPr algn="l" fontAlgn="b"/>
                      <a:r>
                        <a:rPr lang="en-US" sz="1100" u="none" strike="noStrike" dirty="0">
                          <a:effectLst/>
                          <a:latin typeface="+mn-lt"/>
                        </a:rPr>
                        <a:t>Grand Total</a:t>
                      </a:r>
                      <a:endParaRPr lang="en-US" sz="1100" b="0" i="0" u="none" strike="noStrike" dirty="0">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275</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312</a:t>
                      </a:r>
                      <a:endParaRPr lang="en-US" sz="1100" b="0" i="0" u="none" strike="noStrike">
                        <a:solidFill>
                          <a:srgbClr val="000000"/>
                        </a:solidFill>
                        <a:effectLst/>
                        <a:latin typeface="+mn-lt"/>
                      </a:endParaRPr>
                    </a:p>
                  </a:txBody>
                  <a:tcPr marL="3558" marR="3558" marT="3558" marB="0" anchor="b"/>
                </a:tc>
                <a:tc>
                  <a:txBody>
                    <a:bodyPr/>
                    <a:lstStyle/>
                    <a:p>
                      <a:pPr algn="ctr" fontAlgn="b"/>
                      <a:r>
                        <a:rPr lang="en-US" sz="1100" u="none" strike="noStrike">
                          <a:effectLst/>
                          <a:latin typeface="+mn-lt"/>
                        </a:rPr>
                        <a:t>589</a:t>
                      </a:r>
                      <a:endParaRPr lang="en-US" sz="1100" b="0" i="0" u="none" strike="noStrike">
                        <a:solidFill>
                          <a:srgbClr val="000000"/>
                        </a:solidFill>
                        <a:effectLst/>
                        <a:latin typeface="+mn-lt"/>
                      </a:endParaRPr>
                    </a:p>
                  </a:txBody>
                  <a:tcPr marL="3558" marR="3558" marT="3558" marB="0" anchor="b"/>
                </a:tc>
                <a:tc>
                  <a:txBody>
                    <a:bodyPr/>
                    <a:lstStyle/>
                    <a:p>
                      <a:pPr algn="ctr" fontAlgn="b"/>
                      <a:endParaRPr lang="en-US" sz="1100" b="0" i="0" u="none" strike="noStrike" dirty="0">
                        <a:solidFill>
                          <a:srgbClr val="000000"/>
                        </a:solidFill>
                        <a:effectLst/>
                        <a:latin typeface="+mn-lt"/>
                      </a:endParaRPr>
                    </a:p>
                  </a:txBody>
                  <a:tcPr marL="3558" marR="3558" marT="3558" marB="0" anchor="b"/>
                </a:tc>
                <a:extLst>
                  <a:ext uri="{0D108BD9-81ED-4DB2-BD59-A6C34878D82A}">
                    <a16:rowId xmlns:a16="http://schemas.microsoft.com/office/drawing/2014/main" val="289877595"/>
                  </a:ext>
                </a:extLst>
              </a:tr>
            </a:tbl>
          </a:graphicData>
        </a:graphic>
      </p:graphicFrame>
      <p:sp>
        <p:nvSpPr>
          <p:cNvPr id="12" name="TextBox 11">
            <a:extLst>
              <a:ext uri="{FF2B5EF4-FFF2-40B4-BE49-F238E27FC236}">
                <a16:creationId xmlns:a16="http://schemas.microsoft.com/office/drawing/2014/main" id="{5AFAD995-915F-A6C4-C2FB-092438C83B09}"/>
              </a:ext>
            </a:extLst>
          </p:cNvPr>
          <p:cNvSpPr txBox="1"/>
          <p:nvPr/>
        </p:nvSpPr>
        <p:spPr>
          <a:xfrm>
            <a:off x="8763000" y="2590800"/>
            <a:ext cx="1524000" cy="1569660"/>
          </a:xfrm>
          <a:prstGeom prst="rect">
            <a:avLst/>
          </a:prstGeom>
          <a:noFill/>
        </p:spPr>
        <p:txBody>
          <a:bodyPr wrap="square" rtlCol="0">
            <a:spAutoFit/>
          </a:bodyPr>
          <a:lstStyle/>
          <a:p>
            <a:r>
              <a:rPr lang="en-US" dirty="0">
                <a:solidFill>
                  <a:schemeClr val="tx1"/>
                </a:solidFill>
              </a:rPr>
              <a:t>2023 January Interim Baltimore</a:t>
            </a:r>
          </a:p>
        </p:txBody>
      </p:sp>
    </p:spTree>
    <p:extLst>
      <p:ext uri="{BB962C8B-B14F-4D97-AF65-F5344CB8AC3E}">
        <p14:creationId xmlns:p14="http://schemas.microsoft.com/office/powerpoint/2010/main" val="2995249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F4EC-9591-670E-56DE-6EAD2434B418}"/>
              </a:ext>
            </a:extLst>
          </p:cNvPr>
          <p:cNvSpPr>
            <a:spLocks noGrp="1"/>
          </p:cNvSpPr>
          <p:nvPr>
            <p:ph type="title"/>
          </p:nvPr>
        </p:nvSpPr>
        <p:spPr>
          <a:xfrm>
            <a:off x="2209801" y="685801"/>
            <a:ext cx="7770813" cy="533400"/>
          </a:xfrm>
        </p:spPr>
        <p:txBody>
          <a:bodyPr/>
          <a:lstStyle/>
          <a:p>
            <a:r>
              <a:rPr lang="en-US" sz="2800" dirty="0"/>
              <a:t>2023 January – Baltimore - Top 10 Countries</a:t>
            </a:r>
          </a:p>
        </p:txBody>
      </p:sp>
      <p:sp>
        <p:nvSpPr>
          <p:cNvPr id="4" name="Slide Number Placeholder 3">
            <a:extLst>
              <a:ext uri="{FF2B5EF4-FFF2-40B4-BE49-F238E27FC236}">
                <a16:creationId xmlns:a16="http://schemas.microsoft.com/office/drawing/2014/main" id="{4318BABA-B268-AF6E-CAC4-90E427E07D3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3A24E74-6C13-AAC7-6EC7-9E4CFBAC774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CABC8A99-879B-D6CC-FC28-ABC631A027B8}"/>
              </a:ext>
            </a:extLst>
          </p:cNvPr>
          <p:cNvSpPr>
            <a:spLocks noGrp="1"/>
          </p:cNvSpPr>
          <p:nvPr>
            <p:ph type="dt" idx="15"/>
          </p:nvPr>
        </p:nvSpPr>
        <p:spPr/>
        <p:txBody>
          <a:bodyPr/>
          <a:lstStyle/>
          <a:p>
            <a:r>
              <a:rPr lang="en-US"/>
              <a:t>January 2023</a:t>
            </a:r>
            <a:endParaRPr lang="en-GB" dirty="0"/>
          </a:p>
        </p:txBody>
      </p:sp>
      <p:graphicFrame>
        <p:nvGraphicFramePr>
          <p:cNvPr id="7" name="Content Placeholder 6">
            <a:extLst>
              <a:ext uri="{FF2B5EF4-FFF2-40B4-BE49-F238E27FC236}">
                <a16:creationId xmlns:a16="http://schemas.microsoft.com/office/drawing/2014/main" id="{0322B248-5A6B-D1BA-E6DE-5A6FE8F08C59}"/>
              </a:ext>
            </a:extLst>
          </p:cNvPr>
          <p:cNvGraphicFramePr>
            <a:graphicFrameLocks noGrp="1"/>
          </p:cNvGraphicFramePr>
          <p:nvPr>
            <p:ph idx="1"/>
            <p:extLst>
              <p:ext uri="{D42A27DB-BD31-4B8C-83A1-F6EECF244321}">
                <p14:modId xmlns:p14="http://schemas.microsoft.com/office/powerpoint/2010/main" val="3404039327"/>
              </p:ext>
            </p:extLst>
          </p:nvPr>
        </p:nvGraphicFramePr>
        <p:xfrm>
          <a:off x="2209801" y="1327153"/>
          <a:ext cx="7770813" cy="49974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3653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2230967" y="718684"/>
            <a:ext cx="8534399" cy="443708"/>
          </a:xfrm>
        </p:spPr>
        <p:txBody>
          <a:bodyPr/>
          <a:lstStyle/>
          <a:p>
            <a:r>
              <a:rPr lang="en-US" sz="2400" dirty="0"/>
              <a:t>IEEE 802W Mixed-mode Interim 2023 January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2295526" y="1303226"/>
            <a:ext cx="7770813" cy="5021374"/>
          </a:xfrm>
        </p:spPr>
        <p:txBody>
          <a:bodyPr/>
          <a:lstStyle/>
          <a:p>
            <a:pPr marL="0">
              <a:spcBef>
                <a:spcPts val="0"/>
              </a:spcBef>
            </a:pPr>
            <a:r>
              <a:rPr lang="en-US" sz="1800" dirty="0"/>
              <a:t>Interim: January 15-120, 2023,  Budget Draft No 4  Update Date: 14 Jan 2023</a:t>
            </a:r>
          </a:p>
          <a:p>
            <a:pPr marL="0">
              <a:spcBef>
                <a:spcPts val="0"/>
              </a:spcBef>
            </a:pPr>
            <a:r>
              <a:rPr lang="en-US" sz="1800" dirty="0"/>
              <a:t>Income:</a:t>
            </a:r>
          </a:p>
          <a:p>
            <a:pPr marL="857250" lvl="3">
              <a:spcBef>
                <a:spcPts val="0"/>
              </a:spcBef>
            </a:pPr>
            <a:r>
              <a:rPr lang="en-US" sz="1800" dirty="0"/>
              <a:t>Registrations In-person	- 276	= 	$ 197,100</a:t>
            </a:r>
          </a:p>
          <a:p>
            <a:pPr marL="857250" lvl="3">
              <a:spcBef>
                <a:spcPts val="0"/>
              </a:spcBef>
            </a:pPr>
            <a:r>
              <a:rPr lang="en-US" sz="1800" dirty="0"/>
              <a:t>Registrations Virtual		- 311	= 	$ 232,200</a:t>
            </a:r>
          </a:p>
          <a:p>
            <a:pPr marL="857250" lvl="3">
              <a:spcBef>
                <a:spcPts val="0"/>
              </a:spcBef>
            </a:pPr>
            <a:r>
              <a:rPr lang="en-US" sz="1800" dirty="0"/>
              <a:t>Hotel Credits/Rebates				=	$ 37,887.88</a:t>
            </a:r>
          </a:p>
          <a:p>
            <a:pPr marL="857250" lvl="3">
              <a:spcBef>
                <a:spcPts val="0"/>
              </a:spcBef>
            </a:pPr>
            <a:r>
              <a:rPr lang="en-US" sz="1800" dirty="0"/>
              <a:t>Total Income:			-  587	= 	</a:t>
            </a:r>
            <a:r>
              <a:rPr lang="en-US" sz="1800" b="1" dirty="0"/>
              <a:t>$ 465,787.88</a:t>
            </a:r>
          </a:p>
          <a:p>
            <a:pPr marL="0">
              <a:spcBef>
                <a:spcPts val="0"/>
              </a:spcBef>
            </a:pPr>
            <a:r>
              <a:rPr lang="en-US" sz="1800" dirty="0"/>
              <a:t>Expense:</a:t>
            </a:r>
          </a:p>
          <a:p>
            <a:pPr marL="0" lvl="1">
              <a:spcBef>
                <a:spcPts val="0"/>
              </a:spcBef>
            </a:pPr>
            <a:r>
              <a:rPr lang="en-US" sz="1800" dirty="0"/>
              <a:t>	Financial Fee:		$  14,999.80 </a:t>
            </a:r>
          </a:p>
          <a:p>
            <a:pPr marL="0" lvl="1">
              <a:spcBef>
                <a:spcPts val="0"/>
              </a:spcBef>
            </a:pPr>
            <a:r>
              <a:rPr lang="en-US" sz="1800" dirty="0"/>
              <a:t>	Venue:			$   64,360.00</a:t>
            </a:r>
          </a:p>
          <a:p>
            <a:pPr marL="0" lvl="1">
              <a:spcBef>
                <a:spcPts val="0"/>
              </a:spcBef>
            </a:pPr>
            <a:r>
              <a:rPr lang="en-US" sz="1800" dirty="0"/>
              <a:t>	Networking		$  41,600.00</a:t>
            </a:r>
          </a:p>
          <a:p>
            <a:pPr marL="0" lvl="1">
              <a:spcBef>
                <a:spcPts val="0"/>
              </a:spcBef>
            </a:pPr>
            <a:r>
              <a:rPr lang="en-US" sz="1800" dirty="0"/>
              <a:t>	Meeting Planner:	$  75,050.00</a:t>
            </a:r>
          </a:p>
          <a:p>
            <a:pPr marL="0" lvl="1">
              <a:spcBef>
                <a:spcPts val="0"/>
              </a:spcBef>
            </a:pPr>
            <a:r>
              <a:rPr lang="en-US" sz="1800" dirty="0"/>
              <a:t>	F&amp;B			$160,000.00</a:t>
            </a:r>
          </a:p>
          <a:p>
            <a:pPr marL="0" lvl="1">
              <a:spcBef>
                <a:spcPts val="0"/>
              </a:spcBef>
            </a:pPr>
            <a:r>
              <a:rPr lang="en-US" sz="1800" dirty="0"/>
              <a:t>	Social			$  16,843.75</a:t>
            </a:r>
          </a:p>
          <a:p>
            <a:pPr marL="0" lvl="1">
              <a:spcBef>
                <a:spcPts val="0"/>
              </a:spcBef>
            </a:pPr>
            <a:r>
              <a:rPr lang="en-US" sz="1800" dirty="0"/>
              <a:t>	Shipping			$    4,900.00</a:t>
            </a:r>
          </a:p>
          <a:p>
            <a:pPr marL="0" lvl="1">
              <a:spcBef>
                <a:spcPts val="0"/>
              </a:spcBef>
            </a:pPr>
            <a:r>
              <a:rPr lang="en-US" sz="1800" dirty="0"/>
              <a:t>	Misc.			$   11,911.50</a:t>
            </a:r>
          </a:p>
          <a:p>
            <a:pPr marL="0" lvl="1">
              <a:spcBef>
                <a:spcPts val="0"/>
              </a:spcBef>
            </a:pPr>
            <a:r>
              <a:rPr lang="en-US" sz="1800" dirty="0"/>
              <a:t>	Site Visit			$    13,439.88</a:t>
            </a:r>
          </a:p>
          <a:p>
            <a:pPr marL="0" lvl="1">
              <a:spcBef>
                <a:spcPts val="0"/>
              </a:spcBef>
            </a:pPr>
            <a:r>
              <a:rPr lang="en-US" sz="1800" dirty="0"/>
              <a:t>		Total Expense:		</a:t>
            </a:r>
            <a:r>
              <a:rPr lang="en-US" sz="1800" dirty="0">
                <a:solidFill>
                  <a:srgbClr val="FF0000"/>
                </a:solidFill>
              </a:rPr>
              <a:t>$(403,104.93)              $686.72</a:t>
            </a:r>
            <a:r>
              <a:rPr lang="en-US" sz="1800" b="1" dirty="0">
                <a:solidFill>
                  <a:srgbClr val="FF0000"/>
                </a:solidFill>
              </a:rPr>
              <a:t> </a:t>
            </a:r>
            <a:r>
              <a:rPr lang="en-US" sz="1800" b="1" dirty="0"/>
              <a:t>per person</a:t>
            </a:r>
          </a:p>
          <a:p>
            <a:pPr marL="0">
              <a:spcBef>
                <a:spcPts val="0"/>
              </a:spcBef>
            </a:pPr>
            <a:r>
              <a:rPr lang="en-US" sz="1800" dirty="0"/>
              <a:t>Meeting Surplus/(Deficit)		$ 62,682.95</a:t>
            </a:r>
            <a:endParaRPr lang="en-US" sz="1600"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January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7367686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D784B-096F-4BC0-B00F-03A4BD4D812F}">
  <ds:schemaRefs>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70336</TotalTime>
  <Words>6058</Words>
  <Application>Microsoft Office PowerPoint</Application>
  <PresentationFormat>Widescreen</PresentationFormat>
  <Paragraphs>1816</Paragraphs>
  <Slides>33</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8" baseType="lpstr">
      <vt:lpstr>Arial</vt:lpstr>
      <vt:lpstr>Calibri</vt:lpstr>
      <vt:lpstr>Times New Roman</vt:lpstr>
      <vt:lpstr>Office Theme</vt:lpstr>
      <vt:lpstr>Document</vt:lpstr>
      <vt:lpstr>Wireless Treasurer Report 2023</vt:lpstr>
      <vt:lpstr>Abstract</vt:lpstr>
      <vt:lpstr>802.11/.15 Joint Account Balance Overview Dec 31, 2022</vt:lpstr>
      <vt:lpstr>Income/ Expense Report  Jan 1, 2022,  to  Dec 31, 2022</vt:lpstr>
      <vt:lpstr>2022 Income/Expense Report</vt:lpstr>
      <vt:lpstr>IEEE 802W Mix-mode Interim 2023 January Registration report</vt:lpstr>
      <vt:lpstr>PowerPoint Presentation</vt:lpstr>
      <vt:lpstr>2023 January – Baltimore - Top 10 Countries</vt:lpstr>
      <vt:lpstr>IEEE 802W Mixed-mode Interim 2023 January Budget report</vt:lpstr>
      <vt:lpstr>IEEE802W Mix Mode Interim 2022 Sept Registration report</vt:lpstr>
      <vt:lpstr>PowerPoint Presentation</vt:lpstr>
      <vt:lpstr>IEEE802W Mixed-mode Interim 2022 Sept Budget report</vt:lpstr>
      <vt:lpstr>Future Interim Meeting Fees - 2023</vt:lpstr>
      <vt:lpstr>IEEE802W Mixed-mode Interim 2023 Jan Budget </vt:lpstr>
      <vt:lpstr>Deadbeat Consequences</vt:lpstr>
      <vt:lpstr>These individuals are in arrears on meeting fees Until payment is made IEEE 802 rules mandate that they not attend meetings during any 802 plenary session, cannot complete registration for a meeting, voting rights are rescinded, and attendance credit is reset as if no meetings had been attended.</vt:lpstr>
      <vt:lpstr>2020 – 2022 Historical Attendance</vt:lpstr>
      <vt:lpstr>Historical  Income/Expense reports</vt:lpstr>
      <vt:lpstr>Income/ Expense Report  Jan 1, 2021, to  Dec 31,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Attendance</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2023</dc:title>
  <dc:subject>Treasurer Report</dc:subject>
  <dc:creator>Jon Rosdahl</dc:creator>
  <cp:keywords>January 2023</cp:keywords>
  <dc:description>Jon Rosdahl (Qualcomm)</dc:description>
  <cp:lastModifiedBy>Jon Rosdahl</cp:lastModifiedBy>
  <cp:revision>63</cp:revision>
  <cp:lastPrinted>1601-01-01T00:00:00Z</cp:lastPrinted>
  <dcterms:created xsi:type="dcterms:W3CDTF">2019-08-01T19:20:26Z</dcterms:created>
  <dcterms:modified xsi:type="dcterms:W3CDTF">2023-01-15T20:57:15Z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