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6"/>
  </p:notesMasterIdLst>
  <p:handoutMasterIdLst>
    <p:handoutMasterId r:id="rId7"/>
  </p:handoutMasterIdLst>
  <p:sldIdLst>
    <p:sldId id="278" r:id="rId3"/>
    <p:sldId id="344" r:id="rId4"/>
    <p:sldId id="501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33CCFF"/>
    <a:srgbClr val="69BE28"/>
    <a:srgbClr val="0066FF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8" autoAdjust="0"/>
    <p:restoredTop sz="84211" autoAdjust="0"/>
  </p:normalViewPr>
  <p:slideViewPr>
    <p:cSldViewPr>
      <p:cViewPr varScale="1">
        <p:scale>
          <a:sx n="80" d="100"/>
          <a:sy n="80" d="100"/>
        </p:scale>
        <p:origin x="120" y="84"/>
      </p:cViewPr>
      <p:guideLst/>
    </p:cSldViewPr>
  </p:slideViewPr>
  <p:notesTextViewPr>
    <p:cViewPr>
      <p:scale>
        <a:sx n="1" d="1"/>
        <a:sy n="1" d="1"/>
      </p:scale>
      <p:origin x="0" y="-942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D87C98F-4458-4417-B227-F68F209D25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6638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B3A9FE4-F118-4112-ABFC-8BD7C0F348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40488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D9070D-4278-4348-BC4B-9AD91F631267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4074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Dec 6 conflicts with the IEEE SA BOG  (4 members included )</a:t>
            </a:r>
          </a:p>
          <a:p>
            <a:r>
              <a: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Jan 3 is first day back from holiday – May decide to just skip.</a:t>
            </a:r>
          </a:p>
          <a:p>
            <a:r>
              <a: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Proposal to move Dec to Dec 13</a:t>
            </a:r>
          </a:p>
          <a:p>
            <a:r>
              <a: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Proposal to move Jan to January 10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November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EC-22-0203-00-00EC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52B0D-DD1E-4554-8B26-BB0942B0983C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87942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Yellow Highlight – Potential deferral identified.</a:t>
            </a:r>
          </a:p>
          <a:p>
            <a:r>
              <a:rPr lang="en-US" dirty="0"/>
              <a:t>Blue  Highlight – replacement dates for venues deferred.</a:t>
            </a:r>
          </a:p>
          <a:p>
            <a:r>
              <a:rPr lang="en-US" dirty="0"/>
              <a:t>Light Green highlight – potential targets for possible deferrals or offset penalties.</a:t>
            </a:r>
          </a:p>
          <a:p>
            <a:r>
              <a:rPr lang="en-US" dirty="0"/>
              <a:t>Dark Green Highlight – rebooked due to COVID</a:t>
            </a:r>
          </a:p>
          <a:p>
            <a:r>
              <a:rPr lang="en-US" dirty="0"/>
              <a:t>Red – Cancelled – Electronic Plenary</a:t>
            </a:r>
          </a:p>
          <a:p>
            <a:r>
              <a:rPr lang="en-US" dirty="0"/>
              <a:t>No highlight – pre Covid assigned dates/venues.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Note: 2026 March - </a:t>
            </a:r>
            <a:r>
              <a:rPr lang="en-US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RFP -2019 - Hyatt Regency Chicago selected for March 2023, Contract not signed due to PSAV - Moved to 2024 March - then moved to 2026 due to agreement with rebooking Denver 2024.</a:t>
            </a:r>
          </a:p>
          <a:p>
            <a:endParaRPr lang="en-US" b="0" i="0" dirty="0">
              <a:solidFill>
                <a:srgbClr val="444444"/>
              </a:solidFill>
              <a:effectLst/>
              <a:latin typeface="Calibri" panose="020F0502020204030204" pitchFamily="34" charset="0"/>
            </a:endParaRP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>
                <a:solidFill>
                  <a:srgbClr val="0070C0"/>
                </a:solidFill>
              </a:rPr>
              <a:t>Executed Contract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en-US" sz="1200" b="0" i="0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 items are Venues approved by IEEE 802 EC, but Contract not complete.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b="0" i="0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These are open Calendar items I am working with potential venues.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b="0" i="0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Calendar open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en-US" b="0" i="0" dirty="0">
              <a:solidFill>
                <a:srgbClr val="444444"/>
              </a:solidFill>
              <a:effectLst/>
              <a:latin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52B0D-DD1E-4554-8B26-BB0942B0983C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3BA170-C2F2-4DE2-9ED7-EFDC36CB466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November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CCCEF-1EEE-440B-B6E4-D171747D3EE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EC-22-0203-00-00EC</a:t>
            </a:r>
          </a:p>
        </p:txBody>
      </p:sp>
    </p:spTree>
    <p:extLst>
      <p:ext uri="{BB962C8B-B14F-4D97-AF65-F5344CB8AC3E}">
        <p14:creationId xmlns:p14="http://schemas.microsoft.com/office/powerpoint/2010/main" val="1515722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A675AA46-8D8E-47B7-8801-0994167B951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December 12, 2022 Telecon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>
                <a:solidFill>
                  <a:schemeClr val="bg1"/>
                </a:solidFill>
              </a:rPr>
              <a:t>Version 1.0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2030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3509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92527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39465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29997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1757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23270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243376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48794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46224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494603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650257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881638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72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72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8283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5142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55876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2181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08947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8732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4382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8968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22911FA0-5671-41EA-8B61-D6FE3F397446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December 12, 2022 Telecon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FEE748D-6DB8-4134-84B0-473C4C01471F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001-05-00EC-802-plenary-future-venue-contract-status.xls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081213"/>
            <a:ext cx="7772400" cy="722312"/>
          </a:xfrm>
        </p:spPr>
        <p:txBody>
          <a:bodyPr/>
          <a:lstStyle/>
          <a:p>
            <a:r>
              <a:rPr lang="en-US" altLang="en-US" sz="4000" dirty="0"/>
              <a:t>Future Venue Contract Status</a:t>
            </a:r>
            <a:endParaRPr lang="en-US" altLang="en-US" sz="4400" dirty="0"/>
          </a:p>
        </p:txBody>
      </p:sp>
      <p:sp>
        <p:nvSpPr>
          <p:cNvPr id="11162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08425"/>
            <a:ext cx="64008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3300" dirty="0"/>
              <a:t>Jon Rosdahl</a:t>
            </a:r>
          </a:p>
          <a:p>
            <a:pPr>
              <a:lnSpc>
                <a:spcPct val="80000"/>
              </a:lnSpc>
            </a:pPr>
            <a:r>
              <a:rPr lang="en-US" altLang="en-US" sz="3300" dirty="0"/>
              <a:t>IEEE 802 Executive Secretary</a:t>
            </a:r>
          </a:p>
          <a:p>
            <a:pPr>
              <a:lnSpc>
                <a:spcPct val="80000"/>
              </a:lnSpc>
            </a:pPr>
            <a:r>
              <a:rPr lang="en-US" altLang="en-US" sz="3300" dirty="0"/>
              <a:t>jrosdahl@ieee.org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20" name="Rectangle 4">
            <a:extLst>
              <a:ext uri="{FF2B5EF4-FFF2-40B4-BE49-F238E27FC236}">
                <a16:creationId xmlns:a16="http://schemas.microsoft.com/office/drawing/2014/main" id="{EA070EC2-6458-4DC6-97AA-F4CD63687C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Notice Monthly IEEE 802 EC Telecons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277739-66B6-40EB-9580-9458386E0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01" y="1863327"/>
            <a:ext cx="7486649" cy="4589859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Previous Announcements of 802 EC Interim Telecon </a:t>
            </a:r>
          </a:p>
          <a:p>
            <a:r>
              <a:rPr lang="en-US" sz="1800" dirty="0"/>
              <a:t>     Tuesday 13 Dec 2022, 20:00-22:00 UTC</a:t>
            </a:r>
          </a:p>
          <a:p>
            <a:pPr lvl="1"/>
            <a:r>
              <a:rPr lang="en-US" sz="1400" dirty="0"/>
              <a:t>Call Time: 3:00 PM - 5:00 PM Tuesday, (UTC-04:00) Eastern Time (US &amp; Canada)</a:t>
            </a:r>
          </a:p>
          <a:p>
            <a:pPr lvl="1"/>
            <a:endParaRPr lang="en-US" sz="1400" dirty="0"/>
          </a:p>
          <a:p>
            <a:r>
              <a:rPr lang="en-US" sz="1800" dirty="0"/>
              <a:t>     Tuesday 10 Jan 2023, 19:00-21:00 UTC</a:t>
            </a:r>
          </a:p>
          <a:p>
            <a:r>
              <a:rPr lang="en-US" sz="1800" dirty="0"/>
              <a:t>     Tuesday 07 Feb 2023, 19:00-21:00 UTC</a:t>
            </a:r>
          </a:p>
          <a:p>
            <a:pPr lvl="1"/>
            <a:r>
              <a:rPr lang="en-US" sz="1400" dirty="0"/>
              <a:t>Call Time: 2:00 PM - 4:00 PM Tuesday, (UTC-04:00) Eastern Time (US &amp; Canada)</a:t>
            </a:r>
          </a:p>
          <a:p>
            <a:r>
              <a:rPr lang="en-US" sz="1800" dirty="0"/>
              <a:t>Recurrence: Occurs Generally the first Tuesday of every month.</a:t>
            </a:r>
          </a:p>
          <a:p>
            <a:r>
              <a:rPr lang="en-US" sz="1800" dirty="0"/>
              <a:t>From 7:00 PM to 9:00 PM, (UTC+00:00) Monrovia, Reykjavik time zone.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/>
              <a:t>Calls after March to be Scheduled during 2023 March IEEE 802 EC Closing Plenary meeting.</a:t>
            </a:r>
            <a:br>
              <a:rPr lang="en-US" sz="1800" dirty="0"/>
            </a:br>
            <a:endParaRPr lang="en-US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24CE6-4087-496B-88B7-AB7F112E6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Future Venue Contract Status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2C8B8-206C-4A99-8624-93A2C2F38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4" y="1447799"/>
            <a:ext cx="8448676" cy="5005387"/>
          </a:xfrm>
        </p:spPr>
        <p:txBody>
          <a:bodyPr/>
          <a:lstStyle/>
          <a:p>
            <a:r>
              <a:rPr lang="en-US" sz="1400" dirty="0">
                <a:highlight>
                  <a:srgbClr val="33CCFF"/>
                </a:highlight>
              </a:rPr>
              <a:t>2023 March 12-17 –Hilton Atlanta, Atlanta, GA, United States (1 of 2 – March 2020)</a:t>
            </a:r>
          </a:p>
          <a:p>
            <a:r>
              <a:rPr lang="en-US" sz="1400" dirty="0"/>
              <a:t>2023 July 9-14 – </a:t>
            </a:r>
            <a:r>
              <a:rPr lang="en-US" sz="1400" dirty="0" err="1"/>
              <a:t>Estrel</a:t>
            </a:r>
            <a:r>
              <a:rPr lang="en-US" sz="1400" dirty="0"/>
              <a:t> Berlin, Berlin, Germany</a:t>
            </a:r>
          </a:p>
          <a:p>
            <a:r>
              <a:rPr lang="en-US" sz="1400" dirty="0"/>
              <a:t>2023 Nov 12-17 – Hawaiian Village, Oahu, Hawaii, United States</a:t>
            </a:r>
          </a:p>
          <a:p>
            <a:r>
              <a:rPr lang="en-US" sz="1400" dirty="0">
                <a:highlight>
                  <a:srgbClr val="33CCFF"/>
                </a:highlight>
              </a:rPr>
              <a:t>2024 March 10-15 – Hyatt Regency Denver at Colorado Convention Center, Denver, CO, (March 2021)</a:t>
            </a:r>
          </a:p>
          <a:p>
            <a:r>
              <a:rPr lang="en-US" sz="1400" dirty="0">
                <a:highlight>
                  <a:srgbClr val="33CCFF"/>
                </a:highlight>
              </a:rPr>
              <a:t>2024 July 14-19 – Sheraton Le Centre Montreal, Montreal, Quebec, Canada (July 2020)</a:t>
            </a:r>
          </a:p>
          <a:p>
            <a:r>
              <a:rPr lang="en-US" sz="1400" dirty="0">
                <a:highlight>
                  <a:srgbClr val="33CCFF"/>
                </a:highlight>
              </a:rPr>
              <a:t>2024 Nov 10-15 –Hyatt Regency Vancouver, Vancouver, Canada (Nov 2021)</a:t>
            </a:r>
          </a:p>
          <a:p>
            <a:r>
              <a:rPr lang="en-US" sz="1400" dirty="0">
                <a:highlight>
                  <a:srgbClr val="33CCFF"/>
                </a:highlight>
              </a:rPr>
              <a:t>2025 March 9-14 –Hilton Atlanta, Atlanta, GA, United States (2 of 2 – March 2020).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400" dirty="0">
                <a:highlight>
                  <a:srgbClr val="33CCFF"/>
                </a:highlight>
              </a:rPr>
              <a:t>2025 July 13-18 –Marriott Madrid Auditorium, Madrid, Spain (July 2021)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400" dirty="0">
                <a:highlight>
                  <a:srgbClr val="99FF99"/>
                </a:highlight>
              </a:rPr>
              <a:t>2025 Nov 9-24 – Possible need for penalty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400" dirty="0">
                <a:highlight>
                  <a:srgbClr val="33CCFF"/>
                </a:highlight>
              </a:rPr>
              <a:t>2026 March 8-13 - Hyatt Regency Chicago, Chicago, IL, United States (March 2024)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400" dirty="0">
                <a:highlight>
                  <a:srgbClr val="33CCFF"/>
                </a:highlight>
              </a:rPr>
              <a:t>2026 July 13-18 – Le Centre Sheraton Montreal, Montreal (July 2022 attrition offset)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en-US" sz="1400" dirty="0">
                <a:highlight>
                  <a:srgbClr val="99FF99"/>
                </a:highlight>
              </a:rPr>
              <a:t>2026 Nov 8-13 - 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99FF99"/>
                </a:highlight>
                <a:uLnTx/>
                <a:uFillTx/>
                <a:latin typeface="Arial"/>
                <a:ea typeface="+mn-ea"/>
                <a:cs typeface="+mn-cs"/>
              </a:rPr>
              <a:t>Possible need for penalty </a:t>
            </a:r>
            <a:endParaRPr lang="en-US" sz="1400" dirty="0">
              <a:highlight>
                <a:srgbClr val="33CCFF"/>
              </a:highlight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400" dirty="0">
                <a:highlight>
                  <a:srgbClr val="33CCFF"/>
                </a:highlight>
              </a:rPr>
              <a:t>2027 March –Hilton Atlanta, Atlanta, GA, United States ( offset potential shortfall 2023/2025)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400" dirty="0">
                <a:highlight>
                  <a:srgbClr val="99FF99"/>
                </a:highlight>
              </a:rPr>
              <a:t>2027 July  11-16 - 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99FF99"/>
                </a:highlight>
                <a:uLnTx/>
                <a:uFillTx/>
                <a:latin typeface="Arial"/>
                <a:ea typeface="+mn-ea"/>
                <a:cs typeface="+mn-cs"/>
              </a:rPr>
              <a:t>Possible need for penalty </a:t>
            </a:r>
            <a:endParaRPr lang="en-US" sz="1400" dirty="0">
              <a:highlight>
                <a:srgbClr val="99FF99"/>
              </a:highlight>
            </a:endParaRPr>
          </a:p>
          <a:p>
            <a:r>
              <a:rPr lang="en-US" sz="1400" dirty="0"/>
              <a:t>2027 Nov 14-19 – Hawaiian Village, Oahu, Hawaii, United States</a:t>
            </a:r>
          </a:p>
          <a:p>
            <a:r>
              <a:rPr lang="en-US" sz="140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</a:t>
            </a:r>
            <a:r>
              <a:rPr lang="en-US" sz="14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://mentor.ieee.org/802-ec/dcn/20/ec-20-0001-05-00EC-802-plenary-future-venue-contract-status.xlsx</a:t>
            </a:r>
            <a:endParaRPr lang="en-US" sz="1400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400">
                <a:solidFill>
                  <a:srgbClr val="0070C0"/>
                </a:solidFill>
              </a:rPr>
              <a:t>802 </a:t>
            </a:r>
            <a:r>
              <a:rPr lang="en-US" sz="1400" dirty="0">
                <a:solidFill>
                  <a:srgbClr val="0070C0"/>
                </a:solidFill>
              </a:rPr>
              <a:t>EC Approved – Contract is being Negotiated.</a:t>
            </a:r>
          </a:p>
        </p:txBody>
      </p:sp>
    </p:spTree>
    <p:extLst>
      <p:ext uri="{BB962C8B-B14F-4D97-AF65-F5344CB8AC3E}">
        <p14:creationId xmlns:p14="http://schemas.microsoft.com/office/powerpoint/2010/main" val="3535047406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5DE86786-BF65-4260-BD5A-06661D136036}" vid="{09234F6B-82BD-40B1-B7D0-68C9A6245F6F}"/>
    </a:ext>
  </a:ext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5DE86786-BF65-4260-BD5A-06661D136036}" vid="{B57C1F79-DA0D-4FE6-9C7E-E89E13740D19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802 template2016</Template>
  <TotalTime>437</TotalTime>
  <Words>570</Words>
  <Application>Microsoft Office PowerPoint</Application>
  <PresentationFormat>On-screen Show (4:3)</PresentationFormat>
  <Paragraphs>56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Wingdings</vt:lpstr>
      <vt:lpstr>Title slide</vt:lpstr>
      <vt:lpstr>Title only</vt:lpstr>
      <vt:lpstr>Future Venue Contract Status</vt:lpstr>
      <vt:lpstr>Notice Monthly IEEE 802 EC Telecons</vt:lpstr>
      <vt:lpstr>Future Venue Contract Status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ec-22-0265-00-00EC-Future Venue Contract Status</dc:title>
  <dc:subject>IEEE 802 December 12, 2022 Telecon</dc:subject>
  <dc:creator>Jon Rosdahl</dc:creator>
  <dc:description>Jon Rosdahl, Qualcomm</dc:description>
  <cp:lastModifiedBy>Jon Rosdahl</cp:lastModifiedBy>
  <cp:revision>1</cp:revision>
  <dcterms:created xsi:type="dcterms:W3CDTF">2022-12-13T19:50:11Z</dcterms:created>
  <dcterms:modified xsi:type="dcterms:W3CDTF">2022-12-14T03:07:34Z</dcterms:modified>
</cp:coreProperties>
</file>