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1" r:id="rId2"/>
    <p:sldId id="691" r:id="rId3"/>
    <p:sldId id="672" r:id="rId4"/>
    <p:sldId id="701" r:id="rId5"/>
    <p:sldId id="698" r:id="rId6"/>
    <p:sldId id="359" r:id="rId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2" autoAdjust="0"/>
    <p:restoredTop sz="95488" autoAdjust="0"/>
  </p:normalViewPr>
  <p:slideViewPr>
    <p:cSldViewPr>
      <p:cViewPr varScale="1">
        <p:scale>
          <a:sx n="107" d="100"/>
          <a:sy n="107" d="100"/>
        </p:scale>
        <p:origin x="630" y="78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13 December 2022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20:00-22:00 UTC</a:t>
            </a:r>
            <a:br>
              <a:rPr lang="en-US" sz="2800" dirty="0"/>
            </a:br>
            <a:r>
              <a:rPr lang="en-US" sz="2800" dirty="0"/>
              <a:t>15:00-17:00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DCN ec-22-262-00-00EC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order/roll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114300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Proforma: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IMAT to log your attendance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enable mute when you are not speaking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use the chat function to request being put in the queue</a:t>
            </a:r>
            <a:br>
              <a:rPr lang="en-US" sz="2000" dirty="0"/>
            </a:br>
            <a:endParaRPr lang="en-US" sz="2000" dirty="0"/>
          </a:p>
          <a:p>
            <a:pPr marL="971550" lvl="1" indent="-51435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Reminders</a:t>
            </a:r>
          </a:p>
          <a:p>
            <a:pPr marL="1371600" lvl="2" indent="-514350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Next 802/SA Task Force meeting tentatively scheduled for Monday 30 January 4-5pm ET</a:t>
            </a:r>
          </a:p>
          <a:p>
            <a:pPr marL="1828800" lvl="3" indent="-514350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Contact 802 chair with potential agenda items</a:t>
            </a:r>
          </a:p>
          <a:p>
            <a:pPr marL="1828800" lvl="3" indent="-514350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Meeting will be cancelled if no agenda items are received</a:t>
            </a:r>
            <a:br>
              <a:rPr lang="en-US" sz="1600" dirty="0"/>
            </a:br>
            <a:endParaRPr lang="en-US" sz="16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1314450" lvl="2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 EC Any Other Business?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Any other business?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3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Review Action Items from this meeting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260194</TotalTime>
  <Words>211</Words>
  <Application>Microsoft Office PowerPoint</Application>
  <PresentationFormat>Widescreen</PresentationFormat>
  <Paragraphs>34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IEEE 802 LMSC Executive Committee   13 December 2022 Electronic Meeting 20:00-22:00 UTC 15:00-17:00 ET  </vt:lpstr>
      <vt:lpstr>PowerPoint Presentation</vt:lpstr>
      <vt:lpstr>3.00 Chair’s Announcements</vt:lpstr>
      <vt:lpstr>6.0 EC Any Other Business?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 Nikolich</cp:lastModifiedBy>
  <cp:revision>3985</cp:revision>
  <cp:lastPrinted>2022-06-07T18:20:28Z</cp:lastPrinted>
  <dcterms:created xsi:type="dcterms:W3CDTF">2002-03-10T15:43:16Z</dcterms:created>
  <dcterms:modified xsi:type="dcterms:W3CDTF">2022-12-11T19:28:21Z</dcterms:modified>
</cp:coreProperties>
</file>