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691" r:id="rId3"/>
    <p:sldId id="672" r:id="rId4"/>
    <p:sldId id="702" r:id="rId5"/>
    <p:sldId id="701" r:id="rId6"/>
    <p:sldId id="698" r:id="rId7"/>
    <p:sldId id="359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23" d="100"/>
          <a:sy n="123" d="100"/>
        </p:scale>
        <p:origin x="120" y="48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October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ec-22-209-00-00EC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114300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Reminders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Next 802/SA Task Force meeting scheduled for Monday 24 October 2022 4-5pm ET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Contact 802 chair with potential agenda items</a:t>
            </a:r>
            <a:br>
              <a:rPr lang="en-US" sz="1600" dirty="0"/>
            </a:br>
            <a:endParaRPr lang="en-US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11658600" cy="4114800"/>
          </a:xfrm>
        </p:spPr>
        <p:txBody>
          <a:bodyPr/>
          <a:lstStyle/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dirty="0"/>
              <a:t>802 Chair will remotely participate in the November Plenary Session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802 plenary (13-18NOV) overlaps with the IEEE Meeting Series (15-21NOV)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I need to attend the IEEE Meeting series in person (Vancouver BC)</a:t>
            </a:r>
          </a:p>
          <a:p>
            <a:pPr marL="85725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857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Fortunately due to time zone differences, I will be able to participate in the opening/closing EC meetings, other 802 meetings and tutorials as needed.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Opening EC meeting: James appointed to chair in order to eliminate the possibility of an Internet outage disrupting the meeting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Closing EC meeting: James, Roger and I will be remote.  Tentatively I will chair remotely.  I am checking if the rules allow me to appoint another EC member that is present in-person to chair the meeting</a:t>
            </a:r>
            <a:r>
              <a:rPr lang="en-US" sz="2000" dirty="0"/>
              <a:t>.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EC members – please let me know if you plan on participating in the Plenary in-person or remote via email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28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260128</TotalTime>
  <Words>355</Words>
  <Application>Microsoft Office PowerPoint</Application>
  <PresentationFormat>Widescreen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IEEE 802 LMSC Executive Committee   04 October 2022 Electronic Meeting 19:00-21:00 UTC 15:00-17:00 ET  </vt:lpstr>
      <vt:lpstr>PowerPoint Presentation</vt:lpstr>
      <vt:lpstr>3.00 Chair’s Announcements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3982</cp:revision>
  <cp:lastPrinted>2022-06-07T18:20:28Z</cp:lastPrinted>
  <dcterms:created xsi:type="dcterms:W3CDTF">2002-03-10T15:43:16Z</dcterms:created>
  <dcterms:modified xsi:type="dcterms:W3CDTF">2022-10-04T18:01:37Z</dcterms:modified>
</cp:coreProperties>
</file>