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1"/>
  </p:notesMasterIdLst>
  <p:handoutMasterIdLst>
    <p:handoutMasterId r:id="rId52"/>
  </p:handoutMasterIdLst>
  <p:sldIdLst>
    <p:sldId id="278" r:id="rId2"/>
    <p:sldId id="488" r:id="rId3"/>
    <p:sldId id="489" r:id="rId4"/>
    <p:sldId id="516" r:id="rId5"/>
    <p:sldId id="517" r:id="rId6"/>
    <p:sldId id="528" r:id="rId7"/>
    <p:sldId id="530" r:id="rId8"/>
    <p:sldId id="529" r:id="rId9"/>
    <p:sldId id="531" r:id="rId10"/>
    <p:sldId id="532" r:id="rId11"/>
    <p:sldId id="534" r:id="rId12"/>
    <p:sldId id="535" r:id="rId13"/>
    <p:sldId id="533" r:id="rId14"/>
    <p:sldId id="539" r:id="rId15"/>
    <p:sldId id="527" r:id="rId16"/>
    <p:sldId id="386" r:id="rId17"/>
    <p:sldId id="385" r:id="rId18"/>
    <p:sldId id="405" r:id="rId19"/>
    <p:sldId id="520" r:id="rId20"/>
    <p:sldId id="404" r:id="rId21"/>
    <p:sldId id="521" r:id="rId22"/>
    <p:sldId id="522" r:id="rId23"/>
    <p:sldId id="536" r:id="rId24"/>
    <p:sldId id="537" r:id="rId25"/>
    <p:sldId id="523" r:id="rId26"/>
    <p:sldId id="538" r:id="rId27"/>
    <p:sldId id="524" r:id="rId28"/>
    <p:sldId id="525" r:id="rId29"/>
    <p:sldId id="342" r:id="rId30"/>
    <p:sldId id="499" r:id="rId31"/>
    <p:sldId id="392" r:id="rId32"/>
    <p:sldId id="390" r:id="rId33"/>
    <p:sldId id="394" r:id="rId34"/>
    <p:sldId id="511" r:id="rId35"/>
    <p:sldId id="512" r:id="rId36"/>
    <p:sldId id="509" r:id="rId37"/>
    <p:sldId id="344" r:id="rId38"/>
    <p:sldId id="350" r:id="rId39"/>
    <p:sldId id="510" r:id="rId40"/>
    <p:sldId id="508" r:id="rId41"/>
    <p:sldId id="514" r:id="rId42"/>
    <p:sldId id="526" r:id="rId43"/>
    <p:sldId id="384" r:id="rId44"/>
    <p:sldId id="358" r:id="rId45"/>
    <p:sldId id="364" r:id="rId46"/>
    <p:sldId id="365" r:id="rId47"/>
    <p:sldId id="343" r:id="rId48"/>
    <p:sldId id="377" r:id="rId49"/>
    <p:sldId id="503" r:id="rId50"/>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Default Section" id="{3B8FA370-D2B0-46B1-AFF6-599C114D0677}">
          <p14:sldIdLst>
            <p14:sldId id="278"/>
            <p14:sldId id="488"/>
            <p14:sldId id="489"/>
          </p14:sldIdLst>
        </p14:section>
        <p14:section name="October 4 Telecon" id="{460D1B2F-D42E-48F8-8124-2F3C6CA1FDD0}">
          <p14:sldIdLst>
            <p14:sldId id="516"/>
            <p14:sldId id="517"/>
            <p14:sldId id="528"/>
            <p14:sldId id="530"/>
            <p14:sldId id="529"/>
            <p14:sldId id="531"/>
            <p14:sldId id="532"/>
            <p14:sldId id="534"/>
            <p14:sldId id="535"/>
            <p14:sldId id="533"/>
            <p14:sldId id="539"/>
            <p14:sldId id="527"/>
            <p14:sldId id="386"/>
            <p14:sldId id="385"/>
            <p14:sldId id="405"/>
            <p14:sldId id="520"/>
            <p14:sldId id="404"/>
            <p14:sldId id="521"/>
            <p14:sldId id="522"/>
            <p14:sldId id="536"/>
            <p14:sldId id="537"/>
            <p14:sldId id="523"/>
            <p14:sldId id="538"/>
            <p14:sldId id="524"/>
            <p14:sldId id="525"/>
          </p14:sldIdLst>
        </p14:section>
        <p14:section name="Sept 6 Telecon slides" id="{12A12E1B-8C3F-4A33-B548-A011E5170083}">
          <p14:sldIdLst>
            <p14:sldId id="342"/>
            <p14:sldId id="499"/>
            <p14:sldId id="392"/>
            <p14:sldId id="390"/>
            <p14:sldId id="394"/>
            <p14:sldId id="511"/>
            <p14:sldId id="512"/>
            <p14:sldId id="509"/>
            <p14:sldId id="344"/>
            <p14:sldId id="350"/>
            <p14:sldId id="510"/>
            <p14:sldId id="508"/>
            <p14:sldId id="514"/>
          </p14:sldIdLst>
        </p14:section>
        <p14:section name="Previoius Motions" id="{2BADBEBC-8599-40D8-9FE9-36315DFD14AD}">
          <p14:sldIdLst>
            <p14:sldId id="526"/>
          </p14:sldIdLst>
        </p14:section>
        <p14:section name="Backup slides" id="{89B946F5-47D4-47BE-80B4-BBD366E37181}">
          <p14:sldIdLst>
            <p14:sldId id="384"/>
            <p14:sldId id="358"/>
            <p14:sldId id="364"/>
            <p14:sldId id="365"/>
            <p14:sldId id="343"/>
            <p14:sldId id="377"/>
            <p14:sldId id="50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B1DF"/>
    <a:srgbClr val="33CCFF"/>
    <a:srgbClr val="0066FF"/>
    <a:srgbClr val="99FF99"/>
    <a:srgbClr val="69BE28"/>
    <a:srgbClr val="FFFF00"/>
    <a:srgbClr val="FFCC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096967-0190-424E-9598-DE314DEE4568}" v="91" dt="2022-10-04T14:41:18.5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04" autoAdjust="0"/>
    <p:restoredTop sz="87859" autoAdjust="0"/>
  </p:normalViewPr>
  <p:slideViewPr>
    <p:cSldViewPr>
      <p:cViewPr varScale="1">
        <p:scale>
          <a:sx n="92" d="100"/>
          <a:sy n="92" d="100"/>
        </p:scale>
        <p:origin x="366" y="66"/>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0E096967-0190-424E-9598-DE314DEE4568}"/>
    <pc:docChg chg="undo custSel addSld delSld modSld sldOrd modMainMaster addSection modSection">
      <pc:chgData name="Jon Rosdahl" userId="2820f357-2dd4-4127-8713-e0bfde0fd756" providerId="ADAL" clId="{0E096967-0190-424E-9598-DE314DEE4568}" dt="2022-10-04T14:41:18.557" v="2631" actId="20577"/>
      <pc:docMkLst>
        <pc:docMk/>
      </pc:docMkLst>
      <pc:sldChg chg="modSp mod">
        <pc:chgData name="Jon Rosdahl" userId="2820f357-2dd4-4127-8713-e0bfde0fd756" providerId="ADAL" clId="{0E096967-0190-424E-9598-DE314DEE4568}" dt="2022-10-03T23:24:30.416" v="8" actId="20577"/>
        <pc:sldMkLst>
          <pc:docMk/>
          <pc:sldMk cId="0" sldId="278"/>
        </pc:sldMkLst>
        <pc:spChg chg="mod">
          <ac:chgData name="Jon Rosdahl" userId="2820f357-2dd4-4127-8713-e0bfde0fd756" providerId="ADAL" clId="{0E096967-0190-424E-9598-DE314DEE4568}" dt="2022-10-03T23:24:30.416" v="8" actId="20577"/>
          <ac:spMkLst>
            <pc:docMk/>
            <pc:sldMk cId="0" sldId="278"/>
            <ac:spMk id="111620" creationId="{53B2155B-CFEF-47E6-921E-45594A6364EC}"/>
          </ac:spMkLst>
        </pc:spChg>
      </pc:sldChg>
      <pc:sldChg chg="delSp del mod">
        <pc:chgData name="Jon Rosdahl" userId="2820f357-2dd4-4127-8713-e0bfde0fd756" providerId="ADAL" clId="{0E096967-0190-424E-9598-DE314DEE4568}" dt="2022-10-03T23:51:56.639" v="679" actId="478"/>
        <pc:sldMkLst>
          <pc:docMk/>
          <pc:sldMk cId="3960265333" sldId="385"/>
        </pc:sldMkLst>
        <pc:spChg chg="del">
          <ac:chgData name="Jon Rosdahl" userId="2820f357-2dd4-4127-8713-e0bfde0fd756" providerId="ADAL" clId="{0E096967-0190-424E-9598-DE314DEE4568}" dt="2022-10-03T23:51:56.639" v="679" actId="478"/>
          <ac:spMkLst>
            <pc:docMk/>
            <pc:sldMk cId="3960265333" sldId="385"/>
            <ac:spMk id="5" creationId="{B6E0A22B-54EB-4220-BB1A-6492277E4C6A}"/>
          </ac:spMkLst>
        </pc:spChg>
        <pc:spChg chg="del">
          <ac:chgData name="Jon Rosdahl" userId="2820f357-2dd4-4127-8713-e0bfde0fd756" providerId="ADAL" clId="{0E096967-0190-424E-9598-DE314DEE4568}" dt="2022-10-03T23:51:52.019" v="678" actId="478"/>
          <ac:spMkLst>
            <pc:docMk/>
            <pc:sldMk cId="3960265333" sldId="385"/>
            <ac:spMk id="6" creationId="{81EA7B17-C930-BE07-72F7-1F814B486FB2}"/>
          </ac:spMkLst>
        </pc:spChg>
      </pc:sldChg>
      <pc:sldChg chg="del">
        <pc:chgData name="Jon Rosdahl" userId="2820f357-2dd4-4127-8713-e0bfde0fd756" providerId="ADAL" clId="{0E096967-0190-424E-9598-DE314DEE4568}" dt="2022-10-03T23:46:09.606" v="497"/>
        <pc:sldMkLst>
          <pc:docMk/>
          <pc:sldMk cId="270973391" sldId="386"/>
        </pc:sldMkLst>
      </pc:sldChg>
      <pc:sldChg chg="delSp modSp mod">
        <pc:chgData name="Jon Rosdahl" userId="2820f357-2dd4-4127-8713-e0bfde0fd756" providerId="ADAL" clId="{0E096967-0190-424E-9598-DE314DEE4568}" dt="2022-10-03T23:47:02.623" v="501" actId="478"/>
        <pc:sldMkLst>
          <pc:docMk/>
          <pc:sldMk cId="672122668" sldId="386"/>
        </pc:sldMkLst>
        <pc:spChg chg="del">
          <ac:chgData name="Jon Rosdahl" userId="2820f357-2dd4-4127-8713-e0bfde0fd756" providerId="ADAL" clId="{0E096967-0190-424E-9598-DE314DEE4568}" dt="2022-10-03T23:46:23.020" v="498" actId="478"/>
          <ac:spMkLst>
            <pc:docMk/>
            <pc:sldMk cId="672122668" sldId="386"/>
            <ac:spMk id="3" creationId="{6DFBE805-4A14-261A-E48F-0451B85A5C7A}"/>
          </ac:spMkLst>
        </pc:spChg>
        <pc:spChg chg="del">
          <ac:chgData name="Jon Rosdahl" userId="2820f357-2dd4-4127-8713-e0bfde0fd756" providerId="ADAL" clId="{0E096967-0190-424E-9598-DE314DEE4568}" dt="2022-10-03T23:47:02.623" v="501" actId="478"/>
          <ac:spMkLst>
            <pc:docMk/>
            <pc:sldMk cId="672122668" sldId="386"/>
            <ac:spMk id="4" creationId="{85F13747-2752-42D6-0B94-586506A32002}"/>
          </ac:spMkLst>
        </pc:spChg>
        <pc:spChg chg="del mod">
          <ac:chgData name="Jon Rosdahl" userId="2820f357-2dd4-4127-8713-e0bfde0fd756" providerId="ADAL" clId="{0E096967-0190-424E-9598-DE314DEE4568}" dt="2022-10-03T23:47:00.426" v="500" actId="478"/>
          <ac:spMkLst>
            <pc:docMk/>
            <pc:sldMk cId="672122668" sldId="386"/>
            <ac:spMk id="5" creationId="{2C7D866E-C401-E02E-B033-2064CDAE18FE}"/>
          </ac:spMkLst>
        </pc:spChg>
      </pc:sldChg>
      <pc:sldChg chg="ord">
        <pc:chgData name="Jon Rosdahl" userId="2820f357-2dd4-4127-8713-e0bfde0fd756" providerId="ADAL" clId="{0E096967-0190-424E-9598-DE314DEE4568}" dt="2022-10-03T23:36:07.333" v="86" actId="20578"/>
        <pc:sldMkLst>
          <pc:docMk/>
          <pc:sldMk cId="2500218144" sldId="392"/>
        </pc:sldMkLst>
      </pc:sldChg>
      <pc:sldChg chg="delSp modSp mod">
        <pc:chgData name="Jon Rosdahl" userId="2820f357-2dd4-4127-8713-e0bfde0fd756" providerId="ADAL" clId="{0E096967-0190-424E-9598-DE314DEE4568}" dt="2022-10-03T23:55:35.863" v="700" actId="1076"/>
        <pc:sldMkLst>
          <pc:docMk/>
          <pc:sldMk cId="623233320" sldId="404"/>
        </pc:sldMkLst>
        <pc:spChg chg="mod">
          <ac:chgData name="Jon Rosdahl" userId="2820f357-2dd4-4127-8713-e0bfde0fd756" providerId="ADAL" clId="{0E096967-0190-424E-9598-DE314DEE4568}" dt="2022-10-03T23:55:00.514" v="695" actId="404"/>
          <ac:spMkLst>
            <pc:docMk/>
            <pc:sldMk cId="623233320" sldId="404"/>
            <ac:spMk id="2" creationId="{95827760-049C-A133-EBE1-40BB642C373A}"/>
          </ac:spMkLst>
        </pc:spChg>
        <pc:spChg chg="mod">
          <ac:chgData name="Jon Rosdahl" userId="2820f357-2dd4-4127-8713-e0bfde0fd756" providerId="ADAL" clId="{0E096967-0190-424E-9598-DE314DEE4568}" dt="2022-10-03T23:54:43.493" v="690" actId="1076"/>
          <ac:spMkLst>
            <pc:docMk/>
            <pc:sldMk cId="623233320" sldId="404"/>
            <ac:spMk id="3" creationId="{6BD90626-9A0C-3B6F-36EB-8F8AF4E38B10}"/>
          </ac:spMkLst>
        </pc:spChg>
        <pc:spChg chg="mod">
          <ac:chgData name="Jon Rosdahl" userId="2820f357-2dd4-4127-8713-e0bfde0fd756" providerId="ADAL" clId="{0E096967-0190-424E-9598-DE314DEE4568}" dt="2022-10-03T23:55:35.863" v="700" actId="1076"/>
          <ac:spMkLst>
            <pc:docMk/>
            <pc:sldMk cId="623233320" sldId="404"/>
            <ac:spMk id="4" creationId="{9735DFC4-A801-A2CF-CE2C-0D651BF9615C}"/>
          </ac:spMkLst>
        </pc:spChg>
        <pc:spChg chg="del">
          <ac:chgData name="Jon Rosdahl" userId="2820f357-2dd4-4127-8713-e0bfde0fd756" providerId="ADAL" clId="{0E096967-0190-424E-9598-DE314DEE4568}" dt="2022-10-03T23:54:26.144" v="688" actId="478"/>
          <ac:spMkLst>
            <pc:docMk/>
            <pc:sldMk cId="623233320" sldId="404"/>
            <ac:spMk id="5" creationId="{B077C5E9-A1F7-CE76-0518-FE1E9DBE9EAF}"/>
          </ac:spMkLst>
        </pc:spChg>
        <pc:spChg chg="del">
          <ac:chgData name="Jon Rosdahl" userId="2820f357-2dd4-4127-8713-e0bfde0fd756" providerId="ADAL" clId="{0E096967-0190-424E-9598-DE314DEE4568}" dt="2022-10-03T23:54:22.773" v="687" actId="478"/>
          <ac:spMkLst>
            <pc:docMk/>
            <pc:sldMk cId="623233320" sldId="404"/>
            <ac:spMk id="6" creationId="{F308D66A-1E14-E869-B551-707E6E0BE1EE}"/>
          </ac:spMkLst>
        </pc:spChg>
        <pc:spChg chg="mod">
          <ac:chgData name="Jon Rosdahl" userId="2820f357-2dd4-4127-8713-e0bfde0fd756" providerId="ADAL" clId="{0E096967-0190-424E-9598-DE314DEE4568}" dt="2022-10-03T23:55:14.589" v="697" actId="1076"/>
          <ac:spMkLst>
            <pc:docMk/>
            <pc:sldMk cId="623233320" sldId="404"/>
            <ac:spMk id="7" creationId="{F04990CB-CA00-880E-E65C-72AEBA5F4EDB}"/>
          </ac:spMkLst>
        </pc:spChg>
      </pc:sldChg>
      <pc:sldChg chg="addSp delSp modSp del mod">
        <pc:chgData name="Jon Rosdahl" userId="2820f357-2dd4-4127-8713-e0bfde0fd756" providerId="ADAL" clId="{0E096967-0190-424E-9598-DE314DEE4568}" dt="2022-10-03T23:49:28.385" v="670" actId="478"/>
        <pc:sldMkLst>
          <pc:docMk/>
          <pc:sldMk cId="3657650537" sldId="405"/>
        </pc:sldMkLst>
        <pc:spChg chg="del">
          <ac:chgData name="Jon Rosdahl" userId="2820f357-2dd4-4127-8713-e0bfde0fd756" providerId="ADAL" clId="{0E096967-0190-424E-9598-DE314DEE4568}" dt="2022-10-03T23:49:28.385" v="670" actId="478"/>
          <ac:spMkLst>
            <pc:docMk/>
            <pc:sldMk cId="3657650537" sldId="405"/>
            <ac:spMk id="3" creationId="{B94653A2-B09B-F154-1A7A-751B1E84B14F}"/>
          </ac:spMkLst>
        </pc:spChg>
        <pc:spChg chg="del">
          <ac:chgData name="Jon Rosdahl" userId="2820f357-2dd4-4127-8713-e0bfde0fd756" providerId="ADAL" clId="{0E096967-0190-424E-9598-DE314DEE4568}" dt="2022-10-03T23:49:26.248" v="669" actId="478"/>
          <ac:spMkLst>
            <pc:docMk/>
            <pc:sldMk cId="3657650537" sldId="405"/>
            <ac:spMk id="4" creationId="{A732734D-8B2B-B387-1CE3-20BE84FB02FC}"/>
          </ac:spMkLst>
        </pc:spChg>
        <pc:spChg chg="add mod">
          <ac:chgData name="Jon Rosdahl" userId="2820f357-2dd4-4127-8713-e0bfde0fd756" providerId="ADAL" clId="{0E096967-0190-424E-9598-DE314DEE4568}" dt="2022-10-03T23:49:23.349" v="668" actId="1076"/>
          <ac:spMkLst>
            <pc:docMk/>
            <pc:sldMk cId="3657650537" sldId="405"/>
            <ac:spMk id="5" creationId="{D97923ED-1157-FF2D-8326-5981BAACEF4F}"/>
          </ac:spMkLst>
        </pc:spChg>
      </pc:sldChg>
      <pc:sldChg chg="new del">
        <pc:chgData name="Jon Rosdahl" userId="2820f357-2dd4-4127-8713-e0bfde0fd756" providerId="ADAL" clId="{0E096967-0190-424E-9598-DE314DEE4568}" dt="2022-10-03T23:51:27.100" v="671" actId="47"/>
        <pc:sldMkLst>
          <pc:docMk/>
          <pc:sldMk cId="104385866" sldId="515"/>
        </pc:sldMkLst>
      </pc:sldChg>
      <pc:sldChg chg="addSp delSp modSp mod">
        <pc:chgData name="Jon Rosdahl" userId="2820f357-2dd4-4127-8713-e0bfde0fd756" providerId="ADAL" clId="{0E096967-0190-424E-9598-DE314DEE4568}" dt="2022-10-04T14:15:03.373" v="2312" actId="20577"/>
        <pc:sldMkLst>
          <pc:docMk/>
          <pc:sldMk cId="3899792610" sldId="516"/>
        </pc:sldMkLst>
        <pc:spChg chg="mod">
          <ac:chgData name="Jon Rosdahl" userId="2820f357-2dd4-4127-8713-e0bfde0fd756" providerId="ADAL" clId="{0E096967-0190-424E-9598-DE314DEE4568}" dt="2022-10-03T23:33:54.644" v="53" actId="20577"/>
          <ac:spMkLst>
            <pc:docMk/>
            <pc:sldMk cId="3899792610" sldId="516"/>
            <ac:spMk id="273413" creationId="{F9A6CCE4-BC0A-4194-9F6C-63D8359E4152}"/>
          </ac:spMkLst>
        </pc:spChg>
        <pc:spChg chg="mod">
          <ac:chgData name="Jon Rosdahl" userId="2820f357-2dd4-4127-8713-e0bfde0fd756" providerId="ADAL" clId="{0E096967-0190-424E-9598-DE314DEE4568}" dt="2022-10-04T14:15:03.373" v="2312" actId="20577"/>
          <ac:spMkLst>
            <pc:docMk/>
            <pc:sldMk cId="3899792610" sldId="516"/>
            <ac:spMk id="273414" creationId="{A8DD74F1-78FD-43C5-92B7-9C87A242921B}"/>
          </ac:spMkLst>
        </pc:spChg>
        <pc:graphicFrameChg chg="add del mod">
          <ac:chgData name="Jon Rosdahl" userId="2820f357-2dd4-4127-8713-e0bfde0fd756" providerId="ADAL" clId="{0E096967-0190-424E-9598-DE314DEE4568}" dt="2022-10-04T14:14:52.003" v="2306"/>
          <ac:graphicFrameMkLst>
            <pc:docMk/>
            <pc:sldMk cId="3899792610" sldId="516"/>
            <ac:graphicFrameMk id="2" creationId="{A0A07EB0-02B6-67DF-B966-3DAD61923260}"/>
          </ac:graphicFrameMkLst>
        </pc:graphicFrameChg>
      </pc:sldChg>
      <pc:sldChg chg="modSp mod">
        <pc:chgData name="Jon Rosdahl" userId="2820f357-2dd4-4127-8713-e0bfde0fd756" providerId="ADAL" clId="{0E096967-0190-424E-9598-DE314DEE4568}" dt="2022-10-03T23:35:48.381" v="83" actId="6549"/>
        <pc:sldMkLst>
          <pc:docMk/>
          <pc:sldMk cId="2268239963" sldId="517"/>
        </pc:sldMkLst>
        <pc:spChg chg="mod">
          <ac:chgData name="Jon Rosdahl" userId="2820f357-2dd4-4127-8713-e0bfde0fd756" providerId="ADAL" clId="{0E096967-0190-424E-9598-DE314DEE4568}" dt="2022-10-03T23:35:48.381" v="83" actId="6549"/>
          <ac:spMkLst>
            <pc:docMk/>
            <pc:sldMk cId="2268239963" sldId="517"/>
            <ac:spMk id="3" creationId="{360E52E6-777D-0F5D-79A6-D485B1EAE955}"/>
          </ac:spMkLst>
        </pc:spChg>
      </pc:sldChg>
      <pc:sldChg chg="del">
        <pc:chgData name="Jon Rosdahl" userId="2820f357-2dd4-4127-8713-e0bfde0fd756" providerId="ADAL" clId="{0E096967-0190-424E-9598-DE314DEE4568}" dt="2022-10-03T23:45:47.067" v="496" actId="47"/>
        <pc:sldMkLst>
          <pc:docMk/>
          <pc:sldMk cId="1051655050" sldId="518"/>
        </pc:sldMkLst>
      </pc:sldChg>
      <pc:sldChg chg="add del">
        <pc:chgData name="Jon Rosdahl" userId="2820f357-2dd4-4127-8713-e0bfde0fd756" providerId="ADAL" clId="{0E096967-0190-424E-9598-DE314DEE4568}" dt="2022-10-03T23:52:47.378" v="684" actId="47"/>
        <pc:sldMkLst>
          <pc:docMk/>
          <pc:sldMk cId="3907738261" sldId="519"/>
        </pc:sldMkLst>
      </pc:sldChg>
      <pc:sldChg chg="modSp add mod">
        <pc:chgData name="Jon Rosdahl" userId="2820f357-2dd4-4127-8713-e0bfde0fd756" providerId="ADAL" clId="{0E096967-0190-424E-9598-DE314DEE4568}" dt="2022-10-04T00:52:40.449" v="1503" actId="27107"/>
        <pc:sldMkLst>
          <pc:docMk/>
          <pc:sldMk cId="2450638974" sldId="520"/>
        </pc:sldMkLst>
        <pc:spChg chg="mod">
          <ac:chgData name="Jon Rosdahl" userId="2820f357-2dd4-4127-8713-e0bfde0fd756" providerId="ADAL" clId="{0E096967-0190-424E-9598-DE314DEE4568}" dt="2022-10-04T00:52:40.449" v="1503" actId="27107"/>
          <ac:spMkLst>
            <pc:docMk/>
            <pc:sldMk cId="2450638974" sldId="520"/>
            <ac:spMk id="3" creationId="{C83516C3-34E9-9304-2311-F921019D41A2}"/>
          </ac:spMkLst>
        </pc:spChg>
      </pc:sldChg>
      <pc:sldChg chg="modSp add mod">
        <pc:chgData name="Jon Rosdahl" userId="2820f357-2dd4-4127-8713-e0bfde0fd756" providerId="ADAL" clId="{0E096967-0190-424E-9598-DE314DEE4568}" dt="2022-10-04T00:32:34.144" v="1328" actId="20577"/>
        <pc:sldMkLst>
          <pc:docMk/>
          <pc:sldMk cId="2139203936" sldId="521"/>
        </pc:sldMkLst>
        <pc:spChg chg="mod">
          <ac:chgData name="Jon Rosdahl" userId="2820f357-2dd4-4127-8713-e0bfde0fd756" providerId="ADAL" clId="{0E096967-0190-424E-9598-DE314DEE4568}" dt="2022-10-03T23:56:33.933" v="760" actId="20577"/>
          <ac:spMkLst>
            <pc:docMk/>
            <pc:sldMk cId="2139203936" sldId="521"/>
            <ac:spMk id="2" creationId="{69817113-92D4-EFEF-B1A1-D9A49DC7F2AB}"/>
          </ac:spMkLst>
        </pc:spChg>
        <pc:spChg chg="mod">
          <ac:chgData name="Jon Rosdahl" userId="2820f357-2dd4-4127-8713-e0bfde0fd756" providerId="ADAL" clId="{0E096967-0190-424E-9598-DE314DEE4568}" dt="2022-10-04T00:32:34.144" v="1328" actId="20577"/>
          <ac:spMkLst>
            <pc:docMk/>
            <pc:sldMk cId="2139203936" sldId="521"/>
            <ac:spMk id="3" creationId="{DE53F635-D915-F90E-94D5-09FADECE6252}"/>
          </ac:spMkLst>
        </pc:spChg>
      </pc:sldChg>
      <pc:sldChg chg="modSp add mod">
        <pc:chgData name="Jon Rosdahl" userId="2820f357-2dd4-4127-8713-e0bfde0fd756" providerId="ADAL" clId="{0E096967-0190-424E-9598-DE314DEE4568}" dt="2022-10-04T00:33:12.690" v="1330" actId="6549"/>
        <pc:sldMkLst>
          <pc:docMk/>
          <pc:sldMk cId="1025283638" sldId="522"/>
        </pc:sldMkLst>
        <pc:spChg chg="mod">
          <ac:chgData name="Jon Rosdahl" userId="2820f357-2dd4-4127-8713-e0bfde0fd756" providerId="ADAL" clId="{0E096967-0190-424E-9598-DE314DEE4568}" dt="2022-10-04T00:33:12.690" v="1330" actId="6549"/>
          <ac:spMkLst>
            <pc:docMk/>
            <pc:sldMk cId="1025283638" sldId="522"/>
            <ac:spMk id="3" creationId="{D82E2E9C-C20D-2BCD-9C34-DB5DE32167C6}"/>
          </ac:spMkLst>
        </pc:spChg>
      </pc:sldChg>
      <pc:sldChg chg="modSp add mod">
        <pc:chgData name="Jon Rosdahl" userId="2820f357-2dd4-4127-8713-e0bfde0fd756" providerId="ADAL" clId="{0E096967-0190-424E-9598-DE314DEE4568}" dt="2022-10-04T14:20:51.624" v="2404" actId="6549"/>
        <pc:sldMkLst>
          <pc:docMk/>
          <pc:sldMk cId="794301377" sldId="523"/>
        </pc:sldMkLst>
        <pc:spChg chg="mod">
          <ac:chgData name="Jon Rosdahl" userId="2820f357-2dd4-4127-8713-e0bfde0fd756" providerId="ADAL" clId="{0E096967-0190-424E-9598-DE314DEE4568}" dt="2022-10-04T14:20:51.624" v="2404" actId="6549"/>
          <ac:spMkLst>
            <pc:docMk/>
            <pc:sldMk cId="794301377" sldId="523"/>
            <ac:spMk id="2" creationId="{A0348286-C74B-72E3-8BA7-B6B890E28BE3}"/>
          </ac:spMkLst>
        </pc:spChg>
      </pc:sldChg>
      <pc:sldChg chg="add">
        <pc:chgData name="Jon Rosdahl" userId="2820f357-2dd4-4127-8713-e0bfde0fd756" providerId="ADAL" clId="{0E096967-0190-424E-9598-DE314DEE4568}" dt="2022-10-03T23:37:35.419" v="87"/>
        <pc:sldMkLst>
          <pc:docMk/>
          <pc:sldMk cId="1774619259" sldId="524"/>
        </pc:sldMkLst>
      </pc:sldChg>
      <pc:sldChg chg="modSp add mod">
        <pc:chgData name="Jon Rosdahl" userId="2820f357-2dd4-4127-8713-e0bfde0fd756" providerId="ADAL" clId="{0E096967-0190-424E-9598-DE314DEE4568}" dt="2022-10-04T00:42:42.562" v="1499" actId="20577"/>
        <pc:sldMkLst>
          <pc:docMk/>
          <pc:sldMk cId="2737390274" sldId="525"/>
        </pc:sldMkLst>
        <pc:spChg chg="mod">
          <ac:chgData name="Jon Rosdahl" userId="2820f357-2dd4-4127-8713-e0bfde0fd756" providerId="ADAL" clId="{0E096967-0190-424E-9598-DE314DEE4568}" dt="2022-10-04T00:38:57.392" v="1469" actId="20577"/>
          <ac:spMkLst>
            <pc:docMk/>
            <pc:sldMk cId="2737390274" sldId="525"/>
            <ac:spMk id="2" creationId="{826B286A-735B-4EAB-B47B-955D713EC1B9}"/>
          </ac:spMkLst>
        </pc:spChg>
        <pc:spChg chg="mod">
          <ac:chgData name="Jon Rosdahl" userId="2820f357-2dd4-4127-8713-e0bfde0fd756" providerId="ADAL" clId="{0E096967-0190-424E-9598-DE314DEE4568}" dt="2022-10-04T00:42:42.562" v="1499" actId="20577"/>
          <ac:spMkLst>
            <pc:docMk/>
            <pc:sldMk cId="2737390274" sldId="525"/>
            <ac:spMk id="3" creationId="{F9657F8A-5834-4BD7-8DBC-9537F96B52F6}"/>
          </ac:spMkLst>
        </pc:spChg>
      </pc:sldChg>
      <pc:sldChg chg="modSp mod">
        <pc:chgData name="Jon Rosdahl" userId="2820f357-2dd4-4127-8713-e0bfde0fd756" providerId="ADAL" clId="{0E096967-0190-424E-9598-DE314DEE4568}" dt="2022-10-03T23:39:51.278" v="124" actId="20577"/>
        <pc:sldMkLst>
          <pc:docMk/>
          <pc:sldMk cId="558885842" sldId="526"/>
        </pc:sldMkLst>
        <pc:spChg chg="mod">
          <ac:chgData name="Jon Rosdahl" userId="2820f357-2dd4-4127-8713-e0bfde0fd756" providerId="ADAL" clId="{0E096967-0190-424E-9598-DE314DEE4568}" dt="2022-10-03T23:39:51.278" v="124" actId="20577"/>
          <ac:spMkLst>
            <pc:docMk/>
            <pc:sldMk cId="558885842" sldId="526"/>
            <ac:spMk id="2" creationId="{D416F826-3182-2351-2A58-A4E384D3A0CF}"/>
          </ac:spMkLst>
        </pc:spChg>
      </pc:sldChg>
      <pc:sldChg chg="modSp add del mod">
        <pc:chgData name="Jon Rosdahl" userId="2820f357-2dd4-4127-8713-e0bfde0fd756" providerId="ADAL" clId="{0E096967-0190-424E-9598-DE314DEE4568}" dt="2022-10-03T23:39:20.431" v="123" actId="2696"/>
        <pc:sldMkLst>
          <pc:docMk/>
          <pc:sldMk cId="4099353116" sldId="526"/>
        </pc:sldMkLst>
        <pc:spChg chg="mod">
          <ac:chgData name="Jon Rosdahl" userId="2820f357-2dd4-4127-8713-e0bfde0fd756" providerId="ADAL" clId="{0E096967-0190-424E-9598-DE314DEE4568}" dt="2022-10-03T23:38:45.654" v="117" actId="404"/>
          <ac:spMkLst>
            <pc:docMk/>
            <pc:sldMk cId="4099353116" sldId="526"/>
            <ac:spMk id="2" creationId="{D416F826-3182-2351-2A58-A4E384D3A0CF}"/>
          </ac:spMkLst>
        </pc:spChg>
        <pc:spChg chg="mod">
          <ac:chgData name="Jon Rosdahl" userId="2820f357-2dd4-4127-8713-e0bfde0fd756" providerId="ADAL" clId="{0E096967-0190-424E-9598-DE314DEE4568}" dt="2022-10-03T23:39:02.349" v="122" actId="1076"/>
          <ac:spMkLst>
            <pc:docMk/>
            <pc:sldMk cId="4099353116" sldId="526"/>
            <ac:spMk id="3" creationId="{B52F691E-0C42-102C-C17F-9F13CC597FC7}"/>
          </ac:spMkLst>
        </pc:spChg>
      </pc:sldChg>
      <pc:sldChg chg="add del">
        <pc:chgData name="Jon Rosdahl" userId="2820f357-2dd4-4127-8713-e0bfde0fd756" providerId="ADAL" clId="{0E096967-0190-424E-9598-DE314DEE4568}" dt="2022-10-03T23:38:07.649" v="88" actId="47"/>
        <pc:sldMkLst>
          <pc:docMk/>
          <pc:sldMk cId="1801918433" sldId="527"/>
        </pc:sldMkLst>
      </pc:sldChg>
      <pc:sldChg chg="modSp new mod">
        <pc:chgData name="Jon Rosdahl" userId="2820f357-2dd4-4127-8713-e0bfde0fd756" providerId="ADAL" clId="{0E096967-0190-424E-9598-DE314DEE4568}" dt="2022-10-03T23:56:03.306" v="753" actId="20577"/>
        <pc:sldMkLst>
          <pc:docMk/>
          <pc:sldMk cId="3283135847" sldId="527"/>
        </pc:sldMkLst>
        <pc:spChg chg="mod">
          <ac:chgData name="Jon Rosdahl" userId="2820f357-2dd4-4127-8713-e0bfde0fd756" providerId="ADAL" clId="{0E096967-0190-424E-9598-DE314DEE4568}" dt="2022-10-03T23:48:02.880" v="519" actId="20577"/>
          <ac:spMkLst>
            <pc:docMk/>
            <pc:sldMk cId="3283135847" sldId="527"/>
            <ac:spMk id="2" creationId="{1D57EECC-AB62-1919-74DF-144E54B774CF}"/>
          </ac:spMkLst>
        </pc:spChg>
        <pc:spChg chg="mod">
          <ac:chgData name="Jon Rosdahl" userId="2820f357-2dd4-4127-8713-e0bfde0fd756" providerId="ADAL" clId="{0E096967-0190-424E-9598-DE314DEE4568}" dt="2022-10-03T23:56:03.306" v="753" actId="20577"/>
          <ac:spMkLst>
            <pc:docMk/>
            <pc:sldMk cId="3283135847" sldId="527"/>
            <ac:spMk id="3" creationId="{F96A2F92-4B0F-0D02-460D-9189125B3A1A}"/>
          </ac:spMkLst>
        </pc:spChg>
      </pc:sldChg>
      <pc:sldChg chg="addSp delSp modSp new mod setBg delDesignElem chgLayout">
        <pc:chgData name="Jon Rosdahl" userId="2820f357-2dd4-4127-8713-e0bfde0fd756" providerId="ADAL" clId="{0E096967-0190-424E-9598-DE314DEE4568}" dt="2022-10-04T01:00:45.965" v="1625" actId="6549"/>
        <pc:sldMkLst>
          <pc:docMk/>
          <pc:sldMk cId="1987016079" sldId="528"/>
        </pc:sldMkLst>
        <pc:spChg chg="add del">
          <ac:chgData name="Jon Rosdahl" userId="2820f357-2dd4-4127-8713-e0bfde0fd756" providerId="ADAL" clId="{0E096967-0190-424E-9598-DE314DEE4568}" dt="2022-10-04T00:55:00.712" v="1527" actId="26606"/>
          <ac:spMkLst>
            <pc:docMk/>
            <pc:sldMk cId="1987016079" sldId="528"/>
            <ac:spMk id="2" creationId="{18C9D156-D265-E2BD-8A1A-E9835537A35A}"/>
          </ac:spMkLst>
        </pc:spChg>
        <pc:spChg chg="del">
          <ac:chgData name="Jon Rosdahl" userId="2820f357-2dd4-4127-8713-e0bfde0fd756" providerId="ADAL" clId="{0E096967-0190-424E-9598-DE314DEE4568}" dt="2022-10-04T00:54:50.048" v="1523"/>
          <ac:spMkLst>
            <pc:docMk/>
            <pc:sldMk cId="1987016079" sldId="528"/>
            <ac:spMk id="3" creationId="{04D41C37-932B-41E6-A915-8AB50BEBAFFF}"/>
          </ac:spMkLst>
        </pc:spChg>
        <pc:spChg chg="add mod ord">
          <ac:chgData name="Jon Rosdahl" userId="2820f357-2dd4-4127-8713-e0bfde0fd756" providerId="ADAL" clId="{0E096967-0190-424E-9598-DE314DEE4568}" dt="2022-10-04T01:00:34.628" v="1624" actId="700"/>
          <ac:spMkLst>
            <pc:docMk/>
            <pc:sldMk cId="1987016079" sldId="528"/>
            <ac:spMk id="5" creationId="{618FBEAB-C19C-DF34-84C7-A98DCA970BC6}"/>
          </ac:spMkLst>
        </pc:spChg>
        <pc:spChg chg="add del mod">
          <ac:chgData name="Jon Rosdahl" userId="2820f357-2dd4-4127-8713-e0bfde0fd756" providerId="ADAL" clId="{0E096967-0190-424E-9598-DE314DEE4568}" dt="2022-10-04T00:59:27.654" v="1612"/>
          <ac:spMkLst>
            <pc:docMk/>
            <pc:sldMk cId="1987016079" sldId="528"/>
            <ac:spMk id="7" creationId="{A950D3E3-07DF-816E-40F6-AA046847F164}"/>
          </ac:spMkLst>
        </pc:spChg>
        <pc:spChg chg="add del">
          <ac:chgData name="Jon Rosdahl" userId="2820f357-2dd4-4127-8713-e0bfde0fd756" providerId="ADAL" clId="{0E096967-0190-424E-9598-DE314DEE4568}" dt="2022-10-04T00:55:00.696" v="1526" actId="26606"/>
          <ac:spMkLst>
            <pc:docMk/>
            <pc:sldMk cId="1987016079" sldId="528"/>
            <ac:spMk id="9" creationId="{F3060C83-F051-4F0E-ABAD-AA0DFC48B218}"/>
          </ac:spMkLst>
        </pc:spChg>
        <pc:spChg chg="add del">
          <ac:chgData name="Jon Rosdahl" userId="2820f357-2dd4-4127-8713-e0bfde0fd756" providerId="ADAL" clId="{0E096967-0190-424E-9598-DE314DEE4568}" dt="2022-10-04T00:59:37.162" v="1614" actId="26606"/>
          <ac:spMkLst>
            <pc:docMk/>
            <pc:sldMk cId="1987016079" sldId="528"/>
            <ac:spMk id="10" creationId="{53B021B3-DE93-4AB7-8A18-CF5F1CED88B8}"/>
          </ac:spMkLst>
        </pc:spChg>
        <pc:spChg chg="add del">
          <ac:chgData name="Jon Rosdahl" userId="2820f357-2dd4-4127-8713-e0bfde0fd756" providerId="ADAL" clId="{0E096967-0190-424E-9598-DE314DEE4568}" dt="2022-10-04T00:55:00.696" v="1526" actId="26606"/>
          <ac:spMkLst>
            <pc:docMk/>
            <pc:sldMk cId="1987016079" sldId="528"/>
            <ac:spMk id="11" creationId="{83C98ABE-055B-441F-B07E-44F97F083C39}"/>
          </ac:spMkLst>
        </pc:spChg>
        <pc:spChg chg="add del">
          <ac:chgData name="Jon Rosdahl" userId="2820f357-2dd4-4127-8713-e0bfde0fd756" providerId="ADAL" clId="{0E096967-0190-424E-9598-DE314DEE4568}" dt="2022-10-04T00:59:37.162" v="1614" actId="26606"/>
          <ac:spMkLst>
            <pc:docMk/>
            <pc:sldMk cId="1987016079" sldId="528"/>
            <ac:spMk id="12" creationId="{52D502E5-F6B4-4D58-B4AE-FC466FF15EE8}"/>
          </ac:spMkLst>
        </pc:spChg>
        <pc:spChg chg="add del">
          <ac:chgData name="Jon Rosdahl" userId="2820f357-2dd4-4127-8713-e0bfde0fd756" providerId="ADAL" clId="{0E096967-0190-424E-9598-DE314DEE4568}" dt="2022-10-04T00:55:00.696" v="1526" actId="26606"/>
          <ac:spMkLst>
            <pc:docMk/>
            <pc:sldMk cId="1987016079" sldId="528"/>
            <ac:spMk id="13" creationId="{29FDB030-9B49-4CED-8CCD-4D99382388AC}"/>
          </ac:spMkLst>
        </pc:spChg>
        <pc:spChg chg="add del">
          <ac:chgData name="Jon Rosdahl" userId="2820f357-2dd4-4127-8713-e0bfde0fd756" providerId="ADAL" clId="{0E096967-0190-424E-9598-DE314DEE4568}" dt="2022-10-04T00:59:37.162" v="1614" actId="26606"/>
          <ac:spMkLst>
            <pc:docMk/>
            <pc:sldMk cId="1987016079" sldId="528"/>
            <ac:spMk id="14" creationId="{9DECDBF4-02B6-4BB4-B65B-B8107AD6A9E8}"/>
          </ac:spMkLst>
        </pc:spChg>
        <pc:spChg chg="add del">
          <ac:chgData name="Jon Rosdahl" userId="2820f357-2dd4-4127-8713-e0bfde0fd756" providerId="ADAL" clId="{0E096967-0190-424E-9598-DE314DEE4568}" dt="2022-10-04T00:55:00.696" v="1526" actId="26606"/>
          <ac:spMkLst>
            <pc:docMk/>
            <pc:sldMk cId="1987016079" sldId="528"/>
            <ac:spMk id="15" creationId="{3783CA14-24A1-485C-8B30-D6A5D87987AD}"/>
          </ac:spMkLst>
        </pc:spChg>
        <pc:spChg chg="add del">
          <ac:chgData name="Jon Rosdahl" userId="2820f357-2dd4-4127-8713-e0bfde0fd756" providerId="ADAL" clId="{0E096967-0190-424E-9598-DE314DEE4568}" dt="2022-10-04T00:59:54.253" v="1616" actId="26606"/>
          <ac:spMkLst>
            <pc:docMk/>
            <pc:sldMk cId="1987016079" sldId="528"/>
            <ac:spMk id="16" creationId="{A4AC5506-6312-4701-8D3C-40187889A947}"/>
          </ac:spMkLst>
        </pc:spChg>
        <pc:spChg chg="add del">
          <ac:chgData name="Jon Rosdahl" userId="2820f357-2dd4-4127-8713-e0bfde0fd756" providerId="ADAL" clId="{0E096967-0190-424E-9598-DE314DEE4568}" dt="2022-10-04T00:55:00.696" v="1526" actId="26606"/>
          <ac:spMkLst>
            <pc:docMk/>
            <pc:sldMk cId="1987016079" sldId="528"/>
            <ac:spMk id="17" creationId="{9A97C86A-04D6-40F7-AE84-31AB43E6A846}"/>
          </ac:spMkLst>
        </pc:spChg>
        <pc:spChg chg="add del">
          <ac:chgData name="Jon Rosdahl" userId="2820f357-2dd4-4127-8713-e0bfde0fd756" providerId="ADAL" clId="{0E096967-0190-424E-9598-DE314DEE4568}" dt="2022-10-04T01:00:03.539" v="1618" actId="26606"/>
          <ac:spMkLst>
            <pc:docMk/>
            <pc:sldMk cId="1987016079" sldId="528"/>
            <ac:spMk id="18" creationId="{89A320C9-9735-4D13-8279-C1C674841392}"/>
          </ac:spMkLst>
        </pc:spChg>
        <pc:spChg chg="add del">
          <ac:chgData name="Jon Rosdahl" userId="2820f357-2dd4-4127-8713-e0bfde0fd756" providerId="ADAL" clId="{0E096967-0190-424E-9598-DE314DEE4568}" dt="2022-10-04T00:55:00.696" v="1526" actId="26606"/>
          <ac:spMkLst>
            <pc:docMk/>
            <pc:sldMk cId="1987016079" sldId="528"/>
            <ac:spMk id="19" creationId="{FF9F2414-84E8-453E-B1F3-389FDE8192D9}"/>
          </ac:spMkLst>
        </pc:spChg>
        <pc:spChg chg="add del">
          <ac:chgData name="Jon Rosdahl" userId="2820f357-2dd4-4127-8713-e0bfde0fd756" providerId="ADAL" clId="{0E096967-0190-424E-9598-DE314DEE4568}" dt="2022-10-04T01:00:03.539" v="1618" actId="26606"/>
          <ac:spMkLst>
            <pc:docMk/>
            <pc:sldMk cId="1987016079" sldId="528"/>
            <ac:spMk id="20" creationId="{92544CF4-9B52-4A7B-A4B3-88C72729B77D}"/>
          </ac:spMkLst>
        </pc:spChg>
        <pc:spChg chg="add del">
          <ac:chgData name="Jon Rosdahl" userId="2820f357-2dd4-4127-8713-e0bfde0fd756" providerId="ADAL" clId="{0E096967-0190-424E-9598-DE314DEE4568}" dt="2022-10-04T00:55:00.696" v="1526" actId="26606"/>
          <ac:spMkLst>
            <pc:docMk/>
            <pc:sldMk cId="1987016079" sldId="528"/>
            <ac:spMk id="21" creationId="{3ECA69A1-7536-43AC-85EF-C7106179F5ED}"/>
          </ac:spMkLst>
        </pc:spChg>
        <pc:spChg chg="add del">
          <ac:chgData name="Jon Rosdahl" userId="2820f357-2dd4-4127-8713-e0bfde0fd756" providerId="ADAL" clId="{0E096967-0190-424E-9598-DE314DEE4568}" dt="2022-10-04T01:00:03.539" v="1618" actId="26606"/>
          <ac:spMkLst>
            <pc:docMk/>
            <pc:sldMk cId="1987016079" sldId="528"/>
            <ac:spMk id="22" creationId="{E75862C5-5C00-4421-BC7B-9B7B86DBC80D}"/>
          </ac:spMkLst>
        </pc:spChg>
        <pc:spChg chg="add del">
          <ac:chgData name="Jon Rosdahl" userId="2820f357-2dd4-4127-8713-e0bfde0fd756" providerId="ADAL" clId="{0E096967-0190-424E-9598-DE314DEE4568}" dt="2022-10-04T01:00:03.539" v="1618" actId="26606"/>
          <ac:spMkLst>
            <pc:docMk/>
            <pc:sldMk cId="1987016079" sldId="528"/>
            <ac:spMk id="23" creationId="{089440EF-9BE9-4AE9-8C28-00B02296CDB6}"/>
          </ac:spMkLst>
        </pc:spChg>
        <pc:spChg chg="add del">
          <ac:chgData name="Jon Rosdahl" userId="2820f357-2dd4-4127-8713-e0bfde0fd756" providerId="ADAL" clId="{0E096967-0190-424E-9598-DE314DEE4568}" dt="2022-10-04T01:00:16.821" v="1623" actId="26606"/>
          <ac:spMkLst>
            <pc:docMk/>
            <pc:sldMk cId="1987016079" sldId="528"/>
            <ac:spMk id="25" creationId="{53B021B3-DE93-4AB7-8A18-CF5F1CED88B8}"/>
          </ac:spMkLst>
        </pc:spChg>
        <pc:spChg chg="add del">
          <ac:chgData name="Jon Rosdahl" userId="2820f357-2dd4-4127-8713-e0bfde0fd756" providerId="ADAL" clId="{0E096967-0190-424E-9598-DE314DEE4568}" dt="2022-10-04T01:00:16.821" v="1623" actId="26606"/>
          <ac:spMkLst>
            <pc:docMk/>
            <pc:sldMk cId="1987016079" sldId="528"/>
            <ac:spMk id="26" creationId="{52D502E5-F6B4-4D58-B4AE-FC466FF15EE8}"/>
          </ac:spMkLst>
        </pc:spChg>
        <pc:spChg chg="add del">
          <ac:chgData name="Jon Rosdahl" userId="2820f357-2dd4-4127-8713-e0bfde0fd756" providerId="ADAL" clId="{0E096967-0190-424E-9598-DE314DEE4568}" dt="2022-10-04T01:00:16.821" v="1623" actId="26606"/>
          <ac:spMkLst>
            <pc:docMk/>
            <pc:sldMk cId="1987016079" sldId="528"/>
            <ac:spMk id="27" creationId="{9DECDBF4-02B6-4BB4-B65B-B8107AD6A9E8}"/>
          </ac:spMkLst>
        </pc:spChg>
        <pc:spChg chg="add del">
          <ac:chgData name="Jon Rosdahl" userId="2820f357-2dd4-4127-8713-e0bfde0fd756" providerId="ADAL" clId="{0E096967-0190-424E-9598-DE314DEE4568}" dt="2022-10-04T01:00:16.749" v="1622" actId="26606"/>
          <ac:spMkLst>
            <pc:docMk/>
            <pc:sldMk cId="1987016079" sldId="528"/>
            <ac:spMk id="32" creationId="{BACC6370-2D7E-4714-9D71-7542949D7D5D}"/>
          </ac:spMkLst>
        </pc:spChg>
        <pc:spChg chg="add del">
          <ac:chgData name="Jon Rosdahl" userId="2820f357-2dd4-4127-8713-e0bfde0fd756" providerId="ADAL" clId="{0E096967-0190-424E-9598-DE314DEE4568}" dt="2022-10-04T01:00:16.749" v="1622" actId="26606"/>
          <ac:spMkLst>
            <pc:docMk/>
            <pc:sldMk cId="1987016079" sldId="528"/>
            <ac:spMk id="34" creationId="{F68B3F68-107C-434F-AA38-110D5EA91B85}"/>
          </ac:spMkLst>
        </pc:spChg>
        <pc:spChg chg="add del">
          <ac:chgData name="Jon Rosdahl" userId="2820f357-2dd4-4127-8713-e0bfde0fd756" providerId="ADAL" clId="{0E096967-0190-424E-9598-DE314DEE4568}" dt="2022-10-04T01:00:16.749" v="1622" actId="26606"/>
          <ac:spMkLst>
            <pc:docMk/>
            <pc:sldMk cId="1987016079" sldId="528"/>
            <ac:spMk id="36" creationId="{AAD0DBB9-1A4B-4391-81D4-CB19F9AB918A}"/>
          </ac:spMkLst>
        </pc:spChg>
        <pc:spChg chg="add del">
          <ac:chgData name="Jon Rosdahl" userId="2820f357-2dd4-4127-8713-e0bfde0fd756" providerId="ADAL" clId="{0E096967-0190-424E-9598-DE314DEE4568}" dt="2022-10-04T01:00:16.749" v="1622" actId="26606"/>
          <ac:spMkLst>
            <pc:docMk/>
            <pc:sldMk cId="1987016079" sldId="528"/>
            <ac:spMk id="38" creationId="{063BBA22-50EA-4C4D-BE05-F1CE4E63AA56}"/>
          </ac:spMkLst>
        </pc:spChg>
        <pc:spChg chg="add del">
          <ac:chgData name="Jon Rosdahl" userId="2820f357-2dd4-4127-8713-e0bfde0fd756" providerId="ADAL" clId="{0E096967-0190-424E-9598-DE314DEE4568}" dt="2022-10-04T01:00:34.628" v="1624" actId="700"/>
          <ac:spMkLst>
            <pc:docMk/>
            <pc:sldMk cId="1987016079" sldId="528"/>
            <ac:spMk id="40" creationId="{53B021B3-DE93-4AB7-8A18-CF5F1CED88B8}"/>
          </ac:spMkLst>
        </pc:spChg>
        <pc:spChg chg="add del">
          <ac:chgData name="Jon Rosdahl" userId="2820f357-2dd4-4127-8713-e0bfde0fd756" providerId="ADAL" clId="{0E096967-0190-424E-9598-DE314DEE4568}" dt="2022-10-04T01:00:34.628" v="1624" actId="700"/>
          <ac:spMkLst>
            <pc:docMk/>
            <pc:sldMk cId="1987016079" sldId="528"/>
            <ac:spMk id="41" creationId="{52D502E5-F6B4-4D58-B4AE-FC466FF15EE8}"/>
          </ac:spMkLst>
        </pc:spChg>
        <pc:spChg chg="add del">
          <ac:chgData name="Jon Rosdahl" userId="2820f357-2dd4-4127-8713-e0bfde0fd756" providerId="ADAL" clId="{0E096967-0190-424E-9598-DE314DEE4568}" dt="2022-10-04T01:00:34.628" v="1624" actId="700"/>
          <ac:spMkLst>
            <pc:docMk/>
            <pc:sldMk cId="1987016079" sldId="528"/>
            <ac:spMk id="42" creationId="{9DECDBF4-02B6-4BB4-B65B-B8107AD6A9E8}"/>
          </ac:spMkLst>
        </pc:spChg>
        <pc:graphicFrameChg chg="add del mod ord modGraphic">
          <ac:chgData name="Jon Rosdahl" userId="2820f357-2dd4-4127-8713-e0bfde0fd756" providerId="ADAL" clId="{0E096967-0190-424E-9598-DE314DEE4568}" dt="2022-10-04T00:59:23.545" v="1611" actId="478"/>
          <ac:graphicFrameMkLst>
            <pc:docMk/>
            <pc:sldMk cId="1987016079" sldId="528"/>
            <ac:graphicFrameMk id="4" creationId="{79EAAF43-8D58-AAA7-30FD-A68A68837998}"/>
          </ac:graphicFrameMkLst>
        </pc:graphicFrameChg>
        <pc:graphicFrameChg chg="add mod ord modGraphic">
          <ac:chgData name="Jon Rosdahl" userId="2820f357-2dd4-4127-8713-e0bfde0fd756" providerId="ADAL" clId="{0E096967-0190-424E-9598-DE314DEE4568}" dt="2022-10-04T01:00:45.965" v="1625" actId="6549"/>
          <ac:graphicFrameMkLst>
            <pc:docMk/>
            <pc:sldMk cId="1987016079" sldId="528"/>
            <ac:graphicFrameMk id="8" creationId="{ACB4462D-4F74-3880-BFFF-B70F3CF23EF5}"/>
          </ac:graphicFrameMkLst>
        </pc:graphicFrameChg>
      </pc:sldChg>
      <pc:sldChg chg="add del">
        <pc:chgData name="Jon Rosdahl" userId="2820f357-2dd4-4127-8713-e0bfde0fd756" providerId="ADAL" clId="{0E096967-0190-424E-9598-DE314DEE4568}" dt="2022-10-03T23:38:09.145" v="89" actId="47"/>
        <pc:sldMkLst>
          <pc:docMk/>
          <pc:sldMk cId="2441144842" sldId="528"/>
        </pc:sldMkLst>
      </pc:sldChg>
      <pc:sldChg chg="addSp delSp modSp new mod">
        <pc:chgData name="Jon Rosdahl" userId="2820f357-2dd4-4127-8713-e0bfde0fd756" providerId="ADAL" clId="{0E096967-0190-424E-9598-DE314DEE4568}" dt="2022-10-04T01:04:23.361" v="1639" actId="20577"/>
        <pc:sldMkLst>
          <pc:docMk/>
          <pc:sldMk cId="3152858584" sldId="529"/>
        </pc:sldMkLst>
        <pc:spChg chg="mod">
          <ac:chgData name="Jon Rosdahl" userId="2820f357-2dd4-4127-8713-e0bfde0fd756" providerId="ADAL" clId="{0E096967-0190-424E-9598-DE314DEE4568}" dt="2022-10-04T01:04:23.361" v="1639" actId="20577"/>
          <ac:spMkLst>
            <pc:docMk/>
            <pc:sldMk cId="3152858584" sldId="529"/>
            <ac:spMk id="2" creationId="{087EFFB4-40DD-D7C7-1C04-FF3296DA63AD}"/>
          </ac:spMkLst>
        </pc:spChg>
        <pc:spChg chg="del">
          <ac:chgData name="Jon Rosdahl" userId="2820f357-2dd4-4127-8713-e0bfde0fd756" providerId="ADAL" clId="{0E096967-0190-424E-9598-DE314DEE4568}" dt="2022-10-04T01:02:04.354" v="1626"/>
          <ac:spMkLst>
            <pc:docMk/>
            <pc:sldMk cId="3152858584" sldId="529"/>
            <ac:spMk id="3" creationId="{DF27423E-D387-5796-AB66-2B7C740FD310}"/>
          </ac:spMkLst>
        </pc:spChg>
        <pc:graphicFrameChg chg="add mod modGraphic">
          <ac:chgData name="Jon Rosdahl" userId="2820f357-2dd4-4127-8713-e0bfde0fd756" providerId="ADAL" clId="{0E096967-0190-424E-9598-DE314DEE4568}" dt="2022-10-04T01:02:40.222" v="1632" actId="14100"/>
          <ac:graphicFrameMkLst>
            <pc:docMk/>
            <pc:sldMk cId="3152858584" sldId="529"/>
            <ac:graphicFrameMk id="4" creationId="{50423478-D5A1-C1DC-0D99-B0CA3CC1F35A}"/>
          </ac:graphicFrameMkLst>
        </pc:graphicFrameChg>
      </pc:sldChg>
      <pc:sldChg chg="addSp delSp modSp new mod setBg">
        <pc:chgData name="Jon Rosdahl" userId="2820f357-2dd4-4127-8713-e0bfde0fd756" providerId="ADAL" clId="{0E096967-0190-424E-9598-DE314DEE4568}" dt="2022-10-04T12:23:45.650" v="1800" actId="14100"/>
        <pc:sldMkLst>
          <pc:docMk/>
          <pc:sldMk cId="2845718687" sldId="530"/>
        </pc:sldMkLst>
        <pc:spChg chg="mod">
          <ac:chgData name="Jon Rosdahl" userId="2820f357-2dd4-4127-8713-e0bfde0fd756" providerId="ADAL" clId="{0E096967-0190-424E-9598-DE314DEE4568}" dt="2022-10-04T01:04:57.652" v="1673" actId="122"/>
          <ac:spMkLst>
            <pc:docMk/>
            <pc:sldMk cId="2845718687" sldId="530"/>
            <ac:spMk id="2" creationId="{7B08C2E1-39EE-8B60-A25C-FCE772D9BA00}"/>
          </ac:spMkLst>
        </pc:spChg>
        <pc:spChg chg="del">
          <ac:chgData name="Jon Rosdahl" userId="2820f357-2dd4-4127-8713-e0bfde0fd756" providerId="ADAL" clId="{0E096967-0190-424E-9598-DE314DEE4568}" dt="2022-10-04T01:03:50.625" v="1634" actId="478"/>
          <ac:spMkLst>
            <pc:docMk/>
            <pc:sldMk cId="2845718687" sldId="530"/>
            <ac:spMk id="3" creationId="{9445C013-7B1A-7712-E5FB-9F173D3F089B}"/>
          </ac:spMkLst>
        </pc:spChg>
        <pc:graphicFrameChg chg="add mod modGraphic">
          <ac:chgData name="Jon Rosdahl" userId="2820f357-2dd4-4127-8713-e0bfde0fd756" providerId="ADAL" clId="{0E096967-0190-424E-9598-DE314DEE4568}" dt="2022-10-04T12:23:45.650" v="1800" actId="14100"/>
          <ac:graphicFrameMkLst>
            <pc:docMk/>
            <pc:sldMk cId="2845718687" sldId="530"/>
            <ac:graphicFrameMk id="4" creationId="{A100C34D-00D6-1CC3-EAEE-00B86B2C3212}"/>
          </ac:graphicFrameMkLst>
        </pc:graphicFrameChg>
        <pc:graphicFrameChg chg="add del mod modGraphic">
          <ac:chgData name="Jon Rosdahl" userId="2820f357-2dd4-4127-8713-e0bfde0fd756" providerId="ADAL" clId="{0E096967-0190-424E-9598-DE314DEE4568}" dt="2022-10-04T01:09:08.102" v="1738"/>
          <ac:graphicFrameMkLst>
            <pc:docMk/>
            <pc:sldMk cId="2845718687" sldId="530"/>
            <ac:graphicFrameMk id="5" creationId="{3C2B3242-7587-0293-7F8B-83C25982712A}"/>
          </ac:graphicFrameMkLst>
        </pc:graphicFrameChg>
        <pc:graphicFrameChg chg="add mod modGraphic">
          <ac:chgData name="Jon Rosdahl" userId="2820f357-2dd4-4127-8713-e0bfde0fd756" providerId="ADAL" clId="{0E096967-0190-424E-9598-DE314DEE4568}" dt="2022-10-04T12:23:32.218" v="1798" actId="404"/>
          <ac:graphicFrameMkLst>
            <pc:docMk/>
            <pc:sldMk cId="2845718687" sldId="530"/>
            <ac:graphicFrameMk id="6" creationId="{9BCCA5A7-C736-1F89-CBB4-EB1E40F9A334}"/>
          </ac:graphicFrameMkLst>
        </pc:graphicFrameChg>
      </pc:sldChg>
      <pc:sldChg chg="modSp new mod">
        <pc:chgData name="Jon Rosdahl" userId="2820f357-2dd4-4127-8713-e0bfde0fd756" providerId="ADAL" clId="{0E096967-0190-424E-9598-DE314DEE4568}" dt="2022-10-04T12:27:14.769" v="1868" actId="6549"/>
        <pc:sldMkLst>
          <pc:docMk/>
          <pc:sldMk cId="3727802841" sldId="531"/>
        </pc:sldMkLst>
        <pc:spChg chg="mod">
          <ac:chgData name="Jon Rosdahl" userId="2820f357-2dd4-4127-8713-e0bfde0fd756" providerId="ADAL" clId="{0E096967-0190-424E-9598-DE314DEE4568}" dt="2022-10-04T12:24:21.404" v="1833" actId="20577"/>
          <ac:spMkLst>
            <pc:docMk/>
            <pc:sldMk cId="3727802841" sldId="531"/>
            <ac:spMk id="2" creationId="{FB5FF2D2-D2CB-DEAD-19AE-1EAB48A2C6ED}"/>
          </ac:spMkLst>
        </pc:spChg>
        <pc:spChg chg="mod">
          <ac:chgData name="Jon Rosdahl" userId="2820f357-2dd4-4127-8713-e0bfde0fd756" providerId="ADAL" clId="{0E096967-0190-424E-9598-DE314DEE4568}" dt="2022-10-04T12:27:14.769" v="1868" actId="6549"/>
          <ac:spMkLst>
            <pc:docMk/>
            <pc:sldMk cId="3727802841" sldId="531"/>
            <ac:spMk id="3" creationId="{BF7FB330-2BE9-D1C0-E1B9-D93C2AF8CB5A}"/>
          </ac:spMkLst>
        </pc:spChg>
      </pc:sldChg>
      <pc:sldChg chg="addSp delSp modSp new mod setBg">
        <pc:chgData name="Jon Rosdahl" userId="2820f357-2dd4-4127-8713-e0bfde0fd756" providerId="ADAL" clId="{0E096967-0190-424E-9598-DE314DEE4568}" dt="2022-10-04T12:34:25.198" v="2063" actId="1076"/>
        <pc:sldMkLst>
          <pc:docMk/>
          <pc:sldMk cId="4001485657" sldId="532"/>
        </pc:sldMkLst>
        <pc:spChg chg="mod">
          <ac:chgData name="Jon Rosdahl" userId="2820f357-2dd4-4127-8713-e0bfde0fd756" providerId="ADAL" clId="{0E096967-0190-424E-9598-DE314DEE4568}" dt="2022-10-04T12:34:21.010" v="2062" actId="1076"/>
          <ac:spMkLst>
            <pc:docMk/>
            <pc:sldMk cId="4001485657" sldId="532"/>
            <ac:spMk id="2" creationId="{672DE0CF-BDAB-D6C5-C595-FA0702315095}"/>
          </ac:spMkLst>
        </pc:spChg>
        <pc:spChg chg="del">
          <ac:chgData name="Jon Rosdahl" userId="2820f357-2dd4-4127-8713-e0bfde0fd756" providerId="ADAL" clId="{0E096967-0190-424E-9598-DE314DEE4568}" dt="2022-10-04T12:30:41.848" v="1900" actId="478"/>
          <ac:spMkLst>
            <pc:docMk/>
            <pc:sldMk cId="4001485657" sldId="532"/>
            <ac:spMk id="3" creationId="{C6A5F2C8-875C-3728-E9FD-01EB6CCA5D88}"/>
          </ac:spMkLst>
        </pc:spChg>
        <pc:spChg chg="add del mod">
          <ac:chgData name="Jon Rosdahl" userId="2820f357-2dd4-4127-8713-e0bfde0fd756" providerId="ADAL" clId="{0E096967-0190-424E-9598-DE314DEE4568}" dt="2022-10-04T12:31:35.256" v="1909"/>
          <ac:spMkLst>
            <pc:docMk/>
            <pc:sldMk cId="4001485657" sldId="532"/>
            <ac:spMk id="6" creationId="{20057EC8-70F5-0890-9F5D-345C1141AE4F}"/>
          </ac:spMkLst>
        </pc:spChg>
        <pc:spChg chg="add mod">
          <ac:chgData name="Jon Rosdahl" userId="2820f357-2dd4-4127-8713-e0bfde0fd756" providerId="ADAL" clId="{0E096967-0190-424E-9598-DE314DEE4568}" dt="2022-10-04T12:34:25.198" v="2063" actId="1076"/>
          <ac:spMkLst>
            <pc:docMk/>
            <pc:sldMk cId="4001485657" sldId="532"/>
            <ac:spMk id="7" creationId="{918832DB-16B1-3842-99E6-8505AF9AF133}"/>
          </ac:spMkLst>
        </pc:spChg>
        <pc:picChg chg="add mod">
          <ac:chgData name="Jon Rosdahl" userId="2820f357-2dd4-4127-8713-e0bfde0fd756" providerId="ADAL" clId="{0E096967-0190-424E-9598-DE314DEE4568}" dt="2022-10-04T12:31:10.804" v="1904" actId="14100"/>
          <ac:picMkLst>
            <pc:docMk/>
            <pc:sldMk cId="4001485657" sldId="532"/>
            <ac:picMk id="5" creationId="{697ABF2C-D89A-5D56-EDCF-782118B953B0}"/>
          </ac:picMkLst>
        </pc:picChg>
      </pc:sldChg>
      <pc:sldChg chg="addSp delSp modSp new mod">
        <pc:chgData name="Jon Rosdahl" userId="2820f357-2dd4-4127-8713-e0bfde0fd756" providerId="ADAL" clId="{0E096967-0190-424E-9598-DE314DEE4568}" dt="2022-10-04T12:45:16.297" v="2066" actId="14100"/>
        <pc:sldMkLst>
          <pc:docMk/>
          <pc:sldMk cId="1355484465" sldId="533"/>
        </pc:sldMkLst>
        <pc:spChg chg="mod">
          <ac:chgData name="Jon Rosdahl" userId="2820f357-2dd4-4127-8713-e0bfde0fd756" providerId="ADAL" clId="{0E096967-0190-424E-9598-DE314DEE4568}" dt="2022-10-04T12:33:53.198" v="2053" actId="404"/>
          <ac:spMkLst>
            <pc:docMk/>
            <pc:sldMk cId="1355484465" sldId="533"/>
            <ac:spMk id="2" creationId="{A5299A77-C303-3575-8CA7-7E55F299FBC2}"/>
          </ac:spMkLst>
        </pc:spChg>
        <pc:spChg chg="del mod">
          <ac:chgData name="Jon Rosdahl" userId="2820f357-2dd4-4127-8713-e0bfde0fd756" providerId="ADAL" clId="{0E096967-0190-424E-9598-DE314DEE4568}" dt="2022-10-04T12:45:11.318" v="2065" actId="22"/>
          <ac:spMkLst>
            <pc:docMk/>
            <pc:sldMk cId="1355484465" sldId="533"/>
            <ac:spMk id="3" creationId="{346D5DA4-AEE3-D97E-A390-D782460F2F03}"/>
          </ac:spMkLst>
        </pc:spChg>
        <pc:picChg chg="add mod ord">
          <ac:chgData name="Jon Rosdahl" userId="2820f357-2dd4-4127-8713-e0bfde0fd756" providerId="ADAL" clId="{0E096967-0190-424E-9598-DE314DEE4568}" dt="2022-10-04T12:45:16.297" v="2066" actId="14100"/>
          <ac:picMkLst>
            <pc:docMk/>
            <pc:sldMk cId="1355484465" sldId="533"/>
            <ac:picMk id="5" creationId="{CB314629-78D0-AB65-B0CE-36A17F3FB768}"/>
          </ac:picMkLst>
        </pc:picChg>
      </pc:sldChg>
      <pc:sldChg chg="addSp delSp modSp new mod ord">
        <pc:chgData name="Jon Rosdahl" userId="2820f357-2dd4-4127-8713-e0bfde0fd756" providerId="ADAL" clId="{0E096967-0190-424E-9598-DE314DEE4568}" dt="2022-10-04T12:47:04.532" v="2076" actId="255"/>
        <pc:sldMkLst>
          <pc:docMk/>
          <pc:sldMk cId="3159986919" sldId="534"/>
        </pc:sldMkLst>
        <pc:spChg chg="mod">
          <ac:chgData name="Jon Rosdahl" userId="2820f357-2dd4-4127-8713-e0bfde0fd756" providerId="ADAL" clId="{0E096967-0190-424E-9598-DE314DEE4568}" dt="2022-10-04T12:47:04.532" v="2076" actId="255"/>
          <ac:spMkLst>
            <pc:docMk/>
            <pc:sldMk cId="3159986919" sldId="534"/>
            <ac:spMk id="2" creationId="{5E94CF4D-1658-C923-2CAD-9628BEFC393E}"/>
          </ac:spMkLst>
        </pc:spChg>
        <pc:spChg chg="del">
          <ac:chgData name="Jon Rosdahl" userId="2820f357-2dd4-4127-8713-e0bfde0fd756" providerId="ADAL" clId="{0E096967-0190-424E-9598-DE314DEE4568}" dt="2022-10-04T12:46:33.555" v="2070" actId="478"/>
          <ac:spMkLst>
            <pc:docMk/>
            <pc:sldMk cId="3159986919" sldId="534"/>
            <ac:spMk id="3" creationId="{694734C2-CFBA-886A-F597-A97059BB8CC0}"/>
          </ac:spMkLst>
        </pc:spChg>
        <pc:picChg chg="add mod">
          <ac:chgData name="Jon Rosdahl" userId="2820f357-2dd4-4127-8713-e0bfde0fd756" providerId="ADAL" clId="{0E096967-0190-424E-9598-DE314DEE4568}" dt="2022-10-04T12:46:41.456" v="2072" actId="1076"/>
          <ac:picMkLst>
            <pc:docMk/>
            <pc:sldMk cId="3159986919" sldId="534"/>
            <ac:picMk id="4" creationId="{20F7636A-A4F0-C5F6-01BA-57C09AE28082}"/>
          </ac:picMkLst>
        </pc:picChg>
      </pc:sldChg>
      <pc:sldChg chg="modSp new mod">
        <pc:chgData name="Jon Rosdahl" userId="2820f357-2dd4-4127-8713-e0bfde0fd756" providerId="ADAL" clId="{0E096967-0190-424E-9598-DE314DEE4568}" dt="2022-10-04T14:24:44.709" v="2573" actId="20577"/>
        <pc:sldMkLst>
          <pc:docMk/>
          <pc:sldMk cId="671819074" sldId="535"/>
        </pc:sldMkLst>
        <pc:spChg chg="mod">
          <ac:chgData name="Jon Rosdahl" userId="2820f357-2dd4-4127-8713-e0bfde0fd756" providerId="ADAL" clId="{0E096967-0190-424E-9598-DE314DEE4568}" dt="2022-10-04T13:51:56.178" v="2106" actId="20577"/>
          <ac:spMkLst>
            <pc:docMk/>
            <pc:sldMk cId="671819074" sldId="535"/>
            <ac:spMk id="2" creationId="{861F3A38-BDDD-6E79-07B8-7AF34915B633}"/>
          </ac:spMkLst>
        </pc:spChg>
        <pc:spChg chg="mod">
          <ac:chgData name="Jon Rosdahl" userId="2820f357-2dd4-4127-8713-e0bfde0fd756" providerId="ADAL" clId="{0E096967-0190-424E-9598-DE314DEE4568}" dt="2022-10-04T14:24:44.709" v="2573" actId="20577"/>
          <ac:spMkLst>
            <pc:docMk/>
            <pc:sldMk cId="671819074" sldId="535"/>
            <ac:spMk id="3" creationId="{69F262D7-D19A-4AD3-A883-3B8ACE8445E7}"/>
          </ac:spMkLst>
        </pc:spChg>
      </pc:sldChg>
      <pc:sldChg chg="modSp new mod">
        <pc:chgData name="Jon Rosdahl" userId="2820f357-2dd4-4127-8713-e0bfde0fd756" providerId="ADAL" clId="{0E096967-0190-424E-9598-DE314DEE4568}" dt="2022-10-04T14:16:22.251" v="2349" actId="20577"/>
        <pc:sldMkLst>
          <pc:docMk/>
          <pc:sldMk cId="734615640" sldId="536"/>
        </pc:sldMkLst>
        <pc:spChg chg="mod">
          <ac:chgData name="Jon Rosdahl" userId="2820f357-2dd4-4127-8713-e0bfde0fd756" providerId="ADAL" clId="{0E096967-0190-424E-9598-DE314DEE4568}" dt="2022-10-04T14:15:53.756" v="2321" actId="404"/>
          <ac:spMkLst>
            <pc:docMk/>
            <pc:sldMk cId="734615640" sldId="536"/>
            <ac:spMk id="2" creationId="{4C0D8E70-2510-D41B-2AD8-C5F0159ACDCA}"/>
          </ac:spMkLst>
        </pc:spChg>
        <pc:spChg chg="mod">
          <ac:chgData name="Jon Rosdahl" userId="2820f357-2dd4-4127-8713-e0bfde0fd756" providerId="ADAL" clId="{0E096967-0190-424E-9598-DE314DEE4568}" dt="2022-10-04T14:16:22.251" v="2349" actId="20577"/>
          <ac:spMkLst>
            <pc:docMk/>
            <pc:sldMk cId="734615640" sldId="536"/>
            <ac:spMk id="3" creationId="{A5C7A21E-0D33-4E19-9881-2BB44D51AEF4}"/>
          </ac:spMkLst>
        </pc:spChg>
      </pc:sldChg>
      <pc:sldChg chg="addSp delSp modSp new mod">
        <pc:chgData name="Jon Rosdahl" userId="2820f357-2dd4-4127-8713-e0bfde0fd756" providerId="ADAL" clId="{0E096967-0190-424E-9598-DE314DEE4568}" dt="2022-10-04T14:21:27.510" v="2448" actId="20577"/>
        <pc:sldMkLst>
          <pc:docMk/>
          <pc:sldMk cId="3730211789" sldId="537"/>
        </pc:sldMkLst>
        <pc:spChg chg="mod">
          <ac:chgData name="Jon Rosdahl" userId="2820f357-2dd4-4127-8713-e0bfde0fd756" providerId="ADAL" clId="{0E096967-0190-424E-9598-DE314DEE4568}" dt="2022-10-04T14:21:08.297" v="2433" actId="20577"/>
          <ac:spMkLst>
            <pc:docMk/>
            <pc:sldMk cId="3730211789" sldId="537"/>
            <ac:spMk id="2" creationId="{3BD02A85-B750-A657-BCEF-8245C1151794}"/>
          </ac:spMkLst>
        </pc:spChg>
        <pc:spChg chg="mod">
          <ac:chgData name="Jon Rosdahl" userId="2820f357-2dd4-4127-8713-e0bfde0fd756" providerId="ADAL" clId="{0E096967-0190-424E-9598-DE314DEE4568}" dt="2022-10-04T14:21:27.510" v="2448" actId="20577"/>
          <ac:spMkLst>
            <pc:docMk/>
            <pc:sldMk cId="3730211789" sldId="537"/>
            <ac:spMk id="3" creationId="{D09D9323-6F35-9ACA-479C-F3FE04CB76F1}"/>
          </ac:spMkLst>
        </pc:spChg>
        <pc:graphicFrameChg chg="add del mod">
          <ac:chgData name="Jon Rosdahl" userId="2820f357-2dd4-4127-8713-e0bfde0fd756" providerId="ADAL" clId="{0E096967-0190-424E-9598-DE314DEE4568}" dt="2022-10-04T14:19:36.347" v="2366"/>
          <ac:graphicFrameMkLst>
            <pc:docMk/>
            <pc:sldMk cId="3730211789" sldId="537"/>
            <ac:graphicFrameMk id="4" creationId="{D45D8AAD-0011-17FC-08F7-11FCF00C55E2}"/>
          </ac:graphicFrameMkLst>
        </pc:graphicFrameChg>
      </pc:sldChg>
      <pc:sldChg chg="addSp delSp modSp new mod">
        <pc:chgData name="Jon Rosdahl" userId="2820f357-2dd4-4127-8713-e0bfde0fd756" providerId="ADAL" clId="{0E096967-0190-424E-9598-DE314DEE4568}" dt="2022-10-04T14:24:03.845" v="2524" actId="20577"/>
        <pc:sldMkLst>
          <pc:docMk/>
          <pc:sldMk cId="3398993358" sldId="538"/>
        </pc:sldMkLst>
        <pc:spChg chg="mod">
          <ac:chgData name="Jon Rosdahl" userId="2820f357-2dd4-4127-8713-e0bfde0fd756" providerId="ADAL" clId="{0E096967-0190-424E-9598-DE314DEE4568}" dt="2022-10-04T14:21:47.343" v="2451" actId="20577"/>
          <ac:spMkLst>
            <pc:docMk/>
            <pc:sldMk cId="3398993358" sldId="538"/>
            <ac:spMk id="2" creationId="{468441D3-7AC6-6407-B29B-EBACC6175A95}"/>
          </ac:spMkLst>
        </pc:spChg>
        <pc:spChg chg="mod">
          <ac:chgData name="Jon Rosdahl" userId="2820f357-2dd4-4127-8713-e0bfde0fd756" providerId="ADAL" clId="{0E096967-0190-424E-9598-DE314DEE4568}" dt="2022-10-04T14:24:03.845" v="2524" actId="20577"/>
          <ac:spMkLst>
            <pc:docMk/>
            <pc:sldMk cId="3398993358" sldId="538"/>
            <ac:spMk id="3" creationId="{3862EA20-B2A1-A371-2412-C7D62A1D9EC6}"/>
          </ac:spMkLst>
        </pc:spChg>
        <pc:graphicFrameChg chg="add del mod">
          <ac:chgData name="Jon Rosdahl" userId="2820f357-2dd4-4127-8713-e0bfde0fd756" providerId="ADAL" clId="{0E096967-0190-424E-9598-DE314DEE4568}" dt="2022-10-04T14:23:29.596" v="2503"/>
          <ac:graphicFrameMkLst>
            <pc:docMk/>
            <pc:sldMk cId="3398993358" sldId="538"/>
            <ac:graphicFrameMk id="4" creationId="{5FDB2350-F221-E84B-F692-B2D4532B4A64}"/>
          </ac:graphicFrameMkLst>
        </pc:graphicFrameChg>
      </pc:sldChg>
      <pc:sldChg chg="addSp delSp modSp new mod">
        <pc:chgData name="Jon Rosdahl" userId="2820f357-2dd4-4127-8713-e0bfde0fd756" providerId="ADAL" clId="{0E096967-0190-424E-9598-DE314DEE4568}" dt="2022-10-04T14:41:18.557" v="2631" actId="20577"/>
        <pc:sldMkLst>
          <pc:docMk/>
          <pc:sldMk cId="2764542121" sldId="539"/>
        </pc:sldMkLst>
        <pc:spChg chg="mod">
          <ac:chgData name="Jon Rosdahl" userId="2820f357-2dd4-4127-8713-e0bfde0fd756" providerId="ADAL" clId="{0E096967-0190-424E-9598-DE314DEE4568}" dt="2022-10-04T14:25:17.769" v="2601" actId="404"/>
          <ac:spMkLst>
            <pc:docMk/>
            <pc:sldMk cId="2764542121" sldId="539"/>
            <ac:spMk id="2" creationId="{A4989643-CECF-8989-0A47-BEE0BBEFE1DE}"/>
          </ac:spMkLst>
        </pc:spChg>
        <pc:spChg chg="mod">
          <ac:chgData name="Jon Rosdahl" userId="2820f357-2dd4-4127-8713-e0bfde0fd756" providerId="ADAL" clId="{0E096967-0190-424E-9598-DE314DEE4568}" dt="2022-10-04T14:41:18.557" v="2631" actId="20577"/>
          <ac:spMkLst>
            <pc:docMk/>
            <pc:sldMk cId="2764542121" sldId="539"/>
            <ac:spMk id="3" creationId="{872A7E21-9DF0-4DDB-7212-7FF21218CD48}"/>
          </ac:spMkLst>
        </pc:spChg>
        <pc:spChg chg="add del">
          <ac:chgData name="Jon Rosdahl" userId="2820f357-2dd4-4127-8713-e0bfde0fd756" providerId="ADAL" clId="{0E096967-0190-424E-9598-DE314DEE4568}" dt="2022-10-04T14:41:00.735" v="2623"/>
          <ac:spMkLst>
            <pc:docMk/>
            <pc:sldMk cId="2764542121" sldId="539"/>
            <ac:spMk id="4" creationId="{BBADF6EE-AF6F-2234-4986-0DDD8D746E62}"/>
          </ac:spMkLst>
        </pc:spChg>
      </pc:sldChg>
      <pc:sldMasterChg chg="modSp mod modSldLayout">
        <pc:chgData name="Jon Rosdahl" userId="2820f357-2dd4-4127-8713-e0bfde0fd756" providerId="ADAL" clId="{0E096967-0190-424E-9598-DE314DEE4568}" dt="2022-10-03T23:30:26.078" v="41" actId="14100"/>
        <pc:sldMasterMkLst>
          <pc:docMk/>
          <pc:sldMasterMk cId="0" sldId="2147483657"/>
        </pc:sldMasterMkLst>
        <pc:spChg chg="mod">
          <ac:chgData name="Jon Rosdahl" userId="2820f357-2dd4-4127-8713-e0bfde0fd756" providerId="ADAL" clId="{0E096967-0190-424E-9598-DE314DEE4568}" dt="2022-10-03T23:26:46.282" v="16" actId="20577"/>
          <ac:spMkLst>
            <pc:docMk/>
            <pc:sldMasterMk cId="0" sldId="2147483657"/>
            <ac:spMk id="2" creationId="{92B304B0-FF60-41DC-9681-6067E5CBFFEE}"/>
          </ac:spMkLst>
        </pc:spChg>
        <pc:spChg chg="mod">
          <ac:chgData name="Jon Rosdahl" userId="2820f357-2dd4-4127-8713-e0bfde0fd756" providerId="ADAL" clId="{0E096967-0190-424E-9598-DE314DEE4568}" dt="2022-10-03T23:26:52.249" v="23" actId="20577"/>
          <ac:spMkLst>
            <pc:docMk/>
            <pc:sldMasterMk cId="0" sldId="2147483657"/>
            <ac:spMk id="329737" creationId="{B6922251-FEB2-42BE-A274-06E32B974A01}"/>
          </ac:spMkLst>
        </pc:spChg>
        <pc:sldLayoutChg chg="modSp mod">
          <pc:chgData name="Jon Rosdahl" userId="2820f357-2dd4-4127-8713-e0bfde0fd756" providerId="ADAL" clId="{0E096967-0190-424E-9598-DE314DEE4568}" dt="2022-10-03T23:30:26.078" v="41" actId="14100"/>
          <pc:sldLayoutMkLst>
            <pc:docMk/>
            <pc:sldMasterMk cId="0" sldId="2147483657"/>
            <pc:sldLayoutMk cId="0" sldId="2147483658"/>
          </pc:sldLayoutMkLst>
          <pc:spChg chg="mod">
            <ac:chgData name="Jon Rosdahl" userId="2820f357-2dd4-4127-8713-e0bfde0fd756" providerId="ADAL" clId="{0E096967-0190-424E-9598-DE314DEE4568}" dt="2022-10-03T23:28:47.316" v="31" actId="20577"/>
            <ac:spMkLst>
              <pc:docMk/>
              <pc:sldMasterMk cId="0" sldId="2147483657"/>
              <pc:sldLayoutMk cId="0" sldId="2147483658"/>
              <ac:spMk id="16" creationId="{0A5D7486-18AF-07D7-6273-284FC1C6A540}"/>
            </ac:spMkLst>
          </pc:spChg>
          <pc:spChg chg="mod">
            <ac:chgData name="Jon Rosdahl" userId="2820f357-2dd4-4127-8713-e0bfde0fd756" providerId="ADAL" clId="{0E096967-0190-424E-9598-DE314DEE4568}" dt="2022-10-03T23:30:26.078" v="41" actId="14100"/>
            <ac:spMkLst>
              <pc:docMk/>
              <pc:sldMasterMk cId="0" sldId="2147483657"/>
              <pc:sldLayoutMk cId="0" sldId="2147483658"/>
              <ac:spMk id="17" creationId="{4EA710C5-820F-1B53-9A19-AFEADCCAEFF6}"/>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a:extLst>
              <a:ext uri="{FF2B5EF4-FFF2-40B4-BE49-F238E27FC236}">
                <a16:creationId xmlns:a16="http://schemas.microsoft.com/office/drawing/2014/main" id="{871DC766-1E8F-4CF2-8AEA-35CDB6CCEAA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95971" name="Rectangle 3">
            <a:extLst>
              <a:ext uri="{FF2B5EF4-FFF2-40B4-BE49-F238E27FC236}">
                <a16:creationId xmlns:a16="http://schemas.microsoft.com/office/drawing/2014/main" id="{654DC43F-F48F-4695-9F1B-40D6BBB94ED3}"/>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October 2022</a:t>
            </a:r>
          </a:p>
        </p:txBody>
      </p:sp>
      <p:sp>
        <p:nvSpPr>
          <p:cNvPr id="595972" name="Rectangle 4">
            <a:extLst>
              <a:ext uri="{FF2B5EF4-FFF2-40B4-BE49-F238E27FC236}">
                <a16:creationId xmlns:a16="http://schemas.microsoft.com/office/drawing/2014/main" id="{8C305D45-C341-4664-9CC2-BC63D4C1F5B3}"/>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doc: 802 ec-22-0202-00-00EC</a:t>
            </a:r>
          </a:p>
        </p:txBody>
      </p:sp>
      <p:sp>
        <p:nvSpPr>
          <p:cNvPr id="595973" name="Rectangle 5">
            <a:extLst>
              <a:ext uri="{FF2B5EF4-FFF2-40B4-BE49-F238E27FC236}">
                <a16:creationId xmlns:a16="http://schemas.microsoft.com/office/drawing/2014/main" id="{C39DF945-535E-4C4E-A8ED-A998BC26F4A2}"/>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1BD8C2E-E69C-4013-AEC1-5AD18F45921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C2B0497-5142-43AA-BDEB-F2A5749571D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07523" name="Rectangle 3">
            <a:extLst>
              <a:ext uri="{FF2B5EF4-FFF2-40B4-BE49-F238E27FC236}">
                <a16:creationId xmlns:a16="http://schemas.microsoft.com/office/drawing/2014/main" id="{277BB58A-02BE-4825-B96B-857435ECD22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r>
              <a:rPr lang="en-US" altLang="en-US"/>
              <a:t>October 2022</a:t>
            </a:r>
          </a:p>
        </p:txBody>
      </p:sp>
      <p:sp>
        <p:nvSpPr>
          <p:cNvPr id="107524" name="Rectangle 4">
            <a:extLst>
              <a:ext uri="{FF2B5EF4-FFF2-40B4-BE49-F238E27FC236}">
                <a16:creationId xmlns:a16="http://schemas.microsoft.com/office/drawing/2014/main" id="{BBFFEF78-4544-46E5-BDAF-D7E50D50E2E2}"/>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7525" name="Rectangle 5">
            <a:extLst>
              <a:ext uri="{FF2B5EF4-FFF2-40B4-BE49-F238E27FC236}">
                <a16:creationId xmlns:a16="http://schemas.microsoft.com/office/drawing/2014/main" id="{5EB52EF1-F4F9-4740-AFEC-793E18E8D11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6" name="Rectangle 6">
            <a:extLst>
              <a:ext uri="{FF2B5EF4-FFF2-40B4-BE49-F238E27FC236}">
                <a16:creationId xmlns:a16="http://schemas.microsoft.com/office/drawing/2014/main" id="{C511F877-6E72-4291-BE27-2FFB619DED8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r>
              <a:rPr lang="en-US" altLang="en-US"/>
              <a:t>doc: 802 ec-22-0202-00-00EC</a:t>
            </a:r>
          </a:p>
        </p:txBody>
      </p:sp>
      <p:sp>
        <p:nvSpPr>
          <p:cNvPr id="107527" name="Rectangle 7">
            <a:extLst>
              <a:ext uri="{FF2B5EF4-FFF2-40B4-BE49-F238E27FC236}">
                <a16:creationId xmlns:a16="http://schemas.microsoft.com/office/drawing/2014/main" id="{48307941-2B4D-4872-AF5D-7C473892C44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F7A52B0D-DD1E-4554-8B26-BB0942B0983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ieee802.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atnews.org/2022/06/thailands-entry-requiremen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atnews.org/2022/06/thailands-entry-requirement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E054307-8838-4972-BCA5-FB0EEEA9F87C}"/>
              </a:ext>
            </a:extLst>
          </p:cNvPr>
          <p:cNvSpPr>
            <a:spLocks noGrp="1" noChangeArrowheads="1"/>
          </p:cNvSpPr>
          <p:nvPr>
            <p:ph type="sldNum" sz="quarter" idx="5"/>
          </p:nvPr>
        </p:nvSpPr>
        <p:spPr>
          <a:ln/>
        </p:spPr>
        <p:txBody>
          <a:bodyPr/>
          <a:lstStyle/>
          <a:p>
            <a:fld id="{9A2B7614-8CEF-416B-BF11-0AD109525BB1}" type="slidenum">
              <a:rPr lang="en-US" altLang="en-US"/>
              <a:pPr/>
              <a:t>1</a:t>
            </a:fld>
            <a:endParaRPr lang="en-US" altLang="en-US"/>
          </a:p>
        </p:txBody>
      </p:sp>
      <p:sp>
        <p:nvSpPr>
          <p:cNvPr id="237570" name="Rectangle 2">
            <a:extLst>
              <a:ext uri="{FF2B5EF4-FFF2-40B4-BE49-F238E27FC236}">
                <a16:creationId xmlns:a16="http://schemas.microsoft.com/office/drawing/2014/main" id="{57583804-EB97-435C-83B6-17B9DDE6F525}"/>
              </a:ext>
            </a:extLst>
          </p:cNvPr>
          <p:cNvSpPr>
            <a:spLocks noGrp="1" noRot="1" noChangeAspect="1" noChangeArrowheads="1" noTextEdit="1"/>
          </p:cNvSpPr>
          <p:nvPr>
            <p:ph type="sldImg"/>
          </p:nvPr>
        </p:nvSpPr>
        <p:spPr>
          <a:xfrm>
            <a:off x="381000" y="685800"/>
            <a:ext cx="6096000" cy="3429000"/>
          </a:xfrm>
          <a:ln/>
        </p:spPr>
      </p:sp>
      <p:sp>
        <p:nvSpPr>
          <p:cNvPr id="237571" name="Rectangle 3">
            <a:extLst>
              <a:ext uri="{FF2B5EF4-FFF2-40B4-BE49-F238E27FC236}">
                <a16:creationId xmlns:a16="http://schemas.microsoft.com/office/drawing/2014/main" id="{69AC67FA-F51C-4D69-B8C3-28F5082556DB}"/>
              </a:ext>
            </a:extLst>
          </p:cNvPr>
          <p:cNvSpPr>
            <a:spLocks noGrp="1" noChangeArrowheads="1"/>
          </p:cNvSpPr>
          <p:nvPr>
            <p:ph type="body" idx="1"/>
          </p:nvPr>
        </p:nvSpPr>
        <p:spPr/>
        <p:txBody>
          <a:bodyPr/>
          <a:lstStyle/>
          <a:p>
            <a:endParaRPr lang="en-US" altLang="en-US" dirty="0"/>
          </a:p>
        </p:txBody>
      </p:sp>
      <p:sp>
        <p:nvSpPr>
          <p:cNvPr id="2" name="Date Placeholder 1">
            <a:extLst>
              <a:ext uri="{FF2B5EF4-FFF2-40B4-BE49-F238E27FC236}">
                <a16:creationId xmlns:a16="http://schemas.microsoft.com/office/drawing/2014/main" id="{776741E1-F655-49A1-855A-47950535CA24}"/>
              </a:ext>
            </a:extLst>
          </p:cNvPr>
          <p:cNvSpPr>
            <a:spLocks noGrp="1"/>
          </p:cNvSpPr>
          <p:nvPr>
            <p:ph type="dt" idx="1"/>
          </p:nvPr>
        </p:nvSpPr>
        <p:spPr/>
        <p:txBody>
          <a:bodyPr/>
          <a:lstStyle/>
          <a:p>
            <a:r>
              <a:rPr lang="en-US" altLang="en-US"/>
              <a:t>October 2022</a:t>
            </a:r>
          </a:p>
        </p:txBody>
      </p:sp>
      <p:sp>
        <p:nvSpPr>
          <p:cNvPr id="3" name="Footer Placeholder 2">
            <a:extLst>
              <a:ext uri="{FF2B5EF4-FFF2-40B4-BE49-F238E27FC236}">
                <a16:creationId xmlns:a16="http://schemas.microsoft.com/office/drawing/2014/main" id="{B4AB542B-1DD6-4E56-8615-60E9F237C2D4}"/>
              </a:ext>
            </a:extLst>
          </p:cNvPr>
          <p:cNvSpPr>
            <a:spLocks noGrp="1"/>
          </p:cNvSpPr>
          <p:nvPr>
            <p:ph type="ftr" sz="quarter" idx="4"/>
          </p:nvPr>
        </p:nvSpPr>
        <p:spPr/>
        <p:txBody>
          <a:bodyPr/>
          <a:lstStyle/>
          <a:p>
            <a:r>
              <a:rPr lang="en-US" altLang="en-US"/>
              <a:t>doc: 802 ec-22-0202-00-00EC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Yellow Highlight – Potential deferral identified.</a:t>
            </a:r>
          </a:p>
          <a:p>
            <a:r>
              <a:rPr lang="en-US" dirty="0"/>
              <a:t>Blue  Highlight – replacement dates for venues deferred.</a:t>
            </a:r>
          </a:p>
          <a:p>
            <a:r>
              <a:rPr lang="en-US" dirty="0"/>
              <a:t>Light Green highlight – potential targets for possible deferrals or offset penalties.</a:t>
            </a:r>
          </a:p>
          <a:p>
            <a:r>
              <a:rPr lang="en-US" dirty="0"/>
              <a:t>Dark Green Highlight – rebooking due to COVID</a:t>
            </a:r>
          </a:p>
          <a:p>
            <a:r>
              <a:rPr lang="en-US" dirty="0"/>
              <a:t>Red – Cancelled – Electronic Plenary</a:t>
            </a:r>
          </a:p>
          <a:p>
            <a:r>
              <a:rPr lang="en-US" dirty="0"/>
              <a:t>No highlight – pre Covid assigned dates/venues.</a:t>
            </a:r>
            <a:br>
              <a:rPr lang="en-US" dirty="0"/>
            </a:br>
            <a:br>
              <a:rPr lang="en-US" dirty="0"/>
            </a:br>
            <a:r>
              <a:rPr lang="en-US" dirty="0"/>
              <a:t>Note: 2026 March - </a:t>
            </a:r>
            <a:r>
              <a:rPr lang="en-US" b="0" i="0" dirty="0">
                <a:solidFill>
                  <a:srgbClr val="444444"/>
                </a:solidFill>
                <a:effectLst/>
                <a:latin typeface="Calibri" panose="020F0502020204030204" pitchFamily="34" charset="0"/>
              </a:rPr>
              <a:t>RFP -2019 - Hyatt Regency Chicago selected for March 2023, Contract not signed due to PSAV - Moved to 2024 March - then moved to 2026 due to agreement with rebooking Denver.</a:t>
            </a:r>
            <a:endParaRPr lang="en-US" dirty="0"/>
          </a:p>
        </p:txBody>
      </p:sp>
      <p:sp>
        <p:nvSpPr>
          <p:cNvPr id="4" name="Slide Number Placeholder 3"/>
          <p:cNvSpPr>
            <a:spLocks noGrp="1"/>
          </p:cNvSpPr>
          <p:nvPr>
            <p:ph type="sldNum" sz="quarter" idx="5"/>
          </p:nvPr>
        </p:nvSpPr>
        <p:spPr/>
        <p:txBody>
          <a:bodyPr/>
          <a:lstStyle/>
          <a:p>
            <a:fld id="{F7A52B0D-DD1E-4554-8B26-BB0942B0983C}" type="slidenum">
              <a:rPr lang="en-US" altLang="en-US" smtClean="0"/>
              <a:pPr/>
              <a:t>37</a:t>
            </a:fld>
            <a:endParaRPr lang="en-US" altLang="en-US"/>
          </a:p>
        </p:txBody>
      </p:sp>
      <p:sp>
        <p:nvSpPr>
          <p:cNvPr id="5" name="Date Placeholder 4">
            <a:extLst>
              <a:ext uri="{FF2B5EF4-FFF2-40B4-BE49-F238E27FC236}">
                <a16:creationId xmlns:a16="http://schemas.microsoft.com/office/drawing/2014/main" id="{7A3BA170-C2F2-4DE2-9ED7-EFDC36CB4663}"/>
              </a:ext>
            </a:extLst>
          </p:cNvPr>
          <p:cNvSpPr>
            <a:spLocks noGrp="1"/>
          </p:cNvSpPr>
          <p:nvPr>
            <p:ph type="dt" idx="1"/>
          </p:nvPr>
        </p:nvSpPr>
        <p:spPr/>
        <p:txBody>
          <a:bodyPr/>
          <a:lstStyle/>
          <a:p>
            <a:r>
              <a:rPr lang="en-US" altLang="en-US"/>
              <a:t>October 2022</a:t>
            </a:r>
          </a:p>
        </p:txBody>
      </p:sp>
      <p:sp>
        <p:nvSpPr>
          <p:cNvPr id="6" name="Footer Placeholder 5">
            <a:extLst>
              <a:ext uri="{FF2B5EF4-FFF2-40B4-BE49-F238E27FC236}">
                <a16:creationId xmlns:a16="http://schemas.microsoft.com/office/drawing/2014/main" id="{9FDCCCEF-1EEE-440B-B6E4-D171747D3EEA}"/>
              </a:ext>
            </a:extLst>
          </p:cNvPr>
          <p:cNvSpPr>
            <a:spLocks noGrp="1"/>
          </p:cNvSpPr>
          <p:nvPr>
            <p:ph type="ftr" sz="quarter" idx="4"/>
          </p:nvPr>
        </p:nvSpPr>
        <p:spPr/>
        <p:txBody>
          <a:bodyPr/>
          <a:lstStyle/>
          <a:p>
            <a:r>
              <a:rPr lang="en-US" altLang="en-US"/>
              <a:t>doc: 802 ec-22-0202-00-00EC</a:t>
            </a:r>
          </a:p>
        </p:txBody>
      </p:sp>
    </p:spTree>
    <p:extLst>
      <p:ext uri="{BB962C8B-B14F-4D97-AF65-F5344CB8AC3E}">
        <p14:creationId xmlns:p14="http://schemas.microsoft.com/office/powerpoint/2010/main" val="1254087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Minimum Attendance for Viable Meeting:</a:t>
            </a:r>
          </a:p>
          <a:p>
            <a:r>
              <a:rPr lang="en-US" dirty="0"/>
              <a:t>WG Chairs reported 2020-11-20:</a:t>
            </a:r>
          </a:p>
          <a:p>
            <a:r>
              <a:rPr lang="en-US" dirty="0"/>
              <a:t>802.1	90</a:t>
            </a:r>
          </a:p>
          <a:p>
            <a:r>
              <a:rPr lang="en-US" dirty="0"/>
              <a:t>802.3	150	</a:t>
            </a:r>
          </a:p>
          <a:p>
            <a:r>
              <a:rPr lang="en-US" dirty="0"/>
              <a:t>802.11	175</a:t>
            </a:r>
          </a:p>
          <a:p>
            <a:r>
              <a:rPr lang="en-US" dirty="0"/>
              <a:t>802.15	45</a:t>
            </a:r>
          </a:p>
          <a:p>
            <a:r>
              <a:rPr lang="en-US" dirty="0"/>
              <a:t>802.18	20</a:t>
            </a:r>
          </a:p>
          <a:p>
            <a:r>
              <a:rPr lang="en-US" dirty="0"/>
              <a:t>802.19	10</a:t>
            </a:r>
          </a:p>
          <a:p>
            <a:r>
              <a:rPr lang="en-US" dirty="0"/>
              <a:t>802.24	 7</a:t>
            </a:r>
          </a:p>
          <a:p>
            <a:r>
              <a:rPr lang="en-US" dirty="0"/>
              <a:t>Total: 	497</a:t>
            </a:r>
          </a:p>
          <a:p>
            <a:endParaRPr lang="en-US" dirty="0"/>
          </a:p>
        </p:txBody>
      </p:sp>
      <p:sp>
        <p:nvSpPr>
          <p:cNvPr id="4" name="Date Placeholder 3"/>
          <p:cNvSpPr>
            <a:spLocks noGrp="1"/>
          </p:cNvSpPr>
          <p:nvPr>
            <p:ph type="dt" idx="1"/>
          </p:nvPr>
        </p:nvSpPr>
        <p:spPr/>
        <p:txBody>
          <a:bodyPr/>
          <a:lstStyle/>
          <a:p>
            <a:r>
              <a:rPr lang="en-US" altLang="en-US"/>
              <a:t>October 2022</a:t>
            </a:r>
          </a:p>
        </p:txBody>
      </p:sp>
      <p:sp>
        <p:nvSpPr>
          <p:cNvPr id="5" name="Footer Placeholder 4"/>
          <p:cNvSpPr>
            <a:spLocks noGrp="1"/>
          </p:cNvSpPr>
          <p:nvPr>
            <p:ph type="ftr" sz="quarter" idx="4"/>
          </p:nvPr>
        </p:nvSpPr>
        <p:spPr/>
        <p:txBody>
          <a:bodyPr/>
          <a:lstStyle/>
          <a:p>
            <a:r>
              <a:rPr lang="en-US" altLang="en-US"/>
              <a:t>doc: 802 ec-22-0202-00-00EC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44</a:t>
            </a:fld>
            <a:endParaRPr lang="en-US" altLang="en-US"/>
          </a:p>
        </p:txBody>
      </p:sp>
    </p:spTree>
    <p:extLst>
      <p:ext uri="{BB962C8B-B14F-4D97-AF65-F5344CB8AC3E}">
        <p14:creationId xmlns:p14="http://schemas.microsoft.com/office/powerpoint/2010/main" val="596930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Room Rate Approx. us$160 ++</a:t>
            </a:r>
          </a:p>
          <a:p>
            <a:r>
              <a:rPr lang="en-US" dirty="0"/>
              <a:t>Expected registration opens August 1, 2022</a:t>
            </a:r>
            <a:br>
              <a:rPr lang="en-US" dirty="0"/>
            </a:br>
            <a:r>
              <a:rPr lang="en-US" dirty="0"/>
              <a:t>Attritions cost would be about $60K for lack of 500 nights.</a:t>
            </a:r>
          </a:p>
        </p:txBody>
      </p:sp>
      <p:sp>
        <p:nvSpPr>
          <p:cNvPr id="4" name="Date Placeholder 3"/>
          <p:cNvSpPr>
            <a:spLocks noGrp="1"/>
          </p:cNvSpPr>
          <p:nvPr>
            <p:ph type="dt" idx="1"/>
          </p:nvPr>
        </p:nvSpPr>
        <p:spPr/>
        <p:txBody>
          <a:bodyPr/>
          <a:lstStyle/>
          <a:p>
            <a:r>
              <a:rPr lang="en-US" altLang="en-US"/>
              <a:t>October 2022</a:t>
            </a:r>
          </a:p>
        </p:txBody>
      </p:sp>
      <p:sp>
        <p:nvSpPr>
          <p:cNvPr id="5" name="Footer Placeholder 4"/>
          <p:cNvSpPr>
            <a:spLocks noGrp="1"/>
          </p:cNvSpPr>
          <p:nvPr>
            <p:ph type="ftr" sz="quarter" idx="4"/>
          </p:nvPr>
        </p:nvSpPr>
        <p:spPr/>
        <p:txBody>
          <a:bodyPr/>
          <a:lstStyle/>
          <a:p>
            <a:r>
              <a:rPr lang="en-US" altLang="en-US"/>
              <a:t>doc: 802 ec-22-0202-00-00EC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45</a:t>
            </a:fld>
            <a:endParaRPr lang="en-US" altLang="en-US"/>
          </a:p>
        </p:txBody>
      </p:sp>
    </p:spTree>
    <p:extLst>
      <p:ext uri="{BB962C8B-B14F-4D97-AF65-F5344CB8AC3E}">
        <p14:creationId xmlns:p14="http://schemas.microsoft.com/office/powerpoint/2010/main" val="2694143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Airfare = $4000</a:t>
            </a:r>
          </a:p>
          <a:p>
            <a:r>
              <a:rPr lang="en-US" dirty="0"/>
              <a:t>Transfers = $250</a:t>
            </a:r>
          </a:p>
          <a:p>
            <a:r>
              <a:rPr lang="en-US" dirty="0"/>
              <a:t>Food = $325</a:t>
            </a:r>
          </a:p>
          <a:p>
            <a:r>
              <a:rPr lang="en-US" dirty="0"/>
              <a:t>Hotel = $550</a:t>
            </a:r>
          </a:p>
          <a:p>
            <a:r>
              <a:rPr lang="en-US" dirty="0"/>
              <a:t>Total </a:t>
            </a:r>
            <a:r>
              <a:rPr lang="en-US"/>
              <a:t>= $5500 </a:t>
            </a:r>
            <a:r>
              <a:rPr lang="en-US" dirty="0"/>
              <a:t>per person</a:t>
            </a:r>
          </a:p>
        </p:txBody>
      </p:sp>
      <p:sp>
        <p:nvSpPr>
          <p:cNvPr id="4" name="Date Placeholder 3"/>
          <p:cNvSpPr>
            <a:spLocks noGrp="1"/>
          </p:cNvSpPr>
          <p:nvPr>
            <p:ph type="dt" idx="1"/>
          </p:nvPr>
        </p:nvSpPr>
        <p:spPr/>
        <p:txBody>
          <a:bodyPr/>
          <a:lstStyle/>
          <a:p>
            <a:r>
              <a:rPr lang="en-US" altLang="en-US"/>
              <a:t>October 2022</a:t>
            </a:r>
          </a:p>
        </p:txBody>
      </p:sp>
      <p:sp>
        <p:nvSpPr>
          <p:cNvPr id="5" name="Footer Placeholder 4"/>
          <p:cNvSpPr>
            <a:spLocks noGrp="1"/>
          </p:cNvSpPr>
          <p:nvPr>
            <p:ph type="ftr" sz="quarter" idx="4"/>
          </p:nvPr>
        </p:nvSpPr>
        <p:spPr/>
        <p:txBody>
          <a:bodyPr/>
          <a:lstStyle/>
          <a:p>
            <a:r>
              <a:rPr lang="en-US" altLang="en-US"/>
              <a:t>doc: 802 ec-22-0202-00-00EC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46</a:t>
            </a:fld>
            <a:endParaRPr lang="en-US" altLang="en-US"/>
          </a:p>
        </p:txBody>
      </p:sp>
    </p:spTree>
    <p:extLst>
      <p:ext uri="{BB962C8B-B14F-4D97-AF65-F5344CB8AC3E}">
        <p14:creationId xmlns:p14="http://schemas.microsoft.com/office/powerpoint/2010/main" val="3591278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All official tutorial request forms must be submitted no later than 45 days in advance of the Plenary Session.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Approved Tutorial Requests will be assigned a time slot based on the order in which they were received.</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en-US" sz="1200" kern="1200" dirty="0">
              <a:solidFill>
                <a:srgbClr val="000000"/>
              </a:solidFill>
              <a:effectLst/>
              <a:latin typeface="Times New Roman" pitchFamily="16" charset="0"/>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kern="1200" dirty="0">
                <a:solidFill>
                  <a:srgbClr val="000000"/>
                </a:solidFill>
                <a:effectLst/>
                <a:latin typeface="Times New Roman" pitchFamily="16" charset="0"/>
                <a:ea typeface="+mn-ea"/>
                <a:cs typeface="+mn-cs"/>
              </a:rPr>
              <a:t> The Final Tutorial Schedule will be posted at </a:t>
            </a:r>
            <a:r>
              <a:rPr lang="en-US" sz="1200" u="sng" kern="1200" dirty="0">
                <a:solidFill>
                  <a:srgbClr val="000000"/>
                </a:solidFill>
                <a:effectLst/>
                <a:latin typeface="Times New Roman" pitchFamily="16" charset="0"/>
                <a:ea typeface="+mn-ea"/>
                <a:cs typeface="+mn-cs"/>
                <a:hlinkClick r:id="rId3"/>
              </a:rPr>
              <a:t>http://802world.org/plenary</a:t>
            </a:r>
            <a:r>
              <a:rPr lang="en-US" sz="1200" kern="1200" dirty="0">
                <a:solidFill>
                  <a:srgbClr val="000000"/>
                </a:solidFill>
                <a:effectLst/>
                <a:latin typeface="Times New Roman" pitchFamily="16" charset="0"/>
                <a:ea typeface="+mn-ea"/>
                <a:cs typeface="+mn-cs"/>
              </a:rPr>
              <a:t> and </a:t>
            </a:r>
            <a:r>
              <a:rPr lang="en-US" sz="1200" u="sng" kern="1200" dirty="0">
                <a:solidFill>
                  <a:srgbClr val="000000"/>
                </a:solidFill>
                <a:effectLst/>
                <a:latin typeface="Times New Roman" pitchFamily="16" charset="0"/>
                <a:ea typeface="+mn-ea"/>
                <a:cs typeface="+mn-cs"/>
                <a:hlinkClick r:id="rId4"/>
              </a:rPr>
              <a:t>http://ieee802.org</a:t>
            </a:r>
            <a:r>
              <a:rPr lang="en-US" sz="1200" kern="1200" dirty="0">
                <a:solidFill>
                  <a:srgbClr val="000000"/>
                </a:solidFill>
                <a:effectLst/>
                <a:latin typeface="Times New Roman" pitchFamily="16" charset="0"/>
                <a:ea typeface="+mn-ea"/>
                <a:cs typeface="+mn-cs"/>
              </a:rPr>
              <a:t> no less than 30 days in advance of the Plenary Session.</a:t>
            </a:r>
          </a:p>
        </p:txBody>
      </p:sp>
      <p:sp>
        <p:nvSpPr>
          <p:cNvPr id="5" name="Date Placeholder 4"/>
          <p:cNvSpPr>
            <a:spLocks noGrp="1"/>
          </p:cNvSpPr>
          <p:nvPr>
            <p:ph type="dt" idx="1"/>
          </p:nvPr>
        </p:nvSpPr>
        <p:spPr/>
        <p:txBody>
          <a:bodyPr/>
          <a:lstStyle/>
          <a:p>
            <a:r>
              <a:rPr lang="en-US" altLang="en-US"/>
              <a:t>October 2022</a:t>
            </a:r>
            <a:endParaRPr lang="en-US" altLang="en-US" dirty="0"/>
          </a:p>
        </p:txBody>
      </p:sp>
      <p:sp>
        <p:nvSpPr>
          <p:cNvPr id="6" name="Slide Number Placeholder 5"/>
          <p:cNvSpPr>
            <a:spLocks noGrp="1"/>
          </p:cNvSpPr>
          <p:nvPr>
            <p:ph type="sldNum" sz="quarter" idx="5"/>
          </p:nvPr>
        </p:nvSpPr>
        <p:spPr/>
        <p:txBody>
          <a:bodyPr/>
          <a:lstStyle/>
          <a:p>
            <a:fld id="{BB4FDFDE-EE6A-4525-B0D7-A089E73B782C}" type="slidenum">
              <a:rPr lang="en-US" altLang="en-US" smtClean="0"/>
              <a:pPr/>
              <a:t>48</a:t>
            </a:fld>
            <a:endParaRPr lang="en-US" altLang="en-US" dirty="0"/>
          </a:p>
        </p:txBody>
      </p:sp>
      <p:sp>
        <p:nvSpPr>
          <p:cNvPr id="7" name="Footer Placeholder 6">
            <a:extLst>
              <a:ext uri="{FF2B5EF4-FFF2-40B4-BE49-F238E27FC236}">
                <a16:creationId xmlns:a16="http://schemas.microsoft.com/office/drawing/2014/main" id="{FEF0F5CE-7338-40F2-ACE4-729DF11D0968}"/>
              </a:ext>
            </a:extLst>
          </p:cNvPr>
          <p:cNvSpPr>
            <a:spLocks noGrp="1"/>
          </p:cNvSpPr>
          <p:nvPr>
            <p:ph type="ftr" sz="quarter" idx="4"/>
          </p:nvPr>
        </p:nvSpPr>
        <p:spPr/>
        <p:txBody>
          <a:bodyPr/>
          <a:lstStyle/>
          <a:p>
            <a:r>
              <a:rPr lang="en-US" altLang="en-US"/>
              <a:t>doc: 802 ec-22-0202-00-00EC</a:t>
            </a:r>
            <a:endParaRPr lang="en-US" altLang="en-US" dirty="0"/>
          </a:p>
        </p:txBody>
      </p:sp>
      <p:sp>
        <p:nvSpPr>
          <p:cNvPr id="8" name="Header Placeholder 7">
            <a:extLst>
              <a:ext uri="{FF2B5EF4-FFF2-40B4-BE49-F238E27FC236}">
                <a16:creationId xmlns:a16="http://schemas.microsoft.com/office/drawing/2014/main" id="{5074634C-E6A2-44CC-BA0F-F40C76A95D6E}"/>
              </a:ext>
            </a:extLst>
          </p:cNvPr>
          <p:cNvSpPr>
            <a:spLocks noGrp="1"/>
          </p:cNvSpPr>
          <p:nvPr>
            <p:ph type="hdr" sz="quarter"/>
          </p:nvPr>
        </p:nvSpPr>
        <p:spPr/>
        <p:txBody>
          <a:bodyPr/>
          <a:lstStyle/>
          <a:p>
            <a:r>
              <a:rPr lang="en-US" altLang="en-US" dirty="0"/>
              <a:t>March 2021</a:t>
            </a:r>
          </a:p>
        </p:txBody>
      </p:sp>
    </p:spTree>
    <p:extLst>
      <p:ext uri="{BB962C8B-B14F-4D97-AF65-F5344CB8AC3E}">
        <p14:creationId xmlns:p14="http://schemas.microsoft.com/office/powerpoint/2010/main" val="471960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642A79-F2C1-4EF2-9629-C069A599452B}"/>
              </a:ext>
            </a:extLst>
          </p:cNvPr>
          <p:cNvSpPr>
            <a:spLocks noGrp="1" noChangeArrowheads="1"/>
          </p:cNvSpPr>
          <p:nvPr>
            <p:ph type="sldNum" sz="quarter" idx="5"/>
          </p:nvPr>
        </p:nvSpPr>
        <p:spPr>
          <a:ln/>
        </p:spPr>
        <p:txBody>
          <a:bodyPr/>
          <a:lstStyle/>
          <a:p>
            <a:fld id="{EAF7A228-8293-4E9F-976D-166646B2655F}" type="slidenum">
              <a:rPr lang="en-US" altLang="en-US"/>
              <a:pPr/>
              <a:t>4</a:t>
            </a:fld>
            <a:endParaRPr lang="en-US" altLang="en-US"/>
          </a:p>
        </p:txBody>
      </p:sp>
      <p:sp>
        <p:nvSpPr>
          <p:cNvPr id="274434" name="Rectangle 2">
            <a:extLst>
              <a:ext uri="{FF2B5EF4-FFF2-40B4-BE49-F238E27FC236}">
                <a16:creationId xmlns:a16="http://schemas.microsoft.com/office/drawing/2014/main" id="{851BC98E-E896-42DF-B730-1D0C0D8CF164}"/>
              </a:ext>
            </a:extLst>
          </p:cNvPr>
          <p:cNvSpPr>
            <a:spLocks noGrp="1" noRot="1" noChangeAspect="1" noChangeArrowheads="1" noTextEdit="1"/>
          </p:cNvSpPr>
          <p:nvPr>
            <p:ph type="sldImg"/>
          </p:nvPr>
        </p:nvSpPr>
        <p:spPr>
          <a:xfrm>
            <a:off x="381000" y="685800"/>
            <a:ext cx="6096000" cy="3429000"/>
          </a:xfrm>
          <a:ln/>
        </p:spPr>
      </p:sp>
      <p:sp>
        <p:nvSpPr>
          <p:cNvPr id="274435" name="Rectangle 3">
            <a:extLst>
              <a:ext uri="{FF2B5EF4-FFF2-40B4-BE49-F238E27FC236}">
                <a16:creationId xmlns:a16="http://schemas.microsoft.com/office/drawing/2014/main" id="{F4CDCF37-5D18-4A7A-BD29-19CB733E8150}"/>
              </a:ext>
            </a:extLst>
          </p:cNvPr>
          <p:cNvSpPr>
            <a:spLocks noGrp="1" noChangeArrowheads="1"/>
          </p:cNvSpPr>
          <p:nvPr>
            <p:ph type="body" idx="1"/>
          </p:nvPr>
        </p:nvSpPr>
        <p:spPr/>
        <p:txBody>
          <a:bodyPr/>
          <a:lstStyle/>
          <a:p>
            <a:endParaRPr lang="en-US" altLang="en-US"/>
          </a:p>
        </p:txBody>
      </p:sp>
      <p:sp>
        <p:nvSpPr>
          <p:cNvPr id="2" name="Date Placeholder 1">
            <a:extLst>
              <a:ext uri="{FF2B5EF4-FFF2-40B4-BE49-F238E27FC236}">
                <a16:creationId xmlns:a16="http://schemas.microsoft.com/office/drawing/2014/main" id="{CE488224-5423-4987-AC4E-FE4B315F315A}"/>
              </a:ext>
            </a:extLst>
          </p:cNvPr>
          <p:cNvSpPr>
            <a:spLocks noGrp="1"/>
          </p:cNvSpPr>
          <p:nvPr>
            <p:ph type="dt" idx="1"/>
          </p:nvPr>
        </p:nvSpPr>
        <p:spPr/>
        <p:txBody>
          <a:bodyPr/>
          <a:lstStyle/>
          <a:p>
            <a:r>
              <a:rPr lang="en-US" altLang="en-US"/>
              <a:t>October 2022</a:t>
            </a:r>
          </a:p>
        </p:txBody>
      </p:sp>
      <p:sp>
        <p:nvSpPr>
          <p:cNvPr id="3" name="Footer Placeholder 2">
            <a:extLst>
              <a:ext uri="{FF2B5EF4-FFF2-40B4-BE49-F238E27FC236}">
                <a16:creationId xmlns:a16="http://schemas.microsoft.com/office/drawing/2014/main" id="{7814151C-7927-4326-A36F-F6023E68A629}"/>
              </a:ext>
            </a:extLst>
          </p:cNvPr>
          <p:cNvSpPr>
            <a:spLocks noGrp="1"/>
          </p:cNvSpPr>
          <p:nvPr>
            <p:ph type="ftr" sz="quarter" idx="4"/>
          </p:nvPr>
        </p:nvSpPr>
        <p:spPr/>
        <p:txBody>
          <a:bodyPr/>
          <a:lstStyle/>
          <a:p>
            <a:r>
              <a:rPr lang="en-US" altLang="en-US"/>
              <a:t>doc: 802 ec-22-0202-00-00EC</a:t>
            </a:r>
          </a:p>
        </p:txBody>
      </p:sp>
    </p:spTree>
    <p:extLst>
      <p:ext uri="{BB962C8B-B14F-4D97-AF65-F5344CB8AC3E}">
        <p14:creationId xmlns:p14="http://schemas.microsoft.com/office/powerpoint/2010/main" val="1258159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$400+$100+$100 = $600</a:t>
            </a:r>
          </a:p>
          <a:p>
            <a:endParaRPr lang="en-US" dirty="0"/>
          </a:p>
          <a:p>
            <a:r>
              <a:rPr lang="en-US" dirty="0"/>
              <a:t>Here is the link with most up to date info: </a:t>
            </a:r>
            <a:br>
              <a:rPr lang="en-US" dirty="0"/>
            </a:br>
            <a:r>
              <a:rPr lang="en-US" sz="1800" dirty="0">
                <a:solidFill>
                  <a:srgbClr val="0000FF"/>
                </a:solidFill>
                <a:effectLst/>
                <a:latin typeface="Calibri" panose="020F0502020204030204" pitchFamily="34" charset="0"/>
                <a:hlinkClick r:id="rId3"/>
              </a:rPr>
              <a:t>https://www.tatnews.org/2022/06/thailands-entry-requirements/</a:t>
            </a:r>
            <a:endParaRPr lang="en-US" sz="1800" dirty="0">
              <a:effectLst/>
              <a:latin typeface="Calibri" panose="020F0502020204030204" pitchFamily="34" charset="0"/>
            </a:endParaRPr>
          </a:p>
          <a:p>
            <a:endParaRPr lang="en-US" dirty="0"/>
          </a:p>
        </p:txBody>
      </p:sp>
      <p:sp>
        <p:nvSpPr>
          <p:cNvPr id="4" name="Date Placeholder 3"/>
          <p:cNvSpPr>
            <a:spLocks noGrp="1"/>
          </p:cNvSpPr>
          <p:nvPr>
            <p:ph type="dt" idx="1"/>
          </p:nvPr>
        </p:nvSpPr>
        <p:spPr/>
        <p:txBody>
          <a:bodyPr/>
          <a:lstStyle/>
          <a:p>
            <a:r>
              <a:rPr lang="en-US" altLang="en-US"/>
              <a:t>October 2022</a:t>
            </a:r>
          </a:p>
        </p:txBody>
      </p:sp>
      <p:sp>
        <p:nvSpPr>
          <p:cNvPr id="5" name="Footer Placeholder 4"/>
          <p:cNvSpPr>
            <a:spLocks noGrp="1"/>
          </p:cNvSpPr>
          <p:nvPr>
            <p:ph type="ftr" sz="quarter" idx="4"/>
          </p:nvPr>
        </p:nvSpPr>
        <p:spPr/>
        <p:txBody>
          <a:bodyPr/>
          <a:lstStyle/>
          <a:p>
            <a:r>
              <a:rPr lang="en-US" altLang="en-US"/>
              <a:t>doc: 802 ec-22-0202-00-00EC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5</a:t>
            </a:fld>
            <a:endParaRPr lang="en-US" altLang="en-US"/>
          </a:p>
        </p:txBody>
      </p:sp>
    </p:spTree>
    <p:extLst>
      <p:ext uri="{BB962C8B-B14F-4D97-AF65-F5344CB8AC3E}">
        <p14:creationId xmlns:p14="http://schemas.microsoft.com/office/powerpoint/2010/main" val="928124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ltLang="en-US"/>
              <a:t>October 2022</a:t>
            </a:r>
          </a:p>
        </p:txBody>
      </p:sp>
      <p:sp>
        <p:nvSpPr>
          <p:cNvPr id="5" name="Footer Placeholder 4"/>
          <p:cNvSpPr>
            <a:spLocks noGrp="1"/>
          </p:cNvSpPr>
          <p:nvPr>
            <p:ph type="ftr" sz="quarter" idx="4"/>
          </p:nvPr>
        </p:nvSpPr>
        <p:spPr/>
        <p:txBody>
          <a:bodyPr/>
          <a:lstStyle/>
          <a:p>
            <a:r>
              <a:rPr lang="en-US" altLang="en-US"/>
              <a:t>doc: 802 ec-22-0202-00-00EC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16</a:t>
            </a:fld>
            <a:endParaRPr lang="en-US" altLang="en-US"/>
          </a:p>
        </p:txBody>
      </p:sp>
    </p:spTree>
    <p:extLst>
      <p:ext uri="{BB962C8B-B14F-4D97-AF65-F5344CB8AC3E}">
        <p14:creationId xmlns:p14="http://schemas.microsoft.com/office/powerpoint/2010/main" val="574558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Header Placeholder 3"/>
          <p:cNvSpPr>
            <a:spLocks noGrp="1"/>
          </p:cNvSpPr>
          <p:nvPr>
            <p:ph type="hdr"/>
          </p:nvPr>
        </p:nvSpPr>
        <p:spPr/>
        <p:txBody>
          <a:bodyPr/>
          <a:lstStyle/>
          <a:p>
            <a:r>
              <a:rPr lang="en-US"/>
              <a:t>doc.: IEEE 802 EC-22/0204r0</a:t>
            </a:r>
          </a:p>
        </p:txBody>
      </p:sp>
      <p:sp>
        <p:nvSpPr>
          <p:cNvPr id="5" name="Date Placeholder 4"/>
          <p:cNvSpPr>
            <a:spLocks noGrp="1"/>
          </p:cNvSpPr>
          <p:nvPr>
            <p:ph type="dt"/>
          </p:nvPr>
        </p:nvSpPr>
        <p:spPr/>
        <p:txBody>
          <a:bodyPr/>
          <a:lstStyle/>
          <a:p>
            <a:r>
              <a:rPr lang="en-US"/>
              <a:t>November 2022</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17</a:t>
            </a:fld>
            <a:endParaRPr lang="en-US"/>
          </a:p>
        </p:txBody>
      </p:sp>
    </p:spTree>
    <p:extLst>
      <p:ext uri="{BB962C8B-B14F-4D97-AF65-F5344CB8AC3E}">
        <p14:creationId xmlns:p14="http://schemas.microsoft.com/office/powerpoint/2010/main" val="385647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Yellow Highlight – Potential deferral identified.</a:t>
            </a:r>
          </a:p>
          <a:p>
            <a:r>
              <a:rPr lang="en-US" dirty="0"/>
              <a:t>Blue  Highlight – replacement dates for venues deferred.</a:t>
            </a:r>
          </a:p>
          <a:p>
            <a:r>
              <a:rPr lang="en-US" dirty="0"/>
              <a:t>Light Green highlight – potential targets for possible deferrals or offset penalties.</a:t>
            </a:r>
          </a:p>
          <a:p>
            <a:r>
              <a:rPr lang="en-US" dirty="0"/>
              <a:t>Dark Green Highlight – rebooking due to COVID</a:t>
            </a:r>
          </a:p>
          <a:p>
            <a:r>
              <a:rPr lang="en-US" dirty="0"/>
              <a:t>Red – Cancelled – Electronic Plenary</a:t>
            </a:r>
          </a:p>
          <a:p>
            <a:r>
              <a:rPr lang="en-US" dirty="0"/>
              <a:t>No highlight – pre Covid assigned dates/venues.</a:t>
            </a:r>
            <a:br>
              <a:rPr lang="en-US" dirty="0"/>
            </a:br>
            <a:br>
              <a:rPr lang="en-US" dirty="0"/>
            </a:br>
            <a:r>
              <a:rPr lang="en-US" dirty="0"/>
              <a:t>Note: 2026 March - </a:t>
            </a:r>
            <a:r>
              <a:rPr lang="en-US" b="0" i="0" dirty="0">
                <a:solidFill>
                  <a:srgbClr val="444444"/>
                </a:solidFill>
                <a:effectLst/>
                <a:latin typeface="Calibri" panose="020F0502020204030204" pitchFamily="34" charset="0"/>
              </a:rPr>
              <a:t>RFP -2019 - Hyatt Regency Chicago selected for March 2023, Contract not signed due to PSAV - Moved to 2024 March - then moved to 2026 due to agreement with rebooking Denver.</a:t>
            </a:r>
            <a:endParaRPr lang="en-US" dirty="0"/>
          </a:p>
        </p:txBody>
      </p:sp>
      <p:sp>
        <p:nvSpPr>
          <p:cNvPr id="4" name="Slide Number Placeholder 3"/>
          <p:cNvSpPr>
            <a:spLocks noGrp="1"/>
          </p:cNvSpPr>
          <p:nvPr>
            <p:ph type="sldNum" sz="quarter" idx="5"/>
          </p:nvPr>
        </p:nvSpPr>
        <p:spPr/>
        <p:txBody>
          <a:bodyPr/>
          <a:lstStyle/>
          <a:p>
            <a:fld id="{F7A52B0D-DD1E-4554-8B26-BB0942B0983C}" type="slidenum">
              <a:rPr lang="en-US" altLang="en-US" smtClean="0"/>
              <a:pPr/>
              <a:t>27</a:t>
            </a:fld>
            <a:endParaRPr lang="en-US" altLang="en-US"/>
          </a:p>
        </p:txBody>
      </p:sp>
      <p:sp>
        <p:nvSpPr>
          <p:cNvPr id="5" name="Date Placeholder 4">
            <a:extLst>
              <a:ext uri="{FF2B5EF4-FFF2-40B4-BE49-F238E27FC236}">
                <a16:creationId xmlns:a16="http://schemas.microsoft.com/office/drawing/2014/main" id="{7A3BA170-C2F2-4DE2-9ED7-EFDC36CB4663}"/>
              </a:ext>
            </a:extLst>
          </p:cNvPr>
          <p:cNvSpPr>
            <a:spLocks noGrp="1"/>
          </p:cNvSpPr>
          <p:nvPr>
            <p:ph type="dt" idx="1"/>
          </p:nvPr>
        </p:nvSpPr>
        <p:spPr/>
        <p:txBody>
          <a:bodyPr/>
          <a:lstStyle/>
          <a:p>
            <a:r>
              <a:rPr lang="en-US" altLang="en-US"/>
              <a:t>October 2022</a:t>
            </a:r>
          </a:p>
        </p:txBody>
      </p:sp>
      <p:sp>
        <p:nvSpPr>
          <p:cNvPr id="6" name="Footer Placeholder 5">
            <a:extLst>
              <a:ext uri="{FF2B5EF4-FFF2-40B4-BE49-F238E27FC236}">
                <a16:creationId xmlns:a16="http://schemas.microsoft.com/office/drawing/2014/main" id="{9FDCCCEF-1EEE-440B-B6E4-D171747D3EEA}"/>
              </a:ext>
            </a:extLst>
          </p:cNvPr>
          <p:cNvSpPr>
            <a:spLocks noGrp="1"/>
          </p:cNvSpPr>
          <p:nvPr>
            <p:ph type="ftr" sz="quarter" idx="4"/>
          </p:nvPr>
        </p:nvSpPr>
        <p:spPr/>
        <p:txBody>
          <a:bodyPr/>
          <a:lstStyle/>
          <a:p>
            <a:r>
              <a:rPr lang="en-US" altLang="en-US"/>
              <a:t>doc: 802 ec-22-0202-00-00EC</a:t>
            </a:r>
          </a:p>
        </p:txBody>
      </p:sp>
    </p:spTree>
    <p:extLst>
      <p:ext uri="{BB962C8B-B14F-4D97-AF65-F5344CB8AC3E}">
        <p14:creationId xmlns:p14="http://schemas.microsoft.com/office/powerpoint/2010/main" val="1959008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642A79-F2C1-4EF2-9629-C069A599452B}"/>
              </a:ext>
            </a:extLst>
          </p:cNvPr>
          <p:cNvSpPr>
            <a:spLocks noGrp="1" noChangeArrowheads="1"/>
          </p:cNvSpPr>
          <p:nvPr>
            <p:ph type="sldNum" sz="quarter" idx="5"/>
          </p:nvPr>
        </p:nvSpPr>
        <p:spPr>
          <a:ln/>
        </p:spPr>
        <p:txBody>
          <a:bodyPr/>
          <a:lstStyle/>
          <a:p>
            <a:fld id="{EAF7A228-8293-4E9F-976D-166646B2655F}" type="slidenum">
              <a:rPr lang="en-US" altLang="en-US"/>
              <a:pPr/>
              <a:t>29</a:t>
            </a:fld>
            <a:endParaRPr lang="en-US" altLang="en-US"/>
          </a:p>
        </p:txBody>
      </p:sp>
      <p:sp>
        <p:nvSpPr>
          <p:cNvPr id="274434" name="Rectangle 2">
            <a:extLst>
              <a:ext uri="{FF2B5EF4-FFF2-40B4-BE49-F238E27FC236}">
                <a16:creationId xmlns:a16="http://schemas.microsoft.com/office/drawing/2014/main" id="{851BC98E-E896-42DF-B730-1D0C0D8CF164}"/>
              </a:ext>
            </a:extLst>
          </p:cNvPr>
          <p:cNvSpPr>
            <a:spLocks noGrp="1" noRot="1" noChangeAspect="1" noChangeArrowheads="1" noTextEdit="1"/>
          </p:cNvSpPr>
          <p:nvPr>
            <p:ph type="sldImg"/>
          </p:nvPr>
        </p:nvSpPr>
        <p:spPr>
          <a:xfrm>
            <a:off x="381000" y="685800"/>
            <a:ext cx="6096000" cy="3429000"/>
          </a:xfrm>
          <a:ln/>
        </p:spPr>
      </p:sp>
      <p:sp>
        <p:nvSpPr>
          <p:cNvPr id="274435" name="Rectangle 3">
            <a:extLst>
              <a:ext uri="{FF2B5EF4-FFF2-40B4-BE49-F238E27FC236}">
                <a16:creationId xmlns:a16="http://schemas.microsoft.com/office/drawing/2014/main" id="{F4CDCF37-5D18-4A7A-BD29-19CB733E8150}"/>
              </a:ext>
            </a:extLst>
          </p:cNvPr>
          <p:cNvSpPr>
            <a:spLocks noGrp="1" noChangeArrowheads="1"/>
          </p:cNvSpPr>
          <p:nvPr>
            <p:ph type="body" idx="1"/>
          </p:nvPr>
        </p:nvSpPr>
        <p:spPr/>
        <p:txBody>
          <a:bodyPr/>
          <a:lstStyle/>
          <a:p>
            <a:endParaRPr lang="en-US" altLang="en-US"/>
          </a:p>
        </p:txBody>
      </p:sp>
      <p:sp>
        <p:nvSpPr>
          <p:cNvPr id="2" name="Date Placeholder 1">
            <a:extLst>
              <a:ext uri="{FF2B5EF4-FFF2-40B4-BE49-F238E27FC236}">
                <a16:creationId xmlns:a16="http://schemas.microsoft.com/office/drawing/2014/main" id="{CE488224-5423-4987-AC4E-FE4B315F315A}"/>
              </a:ext>
            </a:extLst>
          </p:cNvPr>
          <p:cNvSpPr>
            <a:spLocks noGrp="1"/>
          </p:cNvSpPr>
          <p:nvPr>
            <p:ph type="dt" idx="1"/>
          </p:nvPr>
        </p:nvSpPr>
        <p:spPr/>
        <p:txBody>
          <a:bodyPr/>
          <a:lstStyle/>
          <a:p>
            <a:r>
              <a:rPr lang="en-US" altLang="en-US"/>
              <a:t>October 2022</a:t>
            </a:r>
          </a:p>
        </p:txBody>
      </p:sp>
      <p:sp>
        <p:nvSpPr>
          <p:cNvPr id="3" name="Footer Placeholder 2">
            <a:extLst>
              <a:ext uri="{FF2B5EF4-FFF2-40B4-BE49-F238E27FC236}">
                <a16:creationId xmlns:a16="http://schemas.microsoft.com/office/drawing/2014/main" id="{7814151C-7927-4326-A36F-F6023E68A629}"/>
              </a:ext>
            </a:extLst>
          </p:cNvPr>
          <p:cNvSpPr>
            <a:spLocks noGrp="1"/>
          </p:cNvSpPr>
          <p:nvPr>
            <p:ph type="ftr" sz="quarter" idx="4"/>
          </p:nvPr>
        </p:nvSpPr>
        <p:spPr/>
        <p:txBody>
          <a:bodyPr/>
          <a:lstStyle/>
          <a:p>
            <a:r>
              <a:rPr lang="en-US" altLang="en-US"/>
              <a:t>doc: 802 ec-22-0202-00-00EC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$400+$100+$100 = $600</a:t>
            </a:r>
          </a:p>
          <a:p>
            <a:endParaRPr lang="en-US" dirty="0"/>
          </a:p>
          <a:p>
            <a:r>
              <a:rPr lang="en-US" dirty="0"/>
              <a:t>Here is the link with most up to date info: </a:t>
            </a:r>
            <a:br>
              <a:rPr lang="en-US" dirty="0"/>
            </a:br>
            <a:r>
              <a:rPr lang="en-US" sz="1800" dirty="0">
                <a:solidFill>
                  <a:srgbClr val="0000FF"/>
                </a:solidFill>
                <a:effectLst/>
                <a:latin typeface="Calibri" panose="020F0502020204030204" pitchFamily="34" charset="0"/>
                <a:hlinkClick r:id="rId3"/>
              </a:rPr>
              <a:t>https://www.tatnews.org/2022/06/thailands-entry-requirements/</a:t>
            </a:r>
            <a:endParaRPr lang="en-US" sz="1800" dirty="0">
              <a:effectLst/>
              <a:latin typeface="Calibri" panose="020F0502020204030204" pitchFamily="34" charset="0"/>
            </a:endParaRPr>
          </a:p>
          <a:p>
            <a:endParaRPr lang="en-US" dirty="0"/>
          </a:p>
        </p:txBody>
      </p:sp>
      <p:sp>
        <p:nvSpPr>
          <p:cNvPr id="4" name="Date Placeholder 3"/>
          <p:cNvSpPr>
            <a:spLocks noGrp="1"/>
          </p:cNvSpPr>
          <p:nvPr>
            <p:ph type="dt" idx="1"/>
          </p:nvPr>
        </p:nvSpPr>
        <p:spPr/>
        <p:txBody>
          <a:bodyPr/>
          <a:lstStyle/>
          <a:p>
            <a:r>
              <a:rPr lang="en-US" altLang="en-US"/>
              <a:t>October 2022</a:t>
            </a:r>
          </a:p>
        </p:txBody>
      </p:sp>
      <p:sp>
        <p:nvSpPr>
          <p:cNvPr id="5" name="Footer Placeholder 4"/>
          <p:cNvSpPr>
            <a:spLocks noGrp="1"/>
          </p:cNvSpPr>
          <p:nvPr>
            <p:ph type="ftr" sz="quarter" idx="4"/>
          </p:nvPr>
        </p:nvSpPr>
        <p:spPr/>
        <p:txBody>
          <a:bodyPr/>
          <a:lstStyle/>
          <a:p>
            <a:r>
              <a:rPr lang="en-US" altLang="en-US"/>
              <a:t>doc: 802 ec-22-0202-00-00EC</a:t>
            </a:r>
          </a:p>
        </p:txBody>
      </p:sp>
      <p:sp>
        <p:nvSpPr>
          <p:cNvPr id="6" name="Slide Number Placeholder 5"/>
          <p:cNvSpPr>
            <a:spLocks noGrp="1"/>
          </p:cNvSpPr>
          <p:nvPr>
            <p:ph type="sldNum" sz="quarter" idx="5"/>
          </p:nvPr>
        </p:nvSpPr>
        <p:spPr/>
        <p:txBody>
          <a:bodyPr/>
          <a:lstStyle/>
          <a:p>
            <a:fld id="{F7A52B0D-DD1E-4554-8B26-BB0942B0983C}" type="slidenum">
              <a:rPr lang="en-US" altLang="en-US" smtClean="0"/>
              <a:pPr/>
              <a:t>30</a:t>
            </a:fld>
            <a:endParaRPr lang="en-US" altLang="en-US"/>
          </a:p>
        </p:txBody>
      </p:sp>
    </p:spTree>
    <p:extLst>
      <p:ext uri="{BB962C8B-B14F-4D97-AF65-F5344CB8AC3E}">
        <p14:creationId xmlns:p14="http://schemas.microsoft.com/office/powerpoint/2010/main" val="2155891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Slide Number Placeholder 3"/>
          <p:cNvSpPr>
            <a:spLocks noGrp="1"/>
          </p:cNvSpPr>
          <p:nvPr>
            <p:ph type="sldNum" sz="quarter" idx="5"/>
          </p:nvPr>
        </p:nvSpPr>
        <p:spPr/>
        <p:txBody>
          <a:bodyPr/>
          <a:lstStyle/>
          <a:p>
            <a:fld id="{E32846D2-3651-49E0-A439-C48330E6BDDE}" type="slidenum">
              <a:rPr lang="en-US" smtClean="0"/>
              <a:t>32</a:t>
            </a:fld>
            <a:endParaRPr lang="en-US"/>
          </a:p>
        </p:txBody>
      </p:sp>
    </p:spTree>
    <p:extLst>
      <p:ext uri="{BB962C8B-B14F-4D97-AF65-F5344CB8AC3E}">
        <p14:creationId xmlns:p14="http://schemas.microsoft.com/office/powerpoint/2010/main" val="1390174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0916E9D6-7CA1-4FF4-9569-8648078D1E37}"/>
              </a:ext>
            </a:extLst>
          </p:cNvPr>
          <p:cNvSpPr>
            <a:spLocks noChangeArrowheads="1"/>
          </p:cNvSpPr>
          <p:nvPr/>
        </p:nvSpPr>
        <p:spPr bwMode="auto">
          <a:xfrm>
            <a:off x="19052" y="6597650"/>
            <a:ext cx="12172949"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5" name="Rectangle 3">
            <a:extLst>
              <a:ext uri="{FF2B5EF4-FFF2-40B4-BE49-F238E27FC236}">
                <a16:creationId xmlns:a16="http://schemas.microsoft.com/office/drawing/2014/main" id="{33742F36-ED33-42D0-8176-79384FE46A80}"/>
              </a:ext>
            </a:extLst>
          </p:cNvPr>
          <p:cNvSpPr>
            <a:spLocks noChangeArrowheads="1"/>
          </p:cNvSpPr>
          <p:nvPr/>
        </p:nvSpPr>
        <p:spPr bwMode="auto">
          <a:xfrm>
            <a:off x="4236" y="3175"/>
            <a:ext cx="12181417" cy="260350"/>
          </a:xfrm>
          <a:prstGeom prst="rect">
            <a:avLst/>
          </a:prstGeom>
          <a:solidFill>
            <a:srgbClr val="2FAD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56" name="Rectangle 4">
            <a:extLst>
              <a:ext uri="{FF2B5EF4-FFF2-40B4-BE49-F238E27FC236}">
                <a16:creationId xmlns:a16="http://schemas.microsoft.com/office/drawing/2014/main" id="{9307BF9A-E01D-4F3D-B2CA-756473780667}"/>
              </a:ext>
            </a:extLst>
          </p:cNvPr>
          <p:cNvSpPr>
            <a:spLocks noGrp="1" noChangeArrowheads="1"/>
          </p:cNvSpPr>
          <p:nvPr>
            <p:ph type="ctrTitle"/>
          </p:nvPr>
        </p:nvSpPr>
        <p:spPr>
          <a:xfrm>
            <a:off x="914400" y="2130428"/>
            <a:ext cx="10363200" cy="1470025"/>
          </a:xfrm>
        </p:spPr>
        <p:txBody>
          <a:bodyPr/>
          <a:lstStyle>
            <a:lvl1pPr>
              <a:defRPr/>
            </a:lvl1pPr>
          </a:lstStyle>
          <a:p>
            <a:pPr lvl="0"/>
            <a:r>
              <a:rPr lang="en-US" altLang="en-US" noProof="0"/>
              <a:t>Click to edit Master title style</a:t>
            </a:r>
          </a:p>
        </p:txBody>
      </p:sp>
      <p:sp>
        <p:nvSpPr>
          <p:cNvPr id="330757" name="Rectangle 5">
            <a:extLst>
              <a:ext uri="{FF2B5EF4-FFF2-40B4-BE49-F238E27FC236}">
                <a16:creationId xmlns:a16="http://schemas.microsoft.com/office/drawing/2014/main" id="{3D08866B-76FE-4482-A597-BEEB92688837}"/>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330758" name="Text Box 6">
            <a:extLst>
              <a:ext uri="{FF2B5EF4-FFF2-40B4-BE49-F238E27FC236}">
                <a16:creationId xmlns:a16="http://schemas.microsoft.com/office/drawing/2014/main" id="{4850163A-3EBC-482C-8203-833C440D1735}"/>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1CB15AE4-5154-4C3F-8C5F-14C4E82E64F1}"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grpSp>
        <p:nvGrpSpPr>
          <p:cNvPr id="330761" name="Group 9">
            <a:extLst>
              <a:ext uri="{FF2B5EF4-FFF2-40B4-BE49-F238E27FC236}">
                <a16:creationId xmlns:a16="http://schemas.microsoft.com/office/drawing/2014/main" id="{482F0322-AA73-4141-94E5-E0F4356D9ED4}"/>
              </a:ext>
            </a:extLst>
          </p:cNvPr>
          <p:cNvGrpSpPr>
            <a:grpSpLocks/>
          </p:cNvGrpSpPr>
          <p:nvPr/>
        </p:nvGrpSpPr>
        <p:grpSpPr bwMode="auto">
          <a:xfrm>
            <a:off x="11089219" y="5876928"/>
            <a:ext cx="1058333" cy="709613"/>
            <a:chOff x="3288" y="3482"/>
            <a:chExt cx="500" cy="447"/>
          </a:xfrm>
        </p:grpSpPr>
        <p:sp>
          <p:nvSpPr>
            <p:cNvPr id="330762" name="Rectangle 10">
              <a:extLst>
                <a:ext uri="{FF2B5EF4-FFF2-40B4-BE49-F238E27FC236}">
                  <a16:creationId xmlns:a16="http://schemas.microsoft.com/office/drawing/2014/main" id="{32348BFF-B9BA-4861-B473-83605A7DC0AF}"/>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30763" name="Text Box 11">
              <a:extLst>
                <a:ext uri="{FF2B5EF4-FFF2-40B4-BE49-F238E27FC236}">
                  <a16:creationId xmlns:a16="http://schemas.microsoft.com/office/drawing/2014/main" id="{42220904-DB44-442A-95D1-2709A7A11430}"/>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30764" name="Line 12">
              <a:extLst>
                <a:ext uri="{FF2B5EF4-FFF2-40B4-BE49-F238E27FC236}">
                  <a16:creationId xmlns:a16="http://schemas.microsoft.com/office/drawing/2014/main" id="{4143CF03-14BD-416E-8DC6-153C37A1569A}"/>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30765" name="Text Box 13">
              <a:extLst>
                <a:ext uri="{FF2B5EF4-FFF2-40B4-BE49-F238E27FC236}">
                  <a16:creationId xmlns:a16="http://schemas.microsoft.com/office/drawing/2014/main" id="{95E66740-E80B-4ADC-A8B0-8DF0DE44E14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17" name="Text Box 9">
            <a:extLst>
              <a:ext uri="{FF2B5EF4-FFF2-40B4-BE49-F238E27FC236}">
                <a16:creationId xmlns:a16="http://schemas.microsoft.com/office/drawing/2014/main" id="{4EA710C5-820F-1B53-9A19-AFEADCCAEFF6}"/>
              </a:ext>
            </a:extLst>
          </p:cNvPr>
          <p:cNvSpPr txBox="1">
            <a:spLocks noChangeArrowheads="1"/>
          </p:cNvSpPr>
          <p:nvPr userDrawn="1"/>
        </p:nvSpPr>
        <p:spPr bwMode="auto">
          <a:xfrm>
            <a:off x="19052" y="6573222"/>
            <a:ext cx="121263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en-US" sz="1200" dirty="0">
                <a:solidFill>
                  <a:schemeClr val="bg1"/>
                </a:solidFill>
              </a:rPr>
              <a:t>2022 October IEEE 802 EC Telecon</a:t>
            </a:r>
          </a:p>
        </p:txBody>
      </p:sp>
      <p:sp>
        <p:nvSpPr>
          <p:cNvPr id="16" name="TextBox 15">
            <a:extLst>
              <a:ext uri="{FF2B5EF4-FFF2-40B4-BE49-F238E27FC236}">
                <a16:creationId xmlns:a16="http://schemas.microsoft.com/office/drawing/2014/main" id="{0A5D7486-18AF-07D7-6273-284FC1C6A540}"/>
              </a:ext>
            </a:extLst>
          </p:cNvPr>
          <p:cNvSpPr txBox="1"/>
          <p:nvPr userDrawn="1"/>
        </p:nvSpPr>
        <p:spPr>
          <a:xfrm>
            <a:off x="0" y="6604000"/>
            <a:ext cx="3048000" cy="246221"/>
          </a:xfrm>
          <a:prstGeom prst="rect">
            <a:avLst/>
          </a:prstGeom>
          <a:noFill/>
        </p:spPr>
        <p:txBody>
          <a:bodyPr wrap="square" rtlCol="0">
            <a:spAutoFit/>
          </a:bodyPr>
          <a:lstStyle/>
          <a:p>
            <a:r>
              <a:rPr lang="en-US" sz="1000" b="1" i="0" dirty="0">
                <a:solidFill>
                  <a:srgbClr val="000000"/>
                </a:solidFill>
                <a:effectLst/>
                <a:latin typeface="Verdana" panose="020B0604030504040204" pitchFamily="34" charset="0"/>
              </a:rPr>
              <a:t>doc: 802 ec-22-0202-00-00EC</a:t>
            </a:r>
            <a:endParaRPr lang="en-US" sz="11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4970-C96B-4690-A0B8-18347D84D2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2657D-315C-4B1E-841A-986CFFAB2C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29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77F75-CAFD-4E65-9507-E7707C26F2CB}"/>
              </a:ext>
            </a:extLst>
          </p:cNvPr>
          <p:cNvSpPr>
            <a:spLocks noGrp="1"/>
          </p:cNvSpPr>
          <p:nvPr>
            <p:ph type="title" orient="vert"/>
          </p:nvPr>
        </p:nvSpPr>
        <p:spPr>
          <a:xfrm>
            <a:off x="8771468" y="404816"/>
            <a:ext cx="2810933" cy="54625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27ABC-A600-4AA3-8F29-7B2BEDFBE61E}"/>
              </a:ext>
            </a:extLst>
          </p:cNvPr>
          <p:cNvSpPr>
            <a:spLocks noGrp="1"/>
          </p:cNvSpPr>
          <p:nvPr>
            <p:ph type="body" orient="vert" idx="1"/>
          </p:nvPr>
        </p:nvSpPr>
        <p:spPr>
          <a:xfrm>
            <a:off x="334436" y="404816"/>
            <a:ext cx="8233833"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91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97A4-7ECA-47F1-84A9-B5B1D1BEC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A769B6-DA21-4E90-BB25-B98718AE50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695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675D-7433-46D1-9CC2-E2BB294E77E3}"/>
              </a:ext>
            </a:extLst>
          </p:cNvPr>
          <p:cNvSpPr>
            <a:spLocks noGrp="1"/>
          </p:cNvSpPr>
          <p:nvPr>
            <p:ph type="title"/>
          </p:nvPr>
        </p:nvSpPr>
        <p:spPr>
          <a:xfrm>
            <a:off x="831851" y="170974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6BB1EE-E545-48A5-9729-C524B5652A56}"/>
              </a:ext>
            </a:extLst>
          </p:cNvPr>
          <p:cNvSpPr>
            <a:spLocks noGrp="1"/>
          </p:cNvSpPr>
          <p:nvPr>
            <p:ph type="body" idx="1"/>
          </p:nvPr>
        </p:nvSpPr>
        <p:spPr>
          <a:xfrm>
            <a:off x="831851" y="458946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16554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53C4-9EFB-4CD3-9610-F5A3C0D50D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4E3AC-CCBF-4809-8A90-7F71D3461E2D}"/>
              </a:ext>
            </a:extLst>
          </p:cNvPr>
          <p:cNvSpPr>
            <a:spLocks noGrp="1"/>
          </p:cNvSpPr>
          <p:nvPr>
            <p:ph sz="half" idx="1"/>
          </p:nvPr>
        </p:nvSpPr>
        <p:spPr>
          <a:xfrm>
            <a:off x="334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046390-8D18-4BAF-A469-26B9CB3377D9}"/>
              </a:ext>
            </a:extLst>
          </p:cNvPr>
          <p:cNvSpPr>
            <a:spLocks noGrp="1"/>
          </p:cNvSpPr>
          <p:nvPr>
            <p:ph sz="half" idx="2"/>
          </p:nvPr>
        </p:nvSpPr>
        <p:spPr>
          <a:xfrm>
            <a:off x="5922433" y="13414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757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7977-1713-403A-8F15-B07D109A559C}"/>
              </a:ext>
            </a:extLst>
          </p:cNvPr>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95DDBB-EE1F-474D-B583-4868530294E0}"/>
              </a:ext>
            </a:extLst>
          </p:cNvPr>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980EAD-1CCC-43D5-BAC2-C8E85A7C6415}"/>
              </a:ext>
            </a:extLst>
          </p:cNvPr>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7D1348-611E-4262-932E-317C1E73F5A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3A1949-54F8-4B7F-8547-1B0F8E2890A2}"/>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850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8FEC-4181-4D3C-9297-4C1CFBC8750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932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18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C9EA-34CD-4482-BE01-412826CA9E0E}"/>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4B8B9E-A908-4EF2-80DF-70DE4AF009A9}"/>
              </a:ext>
            </a:extLst>
          </p:cNvPr>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560AA4-C8C0-4724-95C2-29296EFF40EB}"/>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513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6E2C-1027-4DD1-B70F-AB291B378D09}"/>
              </a:ext>
            </a:extLst>
          </p:cNvPr>
          <p:cNvSpPr>
            <a:spLocks noGrp="1"/>
          </p:cNvSpPr>
          <p:nvPr>
            <p:ph type="title"/>
          </p:nvPr>
        </p:nvSpPr>
        <p:spPr>
          <a:xfrm>
            <a:off x="840319"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825638-D223-47B8-BB02-17BC35F0985F}"/>
              </a:ext>
            </a:extLst>
          </p:cNvPr>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589DCC-A8C4-4EB5-9EB7-B9DE029C065E}"/>
              </a:ext>
            </a:extLst>
          </p:cNvPr>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8971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ACF72588-8CCA-484B-BB57-75115034C07A}"/>
              </a:ext>
            </a:extLst>
          </p:cNvPr>
          <p:cNvSpPr>
            <a:spLocks noChangeArrowheads="1"/>
          </p:cNvSpPr>
          <p:nvPr/>
        </p:nvSpPr>
        <p:spPr bwMode="auto">
          <a:xfrm>
            <a:off x="1" y="6604000"/>
            <a:ext cx="12185651" cy="260350"/>
          </a:xfrm>
          <a:prstGeom prst="rect">
            <a:avLst/>
          </a:prstGeom>
          <a:solidFill>
            <a:srgbClr val="2FB1DF"/>
          </a:solidFill>
          <a:ln w="9525">
            <a:solidFill>
              <a:srgbClr val="2FB1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1" name="Rectangle 3">
            <a:extLst>
              <a:ext uri="{FF2B5EF4-FFF2-40B4-BE49-F238E27FC236}">
                <a16:creationId xmlns:a16="http://schemas.microsoft.com/office/drawing/2014/main" id="{F63C43A1-4887-493E-8A14-BF150B517FDB}"/>
              </a:ext>
            </a:extLst>
          </p:cNvPr>
          <p:cNvSpPr>
            <a:spLocks noChangeArrowheads="1"/>
          </p:cNvSpPr>
          <p:nvPr/>
        </p:nvSpPr>
        <p:spPr bwMode="auto">
          <a:xfrm>
            <a:off x="4236" y="3175"/>
            <a:ext cx="12181417" cy="260350"/>
          </a:xfrm>
          <a:prstGeom prst="rect">
            <a:avLst/>
          </a:prstGeom>
          <a:solidFill>
            <a:srgbClr val="2FB1DF"/>
          </a:solidFill>
          <a:ln w="9525">
            <a:solidFill>
              <a:srgbClr val="2FAD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32" name="Rectangle 4">
            <a:extLst>
              <a:ext uri="{FF2B5EF4-FFF2-40B4-BE49-F238E27FC236}">
                <a16:creationId xmlns:a16="http://schemas.microsoft.com/office/drawing/2014/main" id="{2B5A83E3-00AF-4F64-A572-E3132996D43A}"/>
              </a:ext>
            </a:extLst>
          </p:cNvPr>
          <p:cNvSpPr>
            <a:spLocks noGrp="1" noChangeArrowheads="1"/>
          </p:cNvSpPr>
          <p:nvPr>
            <p:ph type="title"/>
          </p:nvPr>
        </p:nvSpPr>
        <p:spPr bwMode="auto">
          <a:xfrm>
            <a:off x="609600" y="404813"/>
            <a:ext cx="109728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9733" name="Rectangle 5">
            <a:extLst>
              <a:ext uri="{FF2B5EF4-FFF2-40B4-BE49-F238E27FC236}">
                <a16:creationId xmlns:a16="http://schemas.microsoft.com/office/drawing/2014/main" id="{4236F236-A3B9-41B4-B7F9-DFF89D758FA2}"/>
              </a:ext>
            </a:extLst>
          </p:cNvPr>
          <p:cNvSpPr>
            <a:spLocks noGrp="1" noChangeArrowheads="1"/>
          </p:cNvSpPr>
          <p:nvPr>
            <p:ph type="body" idx="1"/>
          </p:nvPr>
        </p:nvSpPr>
        <p:spPr bwMode="auto">
          <a:xfrm>
            <a:off x="334433" y="1341438"/>
            <a:ext cx="109728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29734" name="Line 6">
            <a:extLst>
              <a:ext uri="{FF2B5EF4-FFF2-40B4-BE49-F238E27FC236}">
                <a16:creationId xmlns:a16="http://schemas.microsoft.com/office/drawing/2014/main" id="{01EEDA4F-A3DE-4FD9-BF4F-3E83D2D8991E}"/>
              </a:ext>
            </a:extLst>
          </p:cNvPr>
          <p:cNvSpPr>
            <a:spLocks noChangeShapeType="1"/>
          </p:cNvSpPr>
          <p:nvPr/>
        </p:nvSpPr>
        <p:spPr bwMode="auto">
          <a:xfrm>
            <a:off x="527051" y="1268413"/>
            <a:ext cx="11137900" cy="0"/>
          </a:xfrm>
          <a:prstGeom prst="line">
            <a:avLst/>
          </a:prstGeom>
          <a:noFill/>
          <a:ln w="9525">
            <a:solidFill>
              <a:srgbClr val="2FADD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35" name="Text Box 7">
            <a:extLst>
              <a:ext uri="{FF2B5EF4-FFF2-40B4-BE49-F238E27FC236}">
                <a16:creationId xmlns:a16="http://schemas.microsoft.com/office/drawing/2014/main" id="{DD447C82-1692-4452-8D0C-48E5A094D7A0}"/>
              </a:ext>
            </a:extLst>
          </p:cNvPr>
          <p:cNvSpPr txBox="1">
            <a:spLocks noChangeArrowheads="1"/>
          </p:cNvSpPr>
          <p:nvPr/>
        </p:nvSpPr>
        <p:spPr bwMode="auto">
          <a:xfrm>
            <a:off x="10610853" y="6589716"/>
            <a:ext cx="153458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altLang="en-US" sz="1200">
                <a:solidFill>
                  <a:schemeClr val="bg1"/>
                </a:solidFill>
              </a:rPr>
              <a:t>Page </a:t>
            </a:r>
            <a:fld id="{78C6580E-8574-448A-B696-FE3CE2803A05}" type="slidenum">
              <a:rPr lang="en-US" altLang="en-US" sz="1200">
                <a:solidFill>
                  <a:schemeClr val="bg1"/>
                </a:solidFill>
              </a:rPr>
              <a:pPr algn="r" eaLnBrk="1" hangingPunct="1">
                <a:spcBef>
                  <a:spcPct val="50000"/>
                </a:spcBef>
              </a:pPr>
              <a:t>‹#›</a:t>
            </a:fld>
            <a:endParaRPr lang="en-US" altLang="en-US" sz="1200">
              <a:solidFill>
                <a:schemeClr val="bg1"/>
              </a:solidFill>
            </a:endParaRPr>
          </a:p>
        </p:txBody>
      </p:sp>
      <p:sp>
        <p:nvSpPr>
          <p:cNvPr id="329737" name="Text Box 9">
            <a:extLst>
              <a:ext uri="{FF2B5EF4-FFF2-40B4-BE49-F238E27FC236}">
                <a16:creationId xmlns:a16="http://schemas.microsoft.com/office/drawing/2014/main" id="{B6922251-FEB2-42BE-A274-06E32B974A01}"/>
              </a:ext>
            </a:extLst>
          </p:cNvPr>
          <p:cNvSpPr txBox="1">
            <a:spLocks noChangeArrowheads="1"/>
          </p:cNvSpPr>
          <p:nvPr/>
        </p:nvSpPr>
        <p:spPr bwMode="auto">
          <a:xfrm>
            <a:off x="0" y="6604000"/>
            <a:ext cx="1219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1200" dirty="0">
                <a:solidFill>
                  <a:schemeClr val="bg1"/>
                </a:solidFill>
              </a:rPr>
              <a:t>2022 October IEEE 802 EC Telecon</a:t>
            </a:r>
          </a:p>
        </p:txBody>
      </p:sp>
      <p:grpSp>
        <p:nvGrpSpPr>
          <p:cNvPr id="329748" name="Group 20">
            <a:extLst>
              <a:ext uri="{FF2B5EF4-FFF2-40B4-BE49-F238E27FC236}">
                <a16:creationId xmlns:a16="http://schemas.microsoft.com/office/drawing/2014/main" id="{9C8BEB29-6C1C-4F78-BE84-ABA3613CF38A}"/>
              </a:ext>
            </a:extLst>
          </p:cNvPr>
          <p:cNvGrpSpPr>
            <a:grpSpLocks/>
          </p:cNvGrpSpPr>
          <p:nvPr/>
        </p:nvGrpSpPr>
        <p:grpSpPr bwMode="auto">
          <a:xfrm>
            <a:off x="11089219" y="5876928"/>
            <a:ext cx="1058333" cy="709613"/>
            <a:chOff x="3288" y="3482"/>
            <a:chExt cx="500" cy="447"/>
          </a:xfrm>
        </p:grpSpPr>
        <p:sp>
          <p:nvSpPr>
            <p:cNvPr id="329746" name="Rectangle 18">
              <a:extLst>
                <a:ext uri="{FF2B5EF4-FFF2-40B4-BE49-F238E27FC236}">
                  <a16:creationId xmlns:a16="http://schemas.microsoft.com/office/drawing/2014/main" id="{30E25C0F-A518-43E4-9FFE-534FED150AFC}"/>
                </a:ext>
              </a:extLst>
            </p:cNvPr>
            <p:cNvSpPr>
              <a:spLocks noChangeArrowheads="1"/>
            </p:cNvSpPr>
            <p:nvPr userDrawn="1"/>
          </p:nvSpPr>
          <p:spPr bwMode="auto">
            <a:xfrm>
              <a:off x="3288" y="3521"/>
              <a:ext cx="454" cy="363"/>
            </a:xfrm>
            <a:prstGeom prst="rect">
              <a:avLst/>
            </a:prstGeom>
            <a:solidFill>
              <a:srgbClr val="2FB1D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329743" name="Text Box 15">
              <a:extLst>
                <a:ext uri="{FF2B5EF4-FFF2-40B4-BE49-F238E27FC236}">
                  <a16:creationId xmlns:a16="http://schemas.microsoft.com/office/drawing/2014/main" id="{58BBC676-CFEE-41B6-AD57-8CEF720C6324}"/>
                </a:ext>
              </a:extLst>
            </p:cNvPr>
            <p:cNvSpPr txBox="1">
              <a:spLocks noChangeArrowheads="1"/>
            </p:cNvSpPr>
            <p:nvPr userDrawn="1"/>
          </p:nvSpPr>
          <p:spPr bwMode="auto">
            <a:xfrm>
              <a:off x="3297" y="3482"/>
              <a:ext cx="367"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300" b="1">
                  <a:solidFill>
                    <a:schemeClr val="bg1"/>
                  </a:solidFill>
                </a:rPr>
                <a:t>EEE</a:t>
              </a:r>
            </a:p>
          </p:txBody>
        </p:sp>
        <p:sp>
          <p:nvSpPr>
            <p:cNvPr id="329745" name="Line 17">
              <a:extLst>
                <a:ext uri="{FF2B5EF4-FFF2-40B4-BE49-F238E27FC236}">
                  <a16:creationId xmlns:a16="http://schemas.microsoft.com/office/drawing/2014/main" id="{0F028796-F134-4F17-A928-B1CF7442DF57}"/>
                </a:ext>
              </a:extLst>
            </p:cNvPr>
            <p:cNvSpPr>
              <a:spLocks noChangeShapeType="1"/>
            </p:cNvSpPr>
            <p:nvPr userDrawn="1"/>
          </p:nvSpPr>
          <p:spPr bwMode="auto">
            <a:xfrm>
              <a:off x="3331" y="3542"/>
              <a:ext cx="0" cy="317"/>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329747" name="Text Box 19">
              <a:extLst>
                <a:ext uri="{FF2B5EF4-FFF2-40B4-BE49-F238E27FC236}">
                  <a16:creationId xmlns:a16="http://schemas.microsoft.com/office/drawing/2014/main" id="{28217FAA-CAD6-4509-87B3-40A895740AEA}"/>
                </a:ext>
              </a:extLst>
            </p:cNvPr>
            <p:cNvSpPr txBox="1">
              <a:spLocks noChangeArrowheads="1"/>
            </p:cNvSpPr>
            <p:nvPr userDrawn="1"/>
          </p:nvSpPr>
          <p:spPr bwMode="auto">
            <a:xfrm>
              <a:off x="3303" y="3641"/>
              <a:ext cx="4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en-US" sz="2400" b="1">
                  <a:solidFill>
                    <a:schemeClr val="bg1"/>
                  </a:solidFill>
                </a:rPr>
                <a:t>802</a:t>
              </a:r>
            </a:p>
          </p:txBody>
        </p:sp>
      </p:grpSp>
      <p:sp>
        <p:nvSpPr>
          <p:cNvPr id="2" name="TextBox 1">
            <a:extLst>
              <a:ext uri="{FF2B5EF4-FFF2-40B4-BE49-F238E27FC236}">
                <a16:creationId xmlns:a16="http://schemas.microsoft.com/office/drawing/2014/main" id="{92B304B0-FF60-41DC-9681-6067E5CBFFEE}"/>
              </a:ext>
            </a:extLst>
          </p:cNvPr>
          <p:cNvSpPr txBox="1"/>
          <p:nvPr userDrawn="1"/>
        </p:nvSpPr>
        <p:spPr>
          <a:xfrm>
            <a:off x="0" y="6604000"/>
            <a:ext cx="3048000" cy="246221"/>
          </a:xfrm>
          <a:prstGeom prst="rect">
            <a:avLst/>
          </a:prstGeom>
          <a:noFill/>
        </p:spPr>
        <p:txBody>
          <a:bodyPr wrap="square" rtlCol="0">
            <a:spAutoFit/>
          </a:bodyPr>
          <a:lstStyle/>
          <a:p>
            <a:r>
              <a:rPr lang="en-US" sz="1000" b="1" i="0" dirty="0">
                <a:solidFill>
                  <a:srgbClr val="000000"/>
                </a:solidFill>
                <a:effectLst/>
                <a:latin typeface="Verdana" panose="020B0604030504040204" pitchFamily="34" charset="0"/>
              </a:rPr>
              <a:t>doc: 802 ec-22-0202-00-00EC</a:t>
            </a:r>
            <a:endParaRPr lang="en-US" sz="1100" dirty="0"/>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defRPr>
      </a:lvl2pPr>
      <a:lvl3pPr algn="ctr" rtl="0" eaLnBrk="1" fontAlgn="base" hangingPunct="1">
        <a:spcBef>
          <a:spcPct val="0"/>
        </a:spcBef>
        <a:spcAft>
          <a:spcPct val="0"/>
        </a:spcAft>
        <a:defRPr sz="3600">
          <a:solidFill>
            <a:schemeClr val="tx2"/>
          </a:solidFill>
          <a:latin typeface="Arial" panose="020B0604020202020204" pitchFamily="34" charset="0"/>
        </a:defRPr>
      </a:lvl3pPr>
      <a:lvl4pPr algn="ctr" rtl="0" eaLnBrk="1" fontAlgn="base" hangingPunct="1">
        <a:spcBef>
          <a:spcPct val="0"/>
        </a:spcBef>
        <a:spcAft>
          <a:spcPct val="0"/>
        </a:spcAft>
        <a:defRPr sz="3600">
          <a:solidFill>
            <a:schemeClr val="tx2"/>
          </a:solidFill>
          <a:latin typeface="Arial" panose="020B0604020202020204" pitchFamily="34" charset="0"/>
        </a:defRPr>
      </a:lvl4pPr>
      <a:lvl5pPr algn="ctr" rtl="0" eaLnBrk="1" fontAlgn="base" hangingPunct="1">
        <a:spcBef>
          <a:spcPct val="0"/>
        </a:spcBef>
        <a:spcAft>
          <a:spcPct val="0"/>
        </a:spcAft>
        <a:defRPr sz="3600">
          <a:solidFill>
            <a:schemeClr val="tx2"/>
          </a:solidFill>
          <a:latin typeface="Arial" panose="020B0604020202020204" pitchFamily="34" charset="0"/>
        </a:defRPr>
      </a:lvl5pPr>
      <a:lvl6pPr marL="457200" algn="ctr" rtl="0" eaLnBrk="1" fontAlgn="base" hangingPunct="1">
        <a:spcBef>
          <a:spcPct val="0"/>
        </a:spcBef>
        <a:spcAft>
          <a:spcPct val="0"/>
        </a:spcAft>
        <a:defRPr sz="3600">
          <a:solidFill>
            <a:schemeClr val="tx2"/>
          </a:solidFill>
          <a:latin typeface="Arial" panose="020B0604020202020204" pitchFamily="34" charset="0"/>
        </a:defRPr>
      </a:lvl6pPr>
      <a:lvl7pPr marL="914400" algn="ctr" rtl="0" eaLnBrk="1" fontAlgn="base" hangingPunct="1">
        <a:spcBef>
          <a:spcPct val="0"/>
        </a:spcBef>
        <a:spcAft>
          <a:spcPct val="0"/>
        </a:spcAft>
        <a:defRPr sz="3600">
          <a:solidFill>
            <a:schemeClr val="tx2"/>
          </a:solidFill>
          <a:latin typeface="Arial" panose="020B0604020202020204" pitchFamily="34" charset="0"/>
        </a:defRPr>
      </a:lvl7pPr>
      <a:lvl8pPr marL="1371600" algn="ctr" rtl="0" eaLnBrk="1" fontAlgn="base" hangingPunct="1">
        <a:spcBef>
          <a:spcPct val="0"/>
        </a:spcBef>
        <a:spcAft>
          <a:spcPct val="0"/>
        </a:spcAft>
        <a:defRPr sz="3600">
          <a:solidFill>
            <a:schemeClr val="tx2"/>
          </a:solidFill>
          <a:latin typeface="Arial" panose="020B0604020202020204" pitchFamily="34" charset="0"/>
        </a:defRPr>
      </a:lvl8pPr>
      <a:lvl9pPr marL="1828800" algn="ctr"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mage.mfa.go.th/mfa/0/zE6021nSnu/%E0%B9%80%E0%B8%AD%E0%B8%81%E0%B8%AA%E0%B8%B2%E0%B8%A3/VOA.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haievisa.go.th/video-user-manuals" TargetMode="External"/><Relationship Id="rId2" Type="http://schemas.openxmlformats.org/officeDocument/2006/relationships/hyperlink" Target="https://www.thaievisa.go.th/" TargetMode="External"/><Relationship Id="rId1" Type="http://schemas.openxmlformats.org/officeDocument/2006/relationships/slideLayout" Target="../slideLayouts/slideLayout2.xml"/><Relationship Id="rId4" Type="http://schemas.openxmlformats.org/officeDocument/2006/relationships/hyperlink" Target="https://www.thaievisa.go.th/static/English-Manual.pdf"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ec/dcn/22/ec-22-0204-00-00EC-2022-nov-ieee-802-mixed-mode-plenary-meeting-av-training.ppt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ec/dcn/22/ec-22-0204-00-00EC-2022-nov-ieee-802-mixed-mode-plenary-meeting-av-training.ppt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mentor.ieee.org/802-ec/dcn/22/ec-22-0003-00-00EC-future-802-plenary-venue-contract-status.xls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802info@facetoface-events.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cvent.me/0Vk4Qq"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s://freepngimg.com/png/3501-microphone-png-image" TargetMode="External"/><Relationship Id="rId13" Type="http://schemas.openxmlformats.org/officeDocument/2006/relationships/image" Target="../media/image13.png"/><Relationship Id="rId3" Type="http://schemas.openxmlformats.org/officeDocument/2006/relationships/image" Target="../media/image7.jpeg"/><Relationship Id="rId7" Type="http://schemas.openxmlformats.org/officeDocument/2006/relationships/image" Target="../media/image9.png"/><Relationship Id="rId12" Type="http://schemas.openxmlformats.org/officeDocument/2006/relationships/image" Target="../media/image12.jpg"/><Relationship Id="rId17" Type="http://schemas.openxmlformats.org/officeDocument/2006/relationships/image" Target="../media/image17.png"/><Relationship Id="rId2" Type="http://schemas.openxmlformats.org/officeDocument/2006/relationships/notesSlide" Target="../notesSlides/notesSlide9.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hyperlink" Target="https://androidpctv.com/yg620-fullhd-projector-price/" TargetMode="External"/><Relationship Id="rId11" Type="http://schemas.openxmlformats.org/officeDocument/2006/relationships/image" Target="../media/image11.jpg"/><Relationship Id="rId5" Type="http://schemas.openxmlformats.org/officeDocument/2006/relationships/image" Target="../media/image8.jpg"/><Relationship Id="rId15" Type="http://schemas.openxmlformats.org/officeDocument/2006/relationships/image" Target="../media/image15.jpeg"/><Relationship Id="rId10" Type="http://schemas.openxmlformats.org/officeDocument/2006/relationships/hyperlink" Target="https://commons.wikimedia.org/wiki/File:French_power_strip.jpg" TargetMode="External"/><Relationship Id="rId4" Type="http://schemas.openxmlformats.org/officeDocument/2006/relationships/hyperlink" Target="https://www.bluecinetech.co.uk/projector-screens/" TargetMode="External"/><Relationship Id="rId9" Type="http://schemas.openxmlformats.org/officeDocument/2006/relationships/image" Target="../media/image10.jpg"/><Relationship Id="rId1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hyperlink" Target="https://mentor.ieee.org/802-ec/dcn/22/ec-22-0183-01-WCSG-2022-sept-ieee-802w-mixed-mode-interim-av-training.ppt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google.com/url?q=https://ieeesa.webex.com/ieeesa/j.php?MTID%3Dmeba81385a1b37e981d8ee392b3886f8d&amp;sa=D&amp;source=calendar&amp;ust=1662919366868305&amp;usg=AOvVaw1aWb4VF2nO_MZJsKIwMEjQ" TargetMode="External"/><Relationship Id="rId2" Type="http://schemas.openxmlformats.org/officeDocument/2006/relationships/hyperlink" Target="https://ieeesa.webex.com/ieeesa/j.php?MTID=meba81385a1b37e981d8ee392b3886f8d"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mentor.ieee.org/802-ec/dcn/22/ec-22-0003-00-00EC-future-802-plenary-venue-contract-status.xls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tatnews.org/2022/06/thailands-entry-requirement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ieee802.org/802_tutorials/802_Tutorial_Request_Form.doc"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802info@facetoface-events.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vent.me/0Vk4Qq"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53B2155B-CFEF-47E6-921E-45594A6364EC}"/>
              </a:ext>
            </a:extLst>
          </p:cNvPr>
          <p:cNvSpPr>
            <a:spLocks noGrp="1" noChangeArrowheads="1"/>
          </p:cNvSpPr>
          <p:nvPr>
            <p:ph type="ctrTitle"/>
          </p:nvPr>
        </p:nvSpPr>
        <p:spPr/>
        <p:txBody>
          <a:bodyPr/>
          <a:lstStyle/>
          <a:p>
            <a:r>
              <a:rPr lang="en-US" b="0" i="0" dirty="0">
                <a:solidFill>
                  <a:srgbClr val="000000"/>
                </a:solidFill>
                <a:effectLst/>
                <a:latin typeface="Verdana" panose="020B0604030504040204" pitchFamily="34" charset="0"/>
              </a:rPr>
              <a:t>Executive Secretary Report for </a:t>
            </a:r>
            <a:br>
              <a:rPr lang="en-US" b="0" i="0" dirty="0">
                <a:solidFill>
                  <a:srgbClr val="000000"/>
                </a:solidFill>
                <a:effectLst/>
                <a:latin typeface="Verdana" panose="020B0604030504040204" pitchFamily="34" charset="0"/>
              </a:rPr>
            </a:br>
            <a:r>
              <a:rPr lang="en-US" b="0" i="0" dirty="0">
                <a:solidFill>
                  <a:srgbClr val="000000"/>
                </a:solidFill>
                <a:effectLst/>
                <a:latin typeface="Verdana" panose="020B0604030504040204" pitchFamily="34" charset="0"/>
              </a:rPr>
              <a:t>2022 October Telecon</a:t>
            </a:r>
            <a:endParaRPr lang="en-US" altLang="en-US" dirty="0"/>
          </a:p>
        </p:txBody>
      </p:sp>
      <p:sp>
        <p:nvSpPr>
          <p:cNvPr id="111621" name="Rectangle 5">
            <a:extLst>
              <a:ext uri="{FF2B5EF4-FFF2-40B4-BE49-F238E27FC236}">
                <a16:creationId xmlns:a16="http://schemas.microsoft.com/office/drawing/2014/main" id="{55762D25-456E-4FCB-B057-8162CEEA2A48}"/>
              </a:ext>
            </a:extLst>
          </p:cNvPr>
          <p:cNvSpPr>
            <a:spLocks noGrp="1" noChangeArrowheads="1"/>
          </p:cNvSpPr>
          <p:nvPr>
            <p:ph type="subTitle" idx="1"/>
          </p:nvPr>
        </p:nvSpPr>
        <p:spPr/>
        <p:txBody>
          <a:bodyPr/>
          <a:lstStyle/>
          <a:p>
            <a:r>
              <a:rPr lang="en-US" altLang="en-US" dirty="0"/>
              <a:t>Jon Rosdahl</a:t>
            </a:r>
            <a:br>
              <a:rPr lang="en-US" altLang="en-US" dirty="0"/>
            </a:br>
            <a:r>
              <a:rPr lang="en-US" altLang="en-US" dirty="0"/>
              <a:t>IEEE 802 Executive Secretary</a:t>
            </a:r>
            <a:br>
              <a:rPr lang="en-US" altLang="en-US" dirty="0"/>
            </a:br>
            <a:r>
              <a:rPr lang="en-US" altLang="en-US" dirty="0"/>
              <a:t>jrosdahl@ieee.org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E0CF-BDAB-D6C5-C595-FA0702315095}"/>
              </a:ext>
            </a:extLst>
          </p:cNvPr>
          <p:cNvSpPr>
            <a:spLocks noGrp="1"/>
          </p:cNvSpPr>
          <p:nvPr>
            <p:ph type="title"/>
          </p:nvPr>
        </p:nvSpPr>
        <p:spPr>
          <a:xfrm>
            <a:off x="549680" y="457200"/>
            <a:ext cx="5007652" cy="557439"/>
          </a:xfrm>
        </p:spPr>
        <p:txBody>
          <a:bodyPr vert="horz" lIns="91440" tIns="45720" rIns="91440" bIns="45720" rtlCol="0" anchor="b">
            <a:normAutofit fontScale="90000"/>
          </a:bodyPr>
          <a:lstStyle/>
          <a:p>
            <a:pPr algn="l">
              <a:lnSpc>
                <a:spcPct val="90000"/>
              </a:lnSpc>
            </a:pPr>
            <a:r>
              <a:rPr lang="en-US" sz="3200" kern="1200" dirty="0">
                <a:solidFill>
                  <a:schemeClr val="tx1"/>
                </a:solidFill>
                <a:latin typeface="+mj-lt"/>
                <a:ea typeface="+mj-ea"/>
                <a:cs typeface="+mj-cs"/>
              </a:rPr>
              <a:t>Thailand VISA Requirements</a:t>
            </a:r>
          </a:p>
        </p:txBody>
      </p:sp>
      <p:pic>
        <p:nvPicPr>
          <p:cNvPr id="5" name="Picture 4">
            <a:extLst>
              <a:ext uri="{FF2B5EF4-FFF2-40B4-BE49-F238E27FC236}">
                <a16:creationId xmlns:a16="http://schemas.microsoft.com/office/drawing/2014/main" id="{697ABF2C-D89A-5D56-EDCF-782118B953B0}"/>
              </a:ext>
            </a:extLst>
          </p:cNvPr>
          <p:cNvPicPr>
            <a:picLocks noChangeAspect="1"/>
          </p:cNvPicPr>
          <p:nvPr/>
        </p:nvPicPr>
        <p:blipFill>
          <a:blip r:embed="rId2"/>
          <a:stretch>
            <a:fillRect/>
          </a:stretch>
        </p:blipFill>
        <p:spPr>
          <a:xfrm>
            <a:off x="5557332" y="304800"/>
            <a:ext cx="5007652" cy="6096000"/>
          </a:xfrm>
          <a:prstGeom prst="rect">
            <a:avLst/>
          </a:prstGeom>
        </p:spPr>
      </p:pic>
      <p:sp>
        <p:nvSpPr>
          <p:cNvPr id="7" name="TextBox 6">
            <a:extLst>
              <a:ext uri="{FF2B5EF4-FFF2-40B4-BE49-F238E27FC236}">
                <a16:creationId xmlns:a16="http://schemas.microsoft.com/office/drawing/2014/main" id="{918832DB-16B1-3842-99E6-8505AF9AF133}"/>
              </a:ext>
            </a:extLst>
          </p:cNvPr>
          <p:cNvSpPr txBox="1"/>
          <p:nvPr/>
        </p:nvSpPr>
        <p:spPr>
          <a:xfrm>
            <a:off x="762000" y="1828800"/>
            <a:ext cx="3886200" cy="2800767"/>
          </a:xfrm>
          <a:prstGeom prst="rect">
            <a:avLst/>
          </a:prstGeom>
          <a:noFill/>
        </p:spPr>
        <p:txBody>
          <a:bodyPr wrap="square" rtlCol="0">
            <a:spAutoFit/>
          </a:bodyPr>
          <a:lstStyle/>
          <a:p>
            <a:r>
              <a:rPr lang="en-US" dirty="0"/>
              <a:t>Please note the purple heading.  </a:t>
            </a:r>
          </a:p>
          <a:p>
            <a:r>
              <a:rPr lang="en-US" dirty="0"/>
              <a:t>The list of Countries that </a:t>
            </a:r>
            <a:r>
              <a:rPr lang="en-US" b="1" dirty="0">
                <a:solidFill>
                  <a:srgbClr val="C00000"/>
                </a:solidFill>
              </a:rPr>
              <a:t>may enter without a VISA</a:t>
            </a:r>
            <a:br>
              <a:rPr lang="en-US" b="1" dirty="0">
                <a:solidFill>
                  <a:srgbClr val="C00000"/>
                </a:solidFill>
              </a:rPr>
            </a:br>
            <a:br>
              <a:rPr lang="en-US" b="1" dirty="0">
                <a:solidFill>
                  <a:srgbClr val="C00000"/>
                </a:solidFill>
              </a:rPr>
            </a:br>
            <a:r>
              <a:rPr lang="en-US" sz="1400" b="1" dirty="0">
                <a:solidFill>
                  <a:srgbClr val="C00000"/>
                </a:solidFill>
                <a:hlinkClick r:id="rId3"/>
              </a:rPr>
              <a:t>https://image.mfa.go.th/mfa/0/zE6021nSnu/%E0%B9%80%E0%B8%AD%E0%B8%81%E0%B8%AA%E0%B8%B2%E0%B8%A3/VOA.pdf</a:t>
            </a:r>
            <a:r>
              <a:rPr lang="en-US" sz="1400" b="1" dirty="0">
                <a:solidFill>
                  <a:srgbClr val="C00000"/>
                </a:solidFill>
              </a:rPr>
              <a:t> </a:t>
            </a:r>
            <a:endParaRPr lang="en-US" b="1" dirty="0">
              <a:solidFill>
                <a:srgbClr val="C00000"/>
              </a:solidFill>
            </a:endParaRPr>
          </a:p>
        </p:txBody>
      </p:sp>
    </p:spTree>
    <p:extLst>
      <p:ext uri="{BB962C8B-B14F-4D97-AF65-F5344CB8AC3E}">
        <p14:creationId xmlns:p14="http://schemas.microsoft.com/office/powerpoint/2010/main" val="4001485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4CF4D-1658-C923-2CAD-9628BEFC393E}"/>
              </a:ext>
            </a:extLst>
          </p:cNvPr>
          <p:cNvSpPr>
            <a:spLocks noGrp="1"/>
          </p:cNvSpPr>
          <p:nvPr>
            <p:ph type="title"/>
          </p:nvPr>
        </p:nvSpPr>
        <p:spPr/>
        <p:txBody>
          <a:bodyPr/>
          <a:lstStyle/>
          <a:p>
            <a:r>
              <a:rPr lang="en-US" sz="3200" b="0" i="0" dirty="0">
                <a:solidFill>
                  <a:srgbClr val="500050"/>
                </a:solidFill>
                <a:effectLst/>
                <a:latin typeface="Tahoma" panose="020B0604030504040204" pitchFamily="34" charset="0"/>
              </a:rPr>
              <a:t>Now before you ask about the Business vs Tourist VISA:</a:t>
            </a:r>
            <a:endParaRPr lang="en-US" sz="3200" dirty="0"/>
          </a:p>
        </p:txBody>
      </p:sp>
      <p:pic>
        <p:nvPicPr>
          <p:cNvPr id="4" name="Picture 3">
            <a:extLst>
              <a:ext uri="{FF2B5EF4-FFF2-40B4-BE49-F238E27FC236}">
                <a16:creationId xmlns:a16="http://schemas.microsoft.com/office/drawing/2014/main" id="{20F7636A-A4F0-C5F6-01BA-57C09AE28082}"/>
              </a:ext>
            </a:extLst>
          </p:cNvPr>
          <p:cNvPicPr>
            <a:picLocks noChangeAspect="1"/>
          </p:cNvPicPr>
          <p:nvPr/>
        </p:nvPicPr>
        <p:blipFill>
          <a:blip r:embed="rId2"/>
          <a:stretch>
            <a:fillRect/>
          </a:stretch>
        </p:blipFill>
        <p:spPr>
          <a:xfrm>
            <a:off x="1600200" y="1524000"/>
            <a:ext cx="8791575" cy="4591050"/>
          </a:xfrm>
          <a:prstGeom prst="rect">
            <a:avLst/>
          </a:prstGeom>
        </p:spPr>
      </p:pic>
    </p:spTree>
    <p:extLst>
      <p:ext uri="{BB962C8B-B14F-4D97-AF65-F5344CB8AC3E}">
        <p14:creationId xmlns:p14="http://schemas.microsoft.com/office/powerpoint/2010/main" val="3159986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F3A38-BDDD-6E79-07B8-7AF34915B633}"/>
              </a:ext>
            </a:extLst>
          </p:cNvPr>
          <p:cNvSpPr>
            <a:spLocks noGrp="1"/>
          </p:cNvSpPr>
          <p:nvPr>
            <p:ph type="title"/>
          </p:nvPr>
        </p:nvSpPr>
        <p:spPr/>
        <p:txBody>
          <a:bodyPr/>
          <a:lstStyle/>
          <a:p>
            <a:r>
              <a:rPr lang="en-US" dirty="0"/>
              <a:t>TCEB Services for 802 EC	</a:t>
            </a:r>
          </a:p>
        </p:txBody>
      </p:sp>
      <p:sp>
        <p:nvSpPr>
          <p:cNvPr id="3" name="Content Placeholder 2">
            <a:extLst>
              <a:ext uri="{FF2B5EF4-FFF2-40B4-BE49-F238E27FC236}">
                <a16:creationId xmlns:a16="http://schemas.microsoft.com/office/drawing/2014/main" id="{69F262D7-D19A-4AD3-A883-3B8ACE8445E7}"/>
              </a:ext>
            </a:extLst>
          </p:cNvPr>
          <p:cNvSpPr>
            <a:spLocks noGrp="1"/>
          </p:cNvSpPr>
          <p:nvPr>
            <p:ph idx="1"/>
          </p:nvPr>
        </p:nvSpPr>
        <p:spPr/>
        <p:txBody>
          <a:bodyPr/>
          <a:lstStyle/>
          <a:p>
            <a:r>
              <a:rPr lang="en-US" dirty="0"/>
              <a:t>Use of TCEB allows us to have 15 </a:t>
            </a:r>
            <a:r>
              <a:rPr lang="en-US" dirty="0" err="1"/>
              <a:t>Fastpass</a:t>
            </a:r>
            <a:r>
              <a:rPr lang="en-US" dirty="0"/>
              <a:t> individuals.</a:t>
            </a:r>
          </a:p>
          <a:p>
            <a:r>
              <a:rPr lang="en-US" dirty="0"/>
              <a:t>Rebate based on the number of rooms we actually use.</a:t>
            </a:r>
          </a:p>
          <a:p>
            <a:r>
              <a:rPr lang="en-US" dirty="0"/>
              <a:t>Rebate based on simple sustainability requirements.</a:t>
            </a:r>
          </a:p>
          <a:p>
            <a:r>
              <a:rPr lang="en-US" dirty="0"/>
              <a:t>Requirement to Acknowledge registration/support.</a:t>
            </a:r>
          </a:p>
          <a:p>
            <a:endParaRPr lang="en-US" dirty="0"/>
          </a:p>
          <a:p>
            <a:endParaRPr lang="en-US" dirty="0"/>
          </a:p>
        </p:txBody>
      </p:sp>
    </p:spTree>
    <p:extLst>
      <p:ext uri="{BB962C8B-B14F-4D97-AF65-F5344CB8AC3E}">
        <p14:creationId xmlns:p14="http://schemas.microsoft.com/office/powerpoint/2010/main" val="671819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9A77-C303-3575-8CA7-7E55F299FBC2}"/>
              </a:ext>
            </a:extLst>
          </p:cNvPr>
          <p:cNvSpPr>
            <a:spLocks noGrp="1"/>
          </p:cNvSpPr>
          <p:nvPr>
            <p:ph type="title"/>
          </p:nvPr>
        </p:nvSpPr>
        <p:spPr/>
        <p:txBody>
          <a:bodyPr/>
          <a:lstStyle/>
          <a:p>
            <a:r>
              <a:rPr lang="en-US" sz="3200" dirty="0"/>
              <a:t>Thailand VISA Requirements</a:t>
            </a:r>
          </a:p>
        </p:txBody>
      </p:sp>
      <p:pic>
        <p:nvPicPr>
          <p:cNvPr id="5" name="Content Placeholder 4">
            <a:extLst>
              <a:ext uri="{FF2B5EF4-FFF2-40B4-BE49-F238E27FC236}">
                <a16:creationId xmlns:a16="http://schemas.microsoft.com/office/drawing/2014/main" id="{CB314629-78D0-AB65-B0CE-36A17F3FB768}"/>
              </a:ext>
            </a:extLst>
          </p:cNvPr>
          <p:cNvPicPr>
            <a:picLocks noGrp="1" noChangeAspect="1"/>
          </p:cNvPicPr>
          <p:nvPr>
            <p:ph idx="1"/>
          </p:nvPr>
        </p:nvPicPr>
        <p:blipFill>
          <a:blip r:embed="rId2"/>
          <a:stretch>
            <a:fillRect/>
          </a:stretch>
        </p:blipFill>
        <p:spPr>
          <a:xfrm>
            <a:off x="3433210" y="1341438"/>
            <a:ext cx="4776306" cy="4906962"/>
          </a:xfrm>
        </p:spPr>
      </p:pic>
    </p:spTree>
    <p:extLst>
      <p:ext uri="{BB962C8B-B14F-4D97-AF65-F5344CB8AC3E}">
        <p14:creationId xmlns:p14="http://schemas.microsoft.com/office/powerpoint/2010/main" val="1355484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9643-CECF-8989-0A47-BEE0BBEFE1DE}"/>
              </a:ext>
            </a:extLst>
          </p:cNvPr>
          <p:cNvSpPr>
            <a:spLocks noGrp="1"/>
          </p:cNvSpPr>
          <p:nvPr>
            <p:ph type="title"/>
          </p:nvPr>
        </p:nvSpPr>
        <p:spPr/>
        <p:txBody>
          <a:bodyPr/>
          <a:lstStyle/>
          <a:p>
            <a:r>
              <a:rPr lang="en-US" sz="3200" dirty="0"/>
              <a:t>Thailand VISA Requirements</a:t>
            </a:r>
          </a:p>
        </p:txBody>
      </p:sp>
      <p:sp>
        <p:nvSpPr>
          <p:cNvPr id="3" name="Content Placeholder 2">
            <a:extLst>
              <a:ext uri="{FF2B5EF4-FFF2-40B4-BE49-F238E27FC236}">
                <a16:creationId xmlns:a16="http://schemas.microsoft.com/office/drawing/2014/main" id="{872A7E21-9DF0-4DDB-7212-7FF21218CD48}"/>
              </a:ext>
            </a:extLst>
          </p:cNvPr>
          <p:cNvSpPr>
            <a:spLocks noGrp="1"/>
          </p:cNvSpPr>
          <p:nvPr>
            <p:ph idx="1"/>
          </p:nvPr>
        </p:nvSpPr>
        <p:spPr/>
        <p:txBody>
          <a:bodyPr/>
          <a:lstStyle/>
          <a:p>
            <a:r>
              <a:rPr lang="en-US" dirty="0"/>
              <a:t>More info: </a:t>
            </a:r>
          </a:p>
          <a:p>
            <a:r>
              <a:rPr lang="en-US" dirty="0"/>
              <a:t>        </a:t>
            </a:r>
            <a:r>
              <a:rPr lang="en-US" dirty="0">
                <a:hlinkClick r:id="rId2"/>
              </a:rPr>
              <a:t>https://www.thaievisa.go.th/</a:t>
            </a:r>
            <a:r>
              <a:rPr lang="en-US" dirty="0"/>
              <a:t> </a:t>
            </a:r>
          </a:p>
          <a:p>
            <a:r>
              <a:rPr lang="en-US" dirty="0"/>
              <a:t>        </a:t>
            </a:r>
            <a:r>
              <a:rPr lang="en-US" dirty="0">
                <a:hlinkClick r:id="rId3"/>
              </a:rPr>
              <a:t>https://www.thaievisa.go.th/video-user-manuals</a:t>
            </a:r>
            <a:r>
              <a:rPr lang="en-US" dirty="0"/>
              <a:t> </a:t>
            </a:r>
          </a:p>
          <a:p>
            <a:r>
              <a:rPr lang="en-US" dirty="0"/>
              <a:t>        </a:t>
            </a:r>
            <a:r>
              <a:rPr lang="en-US" dirty="0">
                <a:hlinkClick r:id="rId4"/>
              </a:rPr>
              <a:t>https://www.thaievisa.go.th/static/English-Manual</a:t>
            </a:r>
            <a:r>
              <a:rPr lang="en-US">
                <a:hlinkClick r:id="rId4"/>
              </a:rPr>
              <a:t>.pdf</a:t>
            </a:r>
            <a:r>
              <a:rPr lang="en-US"/>
              <a:t> </a:t>
            </a:r>
            <a:endParaRPr lang="en-US" dirty="0"/>
          </a:p>
          <a:p>
            <a:endParaRPr lang="en-US" dirty="0"/>
          </a:p>
        </p:txBody>
      </p:sp>
    </p:spTree>
    <p:extLst>
      <p:ext uri="{BB962C8B-B14F-4D97-AF65-F5344CB8AC3E}">
        <p14:creationId xmlns:p14="http://schemas.microsoft.com/office/powerpoint/2010/main" val="2764542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EECC-AB62-1919-74DF-144E54B774CF}"/>
              </a:ext>
            </a:extLst>
          </p:cNvPr>
          <p:cNvSpPr>
            <a:spLocks noGrp="1"/>
          </p:cNvSpPr>
          <p:nvPr>
            <p:ph type="title"/>
          </p:nvPr>
        </p:nvSpPr>
        <p:spPr/>
        <p:txBody>
          <a:bodyPr/>
          <a:lstStyle/>
          <a:p>
            <a:r>
              <a:rPr lang="en-US" dirty="0"/>
              <a:t>Mixed Mode Training – Nov 7 and 13</a:t>
            </a:r>
          </a:p>
        </p:txBody>
      </p:sp>
      <p:sp>
        <p:nvSpPr>
          <p:cNvPr id="3" name="Content Placeholder 2">
            <a:extLst>
              <a:ext uri="{FF2B5EF4-FFF2-40B4-BE49-F238E27FC236}">
                <a16:creationId xmlns:a16="http://schemas.microsoft.com/office/drawing/2014/main" id="{F96A2F92-4B0F-0D02-460D-9189125B3A1A}"/>
              </a:ext>
            </a:extLst>
          </p:cNvPr>
          <p:cNvSpPr>
            <a:spLocks noGrp="1"/>
          </p:cNvSpPr>
          <p:nvPr>
            <p:ph idx="1"/>
          </p:nvPr>
        </p:nvSpPr>
        <p:spPr/>
        <p:txBody>
          <a:bodyPr/>
          <a:lstStyle/>
          <a:p>
            <a:r>
              <a:rPr lang="en-US" sz="2400" dirty="0"/>
              <a:t>Training for running Mixed-mode meetings to held November 7 at 12:00 ET (noon ET) and 20:00 ET (8pm ET) and in person in Bangkok November 13 at 1:30pm ICT</a:t>
            </a:r>
          </a:p>
          <a:p>
            <a:endParaRPr lang="en-US" sz="2400" dirty="0"/>
          </a:p>
          <a:p>
            <a:r>
              <a:rPr lang="en-US" sz="2400" dirty="0"/>
              <a:t>Training Slide deck has been posted at 802 EC-22-02-4r0: </a:t>
            </a:r>
          </a:p>
          <a:p>
            <a:pPr lvl="1"/>
            <a:r>
              <a:rPr lang="en-US" sz="1800" dirty="0">
                <a:solidFill>
                  <a:srgbClr val="00B0F0"/>
                </a:solidFill>
                <a:hlinkClick r:id="rId2">
                  <a:extLst>
                    <a:ext uri="{A12FA001-AC4F-418D-AE19-62706E023703}">
                      <ahyp:hlinkClr xmlns:ahyp="http://schemas.microsoft.com/office/drawing/2018/hyperlinkcolor" val="tx"/>
                    </a:ext>
                  </a:extLst>
                </a:hlinkClick>
              </a:rPr>
              <a:t>https://mentor.ieee.org/802-ec/dcn/22/ec-22-0204-00-00EC-2022-nov-ieee-802-mixed-mode-plenary-meeting-av-training.pptx</a:t>
            </a:r>
            <a:endParaRPr lang="en-US" sz="1800" dirty="0">
              <a:solidFill>
                <a:srgbClr val="00B0F0"/>
              </a:solidFill>
            </a:endParaRPr>
          </a:p>
          <a:p>
            <a:endParaRPr lang="en-US" sz="2400" dirty="0"/>
          </a:p>
          <a:p>
            <a:r>
              <a:rPr lang="en-US" sz="2400" dirty="0"/>
              <a:t>Please send those that will be connecting the remote and local attendees.</a:t>
            </a:r>
          </a:p>
          <a:p>
            <a:r>
              <a:rPr lang="en-US" sz="2400" dirty="0"/>
              <a:t>For Details – Please attend the Training Sessions.</a:t>
            </a:r>
          </a:p>
          <a:p>
            <a:endParaRPr lang="en-US" sz="2400" dirty="0"/>
          </a:p>
        </p:txBody>
      </p:sp>
    </p:spTree>
    <p:extLst>
      <p:ext uri="{BB962C8B-B14F-4D97-AF65-F5344CB8AC3E}">
        <p14:creationId xmlns:p14="http://schemas.microsoft.com/office/powerpoint/2010/main" val="3283135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2">
            <a:extLst>
              <a:ext uri="{FF2B5EF4-FFF2-40B4-BE49-F238E27FC236}">
                <a16:creationId xmlns:a16="http://schemas.microsoft.com/office/drawing/2014/main" id="{0AE01418-5A60-E912-5259-BDB8BFD9806B}"/>
              </a:ext>
            </a:extLst>
          </p:cNvPr>
          <p:cNvGrpSpPr/>
          <p:nvPr/>
        </p:nvGrpSpPr>
        <p:grpSpPr>
          <a:xfrm>
            <a:off x="409955" y="685801"/>
            <a:ext cx="11779250" cy="1371600"/>
            <a:chOff x="409955" y="635508"/>
            <a:chExt cx="11779250" cy="1546225"/>
          </a:xfrm>
        </p:grpSpPr>
        <p:sp>
          <p:nvSpPr>
            <p:cNvPr id="7" name="object 3">
              <a:extLst>
                <a:ext uri="{FF2B5EF4-FFF2-40B4-BE49-F238E27FC236}">
                  <a16:creationId xmlns:a16="http://schemas.microsoft.com/office/drawing/2014/main" id="{8F650811-D917-1B17-3D8F-59268769EBBC}"/>
                </a:ext>
              </a:extLst>
            </p:cNvPr>
            <p:cNvSpPr/>
            <p:nvPr/>
          </p:nvSpPr>
          <p:spPr>
            <a:xfrm>
              <a:off x="409955" y="837434"/>
              <a:ext cx="403225" cy="1344295"/>
            </a:xfrm>
            <a:custGeom>
              <a:avLst/>
              <a:gdLst/>
              <a:ahLst/>
              <a:cxnLst/>
              <a:rect l="l" t="t" r="r" b="b"/>
              <a:pathLst>
                <a:path w="403225" h="1344295">
                  <a:moveTo>
                    <a:pt x="403097" y="0"/>
                  </a:moveTo>
                  <a:lnTo>
                    <a:pt x="0" y="144233"/>
                  </a:lnTo>
                  <a:lnTo>
                    <a:pt x="0" y="1344168"/>
                  </a:lnTo>
                  <a:lnTo>
                    <a:pt x="403097" y="1196301"/>
                  </a:lnTo>
                  <a:lnTo>
                    <a:pt x="403097" y="0"/>
                  </a:lnTo>
                  <a:close/>
                </a:path>
              </a:pathLst>
            </a:custGeom>
            <a:solidFill>
              <a:srgbClr val="2F5597"/>
            </a:solidFill>
          </p:spPr>
          <p:txBody>
            <a:bodyPr wrap="square" lIns="0" tIns="0" rIns="0" bIns="0" rtlCol="0"/>
            <a:lstStyle/>
            <a:p>
              <a:endParaRPr/>
            </a:p>
          </p:txBody>
        </p:sp>
        <p:sp>
          <p:nvSpPr>
            <p:cNvPr id="8" name="object 4">
              <a:extLst>
                <a:ext uri="{FF2B5EF4-FFF2-40B4-BE49-F238E27FC236}">
                  <a16:creationId xmlns:a16="http://schemas.microsoft.com/office/drawing/2014/main" id="{71FECBBB-1411-B765-BD80-57188AC39F17}"/>
                </a:ext>
              </a:extLst>
            </p:cNvPr>
            <p:cNvSpPr/>
            <p:nvPr/>
          </p:nvSpPr>
          <p:spPr>
            <a:xfrm>
              <a:off x="644651" y="640842"/>
              <a:ext cx="168910" cy="1344295"/>
            </a:xfrm>
            <a:custGeom>
              <a:avLst/>
              <a:gdLst/>
              <a:ahLst/>
              <a:cxnLst/>
              <a:rect l="l" t="t" r="r" b="b"/>
              <a:pathLst>
                <a:path w="168909" h="1344295">
                  <a:moveTo>
                    <a:pt x="0" y="0"/>
                  </a:moveTo>
                  <a:lnTo>
                    <a:pt x="0" y="1212646"/>
                  </a:lnTo>
                  <a:lnTo>
                    <a:pt x="168401" y="1344167"/>
                  </a:lnTo>
                  <a:lnTo>
                    <a:pt x="168401" y="132727"/>
                  </a:lnTo>
                  <a:lnTo>
                    <a:pt x="0" y="0"/>
                  </a:lnTo>
                  <a:close/>
                </a:path>
              </a:pathLst>
            </a:custGeom>
            <a:solidFill>
              <a:srgbClr val="203864"/>
            </a:solidFill>
          </p:spPr>
          <p:txBody>
            <a:bodyPr wrap="square" lIns="0" tIns="0" rIns="0" bIns="0" rtlCol="0"/>
            <a:lstStyle/>
            <a:p>
              <a:endParaRPr/>
            </a:p>
          </p:txBody>
        </p:sp>
        <p:sp>
          <p:nvSpPr>
            <p:cNvPr id="9" name="object 5">
              <a:extLst>
                <a:ext uri="{FF2B5EF4-FFF2-40B4-BE49-F238E27FC236}">
                  <a16:creationId xmlns:a16="http://schemas.microsoft.com/office/drawing/2014/main" id="{80DB2291-E1B9-9A18-CAAA-674D16FA520B}"/>
                </a:ext>
              </a:extLst>
            </p:cNvPr>
            <p:cNvSpPr/>
            <p:nvPr/>
          </p:nvSpPr>
          <p:spPr>
            <a:xfrm>
              <a:off x="643889" y="635508"/>
              <a:ext cx="11545570" cy="1179830"/>
            </a:xfrm>
            <a:custGeom>
              <a:avLst/>
              <a:gdLst/>
              <a:ahLst/>
              <a:cxnLst/>
              <a:rect l="l" t="t" r="r" b="b"/>
              <a:pathLst>
                <a:path w="11545570" h="1179830">
                  <a:moveTo>
                    <a:pt x="11545062" y="0"/>
                  </a:moveTo>
                  <a:lnTo>
                    <a:pt x="0" y="0"/>
                  </a:lnTo>
                  <a:lnTo>
                    <a:pt x="0" y="1179576"/>
                  </a:lnTo>
                  <a:lnTo>
                    <a:pt x="11545062" y="1179576"/>
                  </a:lnTo>
                  <a:lnTo>
                    <a:pt x="11545062" y="0"/>
                  </a:lnTo>
                  <a:close/>
                </a:path>
              </a:pathLst>
            </a:custGeom>
            <a:solidFill>
              <a:srgbClr val="4472C4"/>
            </a:solidFill>
          </p:spPr>
          <p:txBody>
            <a:bodyPr wrap="square" lIns="0" tIns="0" rIns="0" bIns="0" rtlCol="0"/>
            <a:lstStyle/>
            <a:p>
              <a:endParaRPr/>
            </a:p>
          </p:txBody>
        </p:sp>
      </p:grpSp>
      <p:sp>
        <p:nvSpPr>
          <p:cNvPr id="10" name="object 6">
            <a:extLst>
              <a:ext uri="{FF2B5EF4-FFF2-40B4-BE49-F238E27FC236}">
                <a16:creationId xmlns:a16="http://schemas.microsoft.com/office/drawing/2014/main" id="{7788FFF3-60CE-4A33-EE3E-34BD36C88B05}"/>
              </a:ext>
            </a:extLst>
          </p:cNvPr>
          <p:cNvSpPr txBox="1">
            <a:spLocks/>
          </p:cNvSpPr>
          <p:nvPr/>
        </p:nvSpPr>
        <p:spPr>
          <a:xfrm>
            <a:off x="929218" y="887994"/>
            <a:ext cx="10361084" cy="838199"/>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Draft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1044828" y="2194686"/>
            <a:ext cx="3088640" cy="1165225"/>
          </a:xfrm>
          <a:prstGeom prst="rect">
            <a:avLst/>
          </a:prstGeom>
          <a:solidFill>
            <a:srgbClr val="ED7D31"/>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Big</a:t>
            </a:r>
            <a:r>
              <a:rPr sz="2400" spc="-5"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a:t>
            </a:r>
            <a:r>
              <a:rPr sz="2000" spc="-40" dirty="0">
                <a:solidFill>
                  <a:srgbClr val="FFFFFF"/>
                </a:solidFill>
                <a:latin typeface="Calibri"/>
                <a:cs typeface="Calibri"/>
              </a:rPr>
              <a:t> </a:t>
            </a:r>
            <a:r>
              <a:rPr sz="2000" dirty="0">
                <a:solidFill>
                  <a:srgbClr val="FFFFFF"/>
                </a:solidFill>
                <a:latin typeface="Calibri"/>
                <a:cs typeface="Calibri"/>
              </a:rPr>
              <a:t>100,</a:t>
            </a:r>
            <a:r>
              <a:rPr sz="2000" spc="-30" dirty="0">
                <a:solidFill>
                  <a:srgbClr val="FFFFFF"/>
                </a:solidFill>
                <a:latin typeface="Calibri"/>
                <a:cs typeface="Calibri"/>
              </a:rPr>
              <a:t> </a:t>
            </a:r>
            <a:r>
              <a:rPr sz="2000" dirty="0">
                <a:solidFill>
                  <a:srgbClr val="FFFFFF"/>
                </a:solidFill>
                <a:latin typeface="Calibri"/>
                <a:cs typeface="Calibri"/>
              </a:rPr>
              <a:t>e.g.,</a:t>
            </a:r>
            <a:r>
              <a:rPr sz="2000" spc="-35" dirty="0">
                <a:solidFill>
                  <a:srgbClr val="FFFFFF"/>
                </a:solidFill>
                <a:latin typeface="Calibri"/>
                <a:cs typeface="Calibri"/>
              </a:rPr>
              <a:t> </a:t>
            </a:r>
            <a:r>
              <a:rPr sz="2000" dirty="0">
                <a:solidFill>
                  <a:srgbClr val="FFFFFF"/>
                </a:solidFill>
                <a:latin typeface="Calibri"/>
                <a:cs typeface="Calibri"/>
              </a:rPr>
              <a:t>WG</a:t>
            </a:r>
            <a:r>
              <a:rPr sz="2000" spc="-35" dirty="0">
                <a:solidFill>
                  <a:srgbClr val="FFFFFF"/>
                </a:solidFill>
                <a:latin typeface="Calibri"/>
                <a:cs typeface="Calibri"/>
              </a:rPr>
              <a:t> </a:t>
            </a:r>
            <a:r>
              <a:rPr sz="2000" spc="-10"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1044828" y="3359530"/>
            <a:ext cx="3076575" cy="2659190"/>
          </a:xfrm>
          <a:prstGeom prst="rect">
            <a:avLst/>
          </a:prstGeom>
          <a:solidFill>
            <a:srgbClr val="F8D7CD">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5</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2</a:t>
            </a:r>
            <a:r>
              <a:rPr sz="2000" spc="-60" dirty="0">
                <a:solidFill>
                  <a:schemeClr val="tx1"/>
                </a:solidFill>
                <a:latin typeface="Calibri"/>
                <a:cs typeface="Calibri"/>
              </a:rPr>
              <a:t> </a:t>
            </a:r>
            <a:r>
              <a:rPr sz="2000" dirty="0">
                <a:solidFill>
                  <a:schemeClr val="tx1"/>
                </a:solidFill>
                <a:latin typeface="Calibri"/>
                <a:cs typeface="Calibri"/>
              </a:rPr>
              <a:t>tables</a:t>
            </a:r>
            <a:r>
              <a:rPr sz="2000" spc="-50"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30" dirty="0">
                <a:solidFill>
                  <a:schemeClr val="tx1"/>
                </a:solidFill>
                <a:latin typeface="Calibri"/>
                <a:cs typeface="Calibri"/>
              </a:rPr>
              <a:t> </a:t>
            </a:r>
            <a:r>
              <a:rPr sz="2000" dirty="0">
                <a:solidFill>
                  <a:schemeClr val="tx1"/>
                </a:solidFill>
                <a:latin typeface="Calibri"/>
                <a:cs typeface="Calibri"/>
              </a:rPr>
              <a:t>or</a:t>
            </a:r>
            <a:r>
              <a:rPr sz="2000" spc="-30" dirty="0">
                <a:solidFill>
                  <a:schemeClr val="tx1"/>
                </a:solidFill>
                <a:latin typeface="Calibri"/>
                <a:cs typeface="Calibri"/>
              </a:rPr>
              <a:t> </a:t>
            </a:r>
            <a:r>
              <a:rPr sz="2000" dirty="0">
                <a:solidFill>
                  <a:schemeClr val="tx1"/>
                </a:solidFill>
                <a:latin typeface="Calibri"/>
                <a:cs typeface="Calibri"/>
              </a:rPr>
              <a:t>2</a:t>
            </a:r>
            <a:r>
              <a:rPr sz="2000" spc="-30" dirty="0">
                <a:solidFill>
                  <a:schemeClr val="tx1"/>
                </a:solidFill>
                <a:latin typeface="Calibri"/>
                <a:cs typeface="Calibri"/>
              </a:rPr>
              <a:t> </a:t>
            </a:r>
            <a:r>
              <a:rPr sz="2000" dirty="0">
                <a:solidFill>
                  <a:schemeClr val="tx1"/>
                </a:solidFill>
                <a:latin typeface="Calibri"/>
                <a:cs typeface="Calibri"/>
              </a:rPr>
              <a:t>floor</a:t>
            </a:r>
            <a:r>
              <a:rPr sz="2000" spc="-25"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870" marR="267335" indent="-228600">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a:t>
            </a:r>
            <a:endParaRPr lang="en-US" sz="2000" spc="-10" dirty="0">
              <a:solidFill>
                <a:schemeClr val="tx1"/>
              </a:solidFill>
              <a:latin typeface="Calibri"/>
              <a:cs typeface="Calibri"/>
            </a:endParaRPr>
          </a:p>
          <a:p>
            <a:pPr marL="128270" marR="267335">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sz="1800" dirty="0">
              <a:solidFill>
                <a:schemeClr val="tx1"/>
              </a:solidFill>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551553" y="2194686"/>
            <a:ext cx="3088640" cy="1165225"/>
          </a:xfrm>
          <a:prstGeom prst="rect">
            <a:avLst/>
          </a:prstGeom>
          <a:solidFill>
            <a:srgbClr val="A6A6A6"/>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Medium</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spc="-20" dirty="0">
                <a:solidFill>
                  <a:srgbClr val="FFFFFF"/>
                </a:solidFill>
                <a:latin typeface="Calibri"/>
                <a:cs typeface="Calibri"/>
              </a:rPr>
              <a:t>(35-</a:t>
            </a:r>
            <a:r>
              <a:rPr sz="2000" dirty="0">
                <a:solidFill>
                  <a:srgbClr val="FFFFFF"/>
                </a:solidFill>
                <a:latin typeface="Calibri"/>
                <a:cs typeface="Calibri"/>
              </a:rPr>
              <a:t>100,</a:t>
            </a:r>
            <a:r>
              <a:rPr sz="2000" spc="-45" dirty="0">
                <a:solidFill>
                  <a:srgbClr val="FFFFFF"/>
                </a:solidFill>
                <a:latin typeface="Calibri"/>
                <a:cs typeface="Calibri"/>
              </a:rPr>
              <a:t> </a:t>
            </a:r>
            <a:r>
              <a:rPr sz="2000" dirty="0">
                <a:solidFill>
                  <a:srgbClr val="FFFFFF"/>
                </a:solidFill>
                <a:latin typeface="Calibri"/>
                <a:cs typeface="Calibri"/>
              </a:rPr>
              <a:t>e.g.,</a:t>
            </a:r>
            <a:r>
              <a:rPr sz="2000" spc="-40" dirty="0">
                <a:solidFill>
                  <a:srgbClr val="FFFFFF"/>
                </a:solidFill>
                <a:latin typeface="Calibri"/>
                <a:cs typeface="Calibri"/>
              </a:rPr>
              <a:t> </a:t>
            </a:r>
            <a:r>
              <a:rPr sz="2000" spc="-30" dirty="0">
                <a:solidFill>
                  <a:srgbClr val="FFFFFF"/>
                </a:solidFill>
                <a:latin typeface="Calibri"/>
                <a:cs typeface="Calibri"/>
              </a:rPr>
              <a:t>Task </a:t>
            </a:r>
            <a:r>
              <a:rPr sz="2000" spc="-10"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8063865" y="2201036"/>
            <a:ext cx="3076575" cy="1152525"/>
          </a:xfrm>
          <a:prstGeom prst="rect">
            <a:avLst/>
          </a:prstGeom>
          <a:solidFill>
            <a:srgbClr val="FFC000"/>
          </a:solidFill>
        </p:spPr>
        <p:txBody>
          <a:bodyPr vert="horz" wrap="square" lIns="0" tIns="217170" rIns="0" bIns="0" rtlCol="0">
            <a:spAutoFit/>
          </a:bodyPr>
          <a:lstStyle/>
          <a:p>
            <a:pPr algn="ctr">
              <a:lnSpc>
                <a:spcPts val="2790"/>
              </a:lnSpc>
              <a:spcBef>
                <a:spcPts val="1710"/>
              </a:spcBef>
            </a:pPr>
            <a:r>
              <a:rPr sz="2400" dirty="0">
                <a:solidFill>
                  <a:srgbClr val="FFFFFF"/>
                </a:solidFill>
                <a:latin typeface="Calibri"/>
                <a:cs typeface="Calibri"/>
              </a:rPr>
              <a:t>Smaller</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(30</a:t>
            </a:r>
            <a:r>
              <a:rPr sz="2000" spc="-30" dirty="0">
                <a:solidFill>
                  <a:srgbClr val="FFFFFF"/>
                </a:solidFill>
                <a:latin typeface="Calibri"/>
                <a:cs typeface="Calibri"/>
              </a:rPr>
              <a:t> </a:t>
            </a:r>
            <a:r>
              <a:rPr sz="2000" dirty="0">
                <a:solidFill>
                  <a:srgbClr val="FFFFFF"/>
                </a:solidFill>
                <a:latin typeface="Calibri"/>
                <a:cs typeface="Calibri"/>
              </a:rPr>
              <a:t>or</a:t>
            </a:r>
            <a:r>
              <a:rPr sz="2000" spc="-20" dirty="0">
                <a:solidFill>
                  <a:srgbClr val="FFFFFF"/>
                </a:solidFill>
                <a:latin typeface="Calibri"/>
                <a:cs typeface="Calibri"/>
              </a:rPr>
              <a:t> </a:t>
            </a:r>
            <a:r>
              <a:rPr sz="2000" spc="-10"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551553" y="3359530"/>
            <a:ext cx="3088640" cy="2609945"/>
          </a:xfrm>
          <a:prstGeom prst="rect">
            <a:avLst/>
          </a:prstGeom>
          <a:solidFill>
            <a:srgbClr val="E2E2E2">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3</a:t>
            </a:r>
            <a:r>
              <a:rPr sz="2000" spc="-25" dirty="0">
                <a:solidFill>
                  <a:schemeClr val="tx1"/>
                </a:solidFill>
                <a:latin typeface="Calibri"/>
                <a:cs typeface="Calibri"/>
              </a:rPr>
              <a:t>)</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table</a:t>
            </a:r>
            <a:r>
              <a:rPr sz="2000" spc="-40"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40" dirty="0">
                <a:solidFill>
                  <a:schemeClr val="tx1"/>
                </a:solidFill>
                <a:latin typeface="Calibri"/>
                <a:cs typeface="Calibri"/>
              </a:rPr>
              <a:t> </a:t>
            </a:r>
            <a:r>
              <a:rPr sz="2000" dirty="0">
                <a:solidFill>
                  <a:schemeClr val="tx1"/>
                </a:solidFill>
                <a:latin typeface="Calibri"/>
                <a:cs typeface="Calibri"/>
              </a:rPr>
              <a:t>floor</a:t>
            </a:r>
            <a:r>
              <a:rPr sz="2000" spc="-35"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870" marR="267335" indent="-228600">
              <a:lnSpc>
                <a:spcPct val="92100"/>
              </a:lnSpc>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28270" marR="267335">
              <a:lnSpc>
                <a:spcPct val="92100"/>
              </a:lnSpc>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8063865" y="3353180"/>
            <a:ext cx="3076575" cy="2892074"/>
          </a:xfrm>
          <a:prstGeom prst="rect">
            <a:avLst/>
          </a:prstGeom>
          <a:solidFill>
            <a:srgbClr val="FFE8CB">
              <a:alpha val="90194"/>
            </a:srgbClr>
          </a:solidFill>
        </p:spPr>
        <p:txBody>
          <a:bodyPr vert="horz" wrap="square" lIns="0" tIns="91440" rIns="0" bIns="0" rtlCol="0">
            <a:spAutoFit/>
          </a:bodyPr>
          <a:lstStyle/>
          <a:p>
            <a:pPr marL="334645" marR="509905" indent="-228600">
              <a:lnSpc>
                <a:spcPts val="2530"/>
              </a:lnSpc>
              <a:spcBef>
                <a:spcPts val="720"/>
              </a:spcBef>
              <a:buChar char="•"/>
              <a:tabLst>
                <a:tab pos="335280" algn="l"/>
              </a:tabLst>
            </a:pPr>
            <a:r>
              <a:rPr sz="2000" spc="-20" dirty="0">
                <a:solidFill>
                  <a:schemeClr val="tx1"/>
                </a:solidFill>
                <a:latin typeface="Calibri"/>
                <a:cs typeface="Calibri"/>
              </a:rPr>
              <a:t>U-</a:t>
            </a:r>
            <a:r>
              <a:rPr sz="2000" dirty="0">
                <a:solidFill>
                  <a:schemeClr val="tx1"/>
                </a:solidFill>
                <a:latin typeface="Calibri"/>
                <a:cs typeface="Calibri"/>
              </a:rPr>
              <a:t>shaped</a:t>
            </a:r>
            <a:r>
              <a:rPr sz="2000" spc="-40" dirty="0">
                <a:solidFill>
                  <a:schemeClr val="tx1"/>
                </a:solidFill>
                <a:latin typeface="Calibri"/>
                <a:cs typeface="Calibri"/>
              </a:rPr>
              <a:t> </a:t>
            </a:r>
            <a:r>
              <a:rPr sz="2000" dirty="0">
                <a:solidFill>
                  <a:schemeClr val="tx1"/>
                </a:solidFill>
                <a:latin typeface="Calibri"/>
                <a:cs typeface="Calibri"/>
              </a:rPr>
              <a:t>or</a:t>
            </a:r>
            <a:r>
              <a:rPr sz="2000" spc="-45" dirty="0">
                <a:solidFill>
                  <a:schemeClr val="tx1"/>
                </a:solidFill>
                <a:latin typeface="Calibri"/>
                <a:cs typeface="Calibri"/>
              </a:rPr>
              <a:t> </a:t>
            </a:r>
            <a:r>
              <a:rPr sz="2000" spc="-20" dirty="0">
                <a:solidFill>
                  <a:schemeClr val="tx1"/>
                </a:solidFill>
                <a:latin typeface="Calibri"/>
                <a:cs typeface="Calibri"/>
              </a:rPr>
              <a:t>board </a:t>
            </a:r>
            <a:r>
              <a:rPr sz="2000" dirty="0">
                <a:solidFill>
                  <a:schemeClr val="tx1"/>
                </a:solidFill>
                <a:latin typeface="Calibri"/>
                <a:cs typeface="Calibri"/>
              </a:rPr>
              <a:t>meeting</a:t>
            </a:r>
            <a:r>
              <a:rPr sz="2000" spc="-95" dirty="0">
                <a:solidFill>
                  <a:schemeClr val="tx1"/>
                </a:solidFill>
                <a:latin typeface="Calibri"/>
                <a:cs typeface="Calibri"/>
              </a:rPr>
              <a:t> </a:t>
            </a:r>
            <a:r>
              <a:rPr sz="2000" spc="-10" dirty="0">
                <a:solidFill>
                  <a:schemeClr val="tx1"/>
                </a:solidFill>
                <a:latin typeface="Calibri"/>
                <a:cs typeface="Calibri"/>
              </a:rPr>
              <a:t>setup</a:t>
            </a:r>
            <a:endParaRPr sz="2000" dirty="0">
              <a:solidFill>
                <a:schemeClr val="tx1"/>
              </a:solidFill>
              <a:latin typeface="Calibri"/>
              <a:cs typeface="Calibri"/>
            </a:endParaRPr>
          </a:p>
          <a:p>
            <a:pPr marL="334645" indent="-229235">
              <a:lnSpc>
                <a:spcPct val="100000"/>
              </a:lnSpc>
              <a:spcBef>
                <a:spcPts val="140"/>
              </a:spcBef>
              <a:buChar char="•"/>
              <a:tabLst>
                <a:tab pos="33528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room</a:t>
            </a:r>
            <a:r>
              <a:rPr sz="2000" spc="-55" dirty="0">
                <a:solidFill>
                  <a:schemeClr val="tx1"/>
                </a:solidFill>
                <a:latin typeface="Calibri"/>
                <a:cs typeface="Calibri"/>
              </a:rPr>
              <a:t> </a:t>
            </a:r>
            <a:r>
              <a:rPr sz="2000" spc="-10" dirty="0">
                <a:solidFill>
                  <a:schemeClr val="tx1"/>
                </a:solidFill>
                <a:latin typeface="Calibri"/>
                <a:cs typeface="Calibri"/>
              </a:rPr>
              <a:t>microphone</a:t>
            </a:r>
            <a:endParaRPr sz="2000" dirty="0">
              <a:solidFill>
                <a:schemeClr val="tx1"/>
              </a:solidFill>
              <a:latin typeface="Calibri"/>
              <a:cs typeface="Calibri"/>
            </a:endParaRPr>
          </a:p>
          <a:p>
            <a:pPr marL="563880" marR="504825" lvl="1" indent="-229235">
              <a:lnSpc>
                <a:spcPts val="2200"/>
              </a:lnSpc>
              <a:spcBef>
                <a:spcPts val="480"/>
              </a:spcBef>
              <a:buChar char="•"/>
              <a:tabLst>
                <a:tab pos="564515" algn="l"/>
              </a:tabLst>
            </a:pPr>
            <a:r>
              <a:rPr sz="2000" spc="-10" dirty="0">
                <a:solidFill>
                  <a:schemeClr val="tx1"/>
                </a:solidFill>
                <a:latin typeface="Calibri"/>
                <a:cs typeface="Calibri"/>
              </a:rPr>
              <a:t>Portable</a:t>
            </a:r>
            <a:r>
              <a:rPr sz="2000" spc="-70" dirty="0">
                <a:solidFill>
                  <a:schemeClr val="tx1"/>
                </a:solidFill>
                <a:latin typeface="Calibri"/>
                <a:cs typeface="Calibri"/>
              </a:rPr>
              <a:t> </a:t>
            </a:r>
            <a:r>
              <a:rPr sz="2000" spc="-25" dirty="0">
                <a:solidFill>
                  <a:schemeClr val="tx1"/>
                </a:solidFill>
                <a:latin typeface="Calibri"/>
                <a:cs typeface="Calibri"/>
              </a:rPr>
              <a:t>or speakerphone-</a:t>
            </a:r>
            <a:r>
              <a:rPr sz="2000" spc="-20" dirty="0">
                <a:solidFill>
                  <a:schemeClr val="tx1"/>
                </a:solidFill>
                <a:latin typeface="Calibri"/>
                <a:cs typeface="Calibri"/>
              </a:rPr>
              <a:t>type</a:t>
            </a:r>
            <a:endParaRPr sz="2000" dirty="0">
              <a:solidFill>
                <a:schemeClr val="tx1"/>
              </a:solidFill>
              <a:latin typeface="Calibri"/>
              <a:cs typeface="Calibri"/>
            </a:endParaRPr>
          </a:p>
          <a:p>
            <a:pPr marL="334645" marR="276860" indent="-228600">
              <a:lnSpc>
                <a:spcPct val="92100"/>
              </a:lnSpc>
              <a:spcBef>
                <a:spcPts val="0"/>
              </a:spcBef>
              <a:buChar char="•"/>
              <a:tabLst>
                <a:tab pos="33528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06045" marR="276860">
              <a:lnSpc>
                <a:spcPct val="92100"/>
              </a:lnSpc>
              <a:spcBef>
                <a:spcPts val="0"/>
              </a:spcBef>
              <a:tabLst>
                <a:tab pos="33528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34645" marR="276860" indent="-228600">
              <a:lnSpc>
                <a:spcPct val="92100"/>
              </a:lnSpc>
              <a:spcBef>
                <a:spcPts val="290"/>
              </a:spcBef>
              <a:buChar char="•"/>
              <a:tabLst>
                <a:tab pos="33528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Tree>
    <p:extLst>
      <p:ext uri="{BB962C8B-B14F-4D97-AF65-F5344CB8AC3E}">
        <p14:creationId xmlns:p14="http://schemas.microsoft.com/office/powerpoint/2010/main" val="672122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6536B8-E86C-E043-21BF-12BF8B12676F}"/>
              </a:ext>
            </a:extLst>
          </p:cNvPr>
          <p:cNvSpPr>
            <a:spLocks noGrp="1"/>
          </p:cNvSpPr>
          <p:nvPr>
            <p:ph type="dt" idx="10"/>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US"/>
              <a:t>November 2022</a:t>
            </a:r>
            <a:endParaRPr lang="en-GB" dirty="0"/>
          </a:p>
        </p:txBody>
      </p:sp>
      <p:pic>
        <p:nvPicPr>
          <p:cNvPr id="7" name="Picture 6">
            <a:extLst>
              <a:ext uri="{FF2B5EF4-FFF2-40B4-BE49-F238E27FC236}">
                <a16:creationId xmlns:a16="http://schemas.microsoft.com/office/drawing/2014/main" id="{205D963B-4704-9563-2D5E-7AC476EAA41D}"/>
              </a:ext>
            </a:extLst>
          </p:cNvPr>
          <p:cNvPicPr>
            <a:picLocks noChangeAspect="1"/>
          </p:cNvPicPr>
          <p:nvPr/>
        </p:nvPicPr>
        <p:blipFill>
          <a:blip r:embed="rId3"/>
          <a:stretch>
            <a:fillRect/>
          </a:stretch>
        </p:blipFill>
        <p:spPr>
          <a:xfrm>
            <a:off x="1195170" y="644525"/>
            <a:ext cx="9901144" cy="5620919"/>
          </a:xfrm>
          <a:prstGeom prst="rect">
            <a:avLst/>
          </a:prstGeom>
        </p:spPr>
      </p:pic>
      <p:pic>
        <p:nvPicPr>
          <p:cNvPr id="3" name="Picture 2">
            <a:extLst>
              <a:ext uri="{FF2B5EF4-FFF2-40B4-BE49-F238E27FC236}">
                <a16:creationId xmlns:a16="http://schemas.microsoft.com/office/drawing/2014/main" id="{EB9B5D59-0526-7C4D-C342-12EEF5638DB7}"/>
              </a:ext>
            </a:extLst>
          </p:cNvPr>
          <p:cNvPicPr>
            <a:picLocks noChangeAspect="1"/>
          </p:cNvPicPr>
          <p:nvPr/>
        </p:nvPicPr>
        <p:blipFill>
          <a:blip r:embed="rId4"/>
          <a:stretch>
            <a:fillRect/>
          </a:stretch>
        </p:blipFill>
        <p:spPr>
          <a:xfrm>
            <a:off x="5738286" y="4495800"/>
            <a:ext cx="1476581" cy="543001"/>
          </a:xfrm>
          <a:prstGeom prst="rect">
            <a:avLst/>
          </a:prstGeom>
        </p:spPr>
      </p:pic>
      <p:sp>
        <p:nvSpPr>
          <p:cNvPr id="8" name="TextBox 7">
            <a:extLst>
              <a:ext uri="{FF2B5EF4-FFF2-40B4-BE49-F238E27FC236}">
                <a16:creationId xmlns:a16="http://schemas.microsoft.com/office/drawing/2014/main" id="{D9C9F948-B56C-379B-6B1F-8F6F9759D7D7}"/>
              </a:ext>
            </a:extLst>
          </p:cNvPr>
          <p:cNvSpPr txBox="1"/>
          <p:nvPr/>
        </p:nvSpPr>
        <p:spPr>
          <a:xfrm>
            <a:off x="5793318" y="4157246"/>
            <a:ext cx="1350434" cy="338554"/>
          </a:xfrm>
          <a:prstGeom prst="rect">
            <a:avLst/>
          </a:prstGeom>
          <a:noFill/>
        </p:spPr>
        <p:txBody>
          <a:bodyPr wrap="square" rtlCol="0">
            <a:spAutoFit/>
          </a:bodyPr>
          <a:lstStyle/>
          <a:p>
            <a:r>
              <a:rPr lang="en-US" sz="1600" dirty="0">
                <a:solidFill>
                  <a:schemeClr val="tx1"/>
                </a:solidFill>
              </a:rPr>
              <a:t>Scarlett</a:t>
            </a:r>
          </a:p>
        </p:txBody>
      </p:sp>
    </p:spTree>
    <p:extLst>
      <p:ext uri="{BB962C8B-B14F-4D97-AF65-F5344CB8AC3E}">
        <p14:creationId xmlns:p14="http://schemas.microsoft.com/office/powerpoint/2010/main" val="3960265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497AB2-E673-0446-B7FD-07E2C8F3C4C6}"/>
              </a:ext>
            </a:extLst>
          </p:cNvPr>
          <p:cNvSpPr>
            <a:spLocks noGrp="1"/>
          </p:cNvSpPr>
          <p:nvPr>
            <p:ph type="dt" idx="10"/>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US"/>
              <a:t>November 2022</a:t>
            </a:r>
            <a:endParaRPr lang="en-GB"/>
          </a:p>
        </p:txBody>
      </p:sp>
      <p:pic>
        <p:nvPicPr>
          <p:cNvPr id="6" name="Picture 5">
            <a:extLst>
              <a:ext uri="{FF2B5EF4-FFF2-40B4-BE49-F238E27FC236}">
                <a16:creationId xmlns:a16="http://schemas.microsoft.com/office/drawing/2014/main" id="{599B35F4-CFF1-1D0C-AD6A-7F7AF625B4EA}"/>
              </a:ext>
            </a:extLst>
          </p:cNvPr>
          <p:cNvPicPr>
            <a:picLocks noChangeAspect="1"/>
          </p:cNvPicPr>
          <p:nvPr/>
        </p:nvPicPr>
        <p:blipFill>
          <a:blip r:embed="rId2"/>
          <a:stretch>
            <a:fillRect/>
          </a:stretch>
        </p:blipFill>
        <p:spPr>
          <a:xfrm>
            <a:off x="504044" y="1952419"/>
            <a:ext cx="11183911" cy="2953162"/>
          </a:xfrm>
          <a:prstGeom prst="rect">
            <a:avLst/>
          </a:prstGeom>
        </p:spPr>
      </p:pic>
      <p:sp>
        <p:nvSpPr>
          <p:cNvPr id="7" name="TextBox 6">
            <a:extLst>
              <a:ext uri="{FF2B5EF4-FFF2-40B4-BE49-F238E27FC236}">
                <a16:creationId xmlns:a16="http://schemas.microsoft.com/office/drawing/2014/main" id="{88DC82C4-B47B-B777-A5DA-0144D081B47E}"/>
              </a:ext>
            </a:extLst>
          </p:cNvPr>
          <p:cNvSpPr txBox="1"/>
          <p:nvPr/>
        </p:nvSpPr>
        <p:spPr>
          <a:xfrm>
            <a:off x="1524000" y="1295400"/>
            <a:ext cx="9448800" cy="461665"/>
          </a:xfrm>
          <a:prstGeom prst="rect">
            <a:avLst/>
          </a:prstGeom>
          <a:noFill/>
        </p:spPr>
        <p:txBody>
          <a:bodyPr wrap="square" rtlCol="0">
            <a:spAutoFit/>
          </a:bodyPr>
          <a:lstStyle/>
          <a:p>
            <a:pPr algn="ctr"/>
            <a:r>
              <a:rPr lang="en-US" dirty="0">
                <a:solidFill>
                  <a:schemeClr val="tx1"/>
                </a:solidFill>
              </a:rPr>
              <a:t>Scarlett Solo – Audio Interface</a:t>
            </a:r>
          </a:p>
        </p:txBody>
      </p:sp>
      <p:sp>
        <p:nvSpPr>
          <p:cNvPr id="5" name="TextBox 4">
            <a:extLst>
              <a:ext uri="{FF2B5EF4-FFF2-40B4-BE49-F238E27FC236}">
                <a16:creationId xmlns:a16="http://schemas.microsoft.com/office/drawing/2014/main" id="{D97923ED-1157-FF2D-8326-5981BAACEF4F}"/>
              </a:ext>
            </a:extLst>
          </p:cNvPr>
          <p:cNvSpPr txBox="1"/>
          <p:nvPr/>
        </p:nvSpPr>
        <p:spPr>
          <a:xfrm>
            <a:off x="3295652" y="4912508"/>
            <a:ext cx="7696199" cy="1015663"/>
          </a:xfrm>
          <a:prstGeom prst="rect">
            <a:avLst/>
          </a:prstGeom>
          <a:noFill/>
        </p:spPr>
        <p:txBody>
          <a:bodyPr wrap="square" rtlCol="0">
            <a:spAutoFit/>
          </a:bodyPr>
          <a:lstStyle/>
          <a:p>
            <a:r>
              <a:rPr lang="en-US" sz="2000" dirty="0"/>
              <a:t>Thanks to </a:t>
            </a:r>
            <a:r>
              <a:rPr lang="en-US" sz="2000" dirty="0" err="1"/>
              <a:t>Linespeed</a:t>
            </a:r>
            <a:r>
              <a:rPr lang="en-US" sz="2000" dirty="0"/>
              <a:t> for obtaining a set of Scarlett Solo Audio Interface boxes to help provide a more consistent experience in our Sessions.</a:t>
            </a:r>
          </a:p>
        </p:txBody>
      </p:sp>
    </p:spTree>
    <p:extLst>
      <p:ext uri="{BB962C8B-B14F-4D97-AF65-F5344CB8AC3E}">
        <p14:creationId xmlns:p14="http://schemas.microsoft.com/office/powerpoint/2010/main" val="3657650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p:txBody>
          <a:bodyPr/>
          <a:lstStyle/>
          <a:p>
            <a:r>
              <a:rPr lang="en-US"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609600" y="1341438"/>
            <a:ext cx="10744200" cy="4754562"/>
          </a:xfrm>
        </p:spPr>
        <p:txBody>
          <a:bodyPr/>
          <a:lstStyle/>
          <a:p>
            <a:pPr marL="457200" indent="-457200">
              <a:buAutoNum type="arabicPeriod"/>
            </a:pPr>
            <a:r>
              <a:rPr lang="en-US" sz="2400" dirty="0"/>
              <a:t>One central laptop/computer per meeting connects at head table.</a:t>
            </a:r>
          </a:p>
          <a:p>
            <a:pPr marL="457200" indent="-457200">
              <a:buAutoNum type="arabicPeriod"/>
            </a:pPr>
            <a:r>
              <a:rPr lang="en-US" sz="2400" dirty="0"/>
              <a:t>Local speakers queue/speak only at microphone</a:t>
            </a:r>
          </a:p>
          <a:p>
            <a:pPr marL="457200" indent="-457200">
              <a:buAutoNum type="arabicPeriod"/>
            </a:pPr>
            <a:r>
              <a:rPr lang="en-US" sz="2400" dirty="0"/>
              <a:t>Presenters have chair (central laptop) share the presentation</a:t>
            </a:r>
          </a:p>
          <a:p>
            <a:pPr marL="457200" indent="-457200">
              <a:buAutoNum type="arabicPeriod"/>
            </a:pPr>
            <a:r>
              <a:rPr lang="en-US" sz="2400" dirty="0"/>
              <a:t>Local attendees when logged into WebEx </a:t>
            </a:r>
            <a:r>
              <a:rPr lang="en-US" sz="2400" dirty="0">
                <a:solidFill>
                  <a:srgbClr val="FF0000"/>
                </a:solidFill>
              </a:rPr>
              <a:t>SHALL</a:t>
            </a:r>
            <a:r>
              <a:rPr lang="en-US" sz="2400" dirty="0"/>
              <a:t> </a:t>
            </a:r>
            <a:r>
              <a:rPr lang="en-US" sz="2400" dirty="0">
                <a:solidFill>
                  <a:srgbClr val="C00000"/>
                </a:solidFill>
              </a:rPr>
              <a:t>NOT connect Audio.</a:t>
            </a:r>
          </a:p>
          <a:p>
            <a:pPr marL="457200" indent="-457200">
              <a:buAutoNum type="arabicPeriod"/>
            </a:pPr>
            <a:r>
              <a:rPr lang="en-US" sz="2400" dirty="0">
                <a:solidFill>
                  <a:schemeClr val="tx1"/>
                </a:solidFill>
              </a:rPr>
              <a:t>When Starting a meeting the host should do the following:</a:t>
            </a:r>
          </a:p>
          <a:p>
            <a:pPr marL="857250" lvl="1" indent="-457200">
              <a:buAutoNum type="arabicPeriod"/>
            </a:pPr>
            <a:r>
              <a:rPr lang="en-US" sz="2400" dirty="0">
                <a:solidFill>
                  <a:schemeClr val="tx1"/>
                </a:solidFill>
              </a:rPr>
              <a:t>Select “Meeting” -&gt; “Meeting Options” -&gt; [Disable] “Allow Participant to turn on Video”</a:t>
            </a:r>
          </a:p>
          <a:p>
            <a:pPr marL="857250" lvl="1" indent="-457200">
              <a:buAutoNum type="arabicPeriod"/>
            </a:pPr>
            <a:r>
              <a:rPr lang="en-US" sz="2400" dirty="0">
                <a:solidFill>
                  <a:schemeClr val="tx1"/>
                </a:solidFill>
              </a:rPr>
              <a:t>Select “Participant” -&gt; [Enable] “Mute on Entry”.</a:t>
            </a:r>
          </a:p>
          <a:p>
            <a:pPr marL="457200" indent="-457200">
              <a:buAutoNum type="arabicPeriod"/>
            </a:pPr>
            <a:r>
              <a:rPr lang="en-US" sz="2400" dirty="0">
                <a:solidFill>
                  <a:schemeClr val="tx1"/>
                </a:solidFill>
              </a:rPr>
              <a:t>For those Remote Attendees Connecting to Webex, Configure Webex Audio to use “Music Mode”.</a:t>
            </a:r>
          </a:p>
          <a:p>
            <a:pPr marL="457200" indent="-457200">
              <a:buAutoNum type="arabicPeriod"/>
            </a:pPr>
            <a:r>
              <a:rPr lang="en-US" sz="2400" dirty="0"/>
              <a:t>See Training slides: </a:t>
            </a:r>
            <a:r>
              <a:rPr lang="en-US" sz="2400" dirty="0">
                <a:hlinkClick r:id="rId2"/>
              </a:rPr>
              <a:t>802 EC-22/204r0</a:t>
            </a:r>
            <a:r>
              <a:rPr lang="en-US" sz="2400" dirty="0"/>
              <a:t>: </a:t>
            </a:r>
            <a:endParaRPr lang="en-US" sz="2400" dirty="0">
              <a:solidFill>
                <a:schemeClr val="tx1"/>
              </a:solidFill>
            </a:endParaRPr>
          </a:p>
        </p:txBody>
      </p:sp>
    </p:spTree>
    <p:extLst>
      <p:ext uri="{BB962C8B-B14F-4D97-AF65-F5344CB8AC3E}">
        <p14:creationId xmlns:p14="http://schemas.microsoft.com/office/powerpoint/2010/main" val="245063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4E429-8CBB-47AA-A76C-53DEE065DAB6}"/>
              </a:ext>
            </a:extLst>
          </p:cNvPr>
          <p:cNvSpPr>
            <a:spLocks noGrp="1"/>
          </p:cNvSpPr>
          <p:nvPr>
            <p:ph type="title"/>
          </p:nvPr>
        </p:nvSpPr>
        <p:spPr/>
        <p:txBody>
          <a:bodyPr/>
          <a:lstStyle/>
          <a:p>
            <a:r>
              <a:rPr lang="en-US" dirty="0"/>
              <a:t>Event Conduct and Safety Statement </a:t>
            </a:r>
          </a:p>
        </p:txBody>
      </p:sp>
      <p:sp>
        <p:nvSpPr>
          <p:cNvPr id="3" name="Content Placeholder 2">
            <a:extLst>
              <a:ext uri="{FF2B5EF4-FFF2-40B4-BE49-F238E27FC236}">
                <a16:creationId xmlns:a16="http://schemas.microsoft.com/office/drawing/2014/main" id="{B89D95A9-3AFC-4A69-B066-4CBB6E9E0CAF}"/>
              </a:ext>
            </a:extLst>
          </p:cNvPr>
          <p:cNvSpPr>
            <a:spLocks noGrp="1"/>
          </p:cNvSpPr>
          <p:nvPr>
            <p:ph idx="1"/>
          </p:nvPr>
        </p:nvSpPr>
        <p:spPr>
          <a:xfrm>
            <a:off x="609599" y="1341438"/>
            <a:ext cx="10972800" cy="4525962"/>
          </a:xfrm>
        </p:spPr>
        <p:txBody>
          <a:bodyPr/>
          <a:lstStyle/>
          <a:p>
            <a:r>
              <a:rPr lang="en-US" sz="2400" dirty="0"/>
              <a:t>IEEE believes that science, technology, and engineering are fundamental human activities, for which openness, international collaboration, and the free flow of talent and ideas are essential. Its meetings, conferences, and other events seek to enable engaging, thought-provoking conversations that support IEEE’s core mission of advancing technology for humanity. Accordingly, IEEE is committed to providing a safe, productive, and welcoming environment to all participants, including staff and vendors, at IEEE-related events.</a:t>
            </a:r>
          </a:p>
        </p:txBody>
      </p:sp>
    </p:spTree>
    <p:extLst>
      <p:ext uri="{BB962C8B-B14F-4D97-AF65-F5344CB8AC3E}">
        <p14:creationId xmlns:p14="http://schemas.microsoft.com/office/powerpoint/2010/main" val="3101734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7760-049C-A133-EBE1-40BB642C373A}"/>
              </a:ext>
            </a:extLst>
          </p:cNvPr>
          <p:cNvSpPr>
            <a:spLocks noGrp="1"/>
          </p:cNvSpPr>
          <p:nvPr>
            <p:ph type="title"/>
          </p:nvPr>
        </p:nvSpPr>
        <p:spPr>
          <a:xfrm>
            <a:off x="1027352" y="1258661"/>
            <a:ext cx="10361084" cy="531814"/>
          </a:xfrm>
        </p:spPr>
        <p:txBody>
          <a:bodyPr/>
          <a:lstStyle/>
          <a:p>
            <a:r>
              <a:rPr lang="en-US" sz="3200" dirty="0"/>
              <a:t>Successful Hybrid Meeting Protocol</a:t>
            </a:r>
          </a:p>
        </p:txBody>
      </p:sp>
      <p:sp>
        <p:nvSpPr>
          <p:cNvPr id="3" name="Content Placeholder 2">
            <a:extLst>
              <a:ext uri="{FF2B5EF4-FFF2-40B4-BE49-F238E27FC236}">
                <a16:creationId xmlns:a16="http://schemas.microsoft.com/office/drawing/2014/main" id="{6BD90626-9A0C-3B6F-36EB-8F8AF4E38B10}"/>
              </a:ext>
            </a:extLst>
          </p:cNvPr>
          <p:cNvSpPr>
            <a:spLocks noGrp="1"/>
          </p:cNvSpPr>
          <p:nvPr>
            <p:ph idx="1"/>
          </p:nvPr>
        </p:nvSpPr>
        <p:spPr>
          <a:xfrm>
            <a:off x="1752600" y="1938260"/>
            <a:ext cx="9279466" cy="4573303"/>
          </a:xfrm>
        </p:spPr>
        <p:txBody>
          <a:bodyPr/>
          <a:lstStyle/>
          <a:p>
            <a:r>
              <a:rPr lang="en-US" sz="2000" dirty="0"/>
              <a:t>In-room Attendees:</a:t>
            </a:r>
          </a:p>
          <a:p>
            <a:pPr lvl="1">
              <a:spcBef>
                <a:spcPts val="0"/>
              </a:spcBef>
            </a:pPr>
            <a:r>
              <a:rPr lang="en-US" sz="1800" dirty="0"/>
              <a:t>In Webex choose connect without audio before you join</a:t>
            </a:r>
          </a:p>
          <a:p>
            <a:pPr lvl="1">
              <a:spcBef>
                <a:spcPts val="0"/>
              </a:spcBef>
            </a:pPr>
            <a:r>
              <a:rPr lang="en-US" sz="1800" dirty="0"/>
              <a:t>Use the Webex queue to indicate you want to speak</a:t>
            </a:r>
          </a:p>
          <a:p>
            <a:pPr lvl="1">
              <a:spcBef>
                <a:spcPts val="0"/>
              </a:spcBef>
            </a:pPr>
            <a:r>
              <a:rPr lang="en-US" sz="1800" dirty="0"/>
              <a:t>Wait to be called on while standing/holding a microphone to make a comment</a:t>
            </a:r>
          </a:p>
          <a:p>
            <a:pPr lvl="1">
              <a:spcBef>
                <a:spcPts val="0"/>
              </a:spcBef>
            </a:pPr>
            <a:r>
              <a:rPr lang="en-US" sz="1800" dirty="0"/>
              <a:t>Repeat any questions that are inadvertently asked away from the microphone</a:t>
            </a:r>
          </a:p>
          <a:p>
            <a:r>
              <a:rPr lang="en-US" sz="2000" dirty="0"/>
              <a:t>Remote Attendees:</a:t>
            </a:r>
          </a:p>
          <a:p>
            <a:pPr lvl="1">
              <a:spcBef>
                <a:spcPts val="0"/>
              </a:spcBef>
            </a:pPr>
            <a:r>
              <a:rPr lang="en-US" sz="1800" dirty="0"/>
              <a:t>Join Webex and set Webex audio as ‘music’</a:t>
            </a:r>
          </a:p>
          <a:p>
            <a:pPr lvl="1">
              <a:spcBef>
                <a:spcPts val="0"/>
              </a:spcBef>
            </a:pPr>
            <a:r>
              <a:rPr lang="en-US" sz="1800" dirty="0"/>
              <a:t>Use the Webex chat window to indicate you want to speak (“q”)</a:t>
            </a:r>
          </a:p>
          <a:p>
            <a:pPr lvl="1">
              <a:spcBef>
                <a:spcPts val="0"/>
              </a:spcBef>
            </a:pPr>
            <a:r>
              <a:rPr lang="en-US" sz="1800" dirty="0"/>
              <a:t>Wait to be called on to speak</a:t>
            </a:r>
          </a:p>
          <a:p>
            <a:r>
              <a:rPr lang="en-US" sz="2000" dirty="0"/>
              <a:t>Host:</a:t>
            </a:r>
          </a:p>
          <a:p>
            <a:pPr lvl="1">
              <a:spcBef>
                <a:spcPts val="0"/>
              </a:spcBef>
            </a:pPr>
            <a:r>
              <a:rPr lang="en-US" sz="1800" b="0" dirty="0"/>
              <a:t>Disable Video for participants</a:t>
            </a:r>
          </a:p>
          <a:p>
            <a:pPr lvl="1">
              <a:spcBef>
                <a:spcPts val="0"/>
              </a:spcBef>
            </a:pPr>
            <a:r>
              <a:rPr lang="en-US" sz="1800" b="0" dirty="0"/>
              <a:t>Set up participants to mute on entry</a:t>
            </a:r>
          </a:p>
          <a:p>
            <a:pPr lvl="1">
              <a:spcBef>
                <a:spcPts val="0"/>
              </a:spcBef>
            </a:pPr>
            <a:r>
              <a:rPr lang="en-US" sz="1800" b="0" dirty="0"/>
              <a:t>Set up </a:t>
            </a:r>
            <a:r>
              <a:rPr lang="en-US" sz="1800" dirty="0"/>
              <a:t>Audio Options: </a:t>
            </a:r>
          </a:p>
          <a:p>
            <a:pPr lvl="1">
              <a:spcBef>
                <a:spcPts val="0"/>
              </a:spcBef>
            </a:pPr>
            <a:r>
              <a:rPr lang="en-US" sz="1800" b="0" dirty="0"/>
              <a:t>	Microphone -&gt; USB,  Speaker -&gt; USB,  Smart Audio -&gt; Music</a:t>
            </a:r>
          </a:p>
          <a:p>
            <a:pPr lvl="1">
              <a:spcBef>
                <a:spcPts val="0"/>
              </a:spcBef>
            </a:pPr>
            <a:r>
              <a:rPr lang="en-US" sz="1800" b="0" dirty="0"/>
              <a:t>Use a designated person to monitor speaking requests (manage the queue).</a:t>
            </a:r>
          </a:p>
        </p:txBody>
      </p:sp>
      <p:sp>
        <p:nvSpPr>
          <p:cNvPr id="4" name="Date Placeholder 3">
            <a:extLst>
              <a:ext uri="{FF2B5EF4-FFF2-40B4-BE49-F238E27FC236}">
                <a16:creationId xmlns:a16="http://schemas.microsoft.com/office/drawing/2014/main" id="{9735DFC4-A801-A2CF-CE2C-0D651BF9615C}"/>
              </a:ext>
            </a:extLst>
          </p:cNvPr>
          <p:cNvSpPr>
            <a:spLocks noGrp="1"/>
          </p:cNvSpPr>
          <p:nvPr>
            <p:ph type="dt" idx="10"/>
          </p:nvPr>
        </p:nvSpPr>
        <p:spPr bwMode="auto">
          <a:xfrm>
            <a:off x="533400" y="1388043"/>
            <a:ext cx="193569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US" dirty="0"/>
              <a:t>November 2022</a:t>
            </a:r>
            <a:endParaRPr lang="en-GB" dirty="0"/>
          </a:p>
        </p:txBody>
      </p:sp>
      <p:sp>
        <p:nvSpPr>
          <p:cNvPr id="7" name="TextBox 6">
            <a:extLst>
              <a:ext uri="{FF2B5EF4-FFF2-40B4-BE49-F238E27FC236}">
                <a16:creationId xmlns:a16="http://schemas.microsoft.com/office/drawing/2014/main" id="{F04990CB-CA00-880E-E65C-72AEBA5F4EDB}"/>
              </a:ext>
            </a:extLst>
          </p:cNvPr>
          <p:cNvSpPr txBox="1"/>
          <p:nvPr/>
        </p:nvSpPr>
        <p:spPr>
          <a:xfrm>
            <a:off x="3543300" y="482962"/>
            <a:ext cx="5105399" cy="584775"/>
          </a:xfrm>
          <a:prstGeom prst="rect">
            <a:avLst/>
          </a:prstGeom>
          <a:noFill/>
        </p:spPr>
        <p:txBody>
          <a:bodyPr wrap="square" rtlCol="0">
            <a:spAutoFit/>
          </a:bodyPr>
          <a:lstStyle/>
          <a:p>
            <a:r>
              <a:rPr lang="en-US" sz="3200" dirty="0">
                <a:solidFill>
                  <a:srgbClr val="002060"/>
                </a:solidFill>
              </a:rPr>
              <a:t>Sample Intro Meeting Slide</a:t>
            </a:r>
          </a:p>
        </p:txBody>
      </p:sp>
    </p:spTree>
    <p:extLst>
      <p:ext uri="{BB962C8B-B14F-4D97-AF65-F5344CB8AC3E}">
        <p14:creationId xmlns:p14="http://schemas.microsoft.com/office/powerpoint/2010/main" val="623233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7113-92D4-EFEF-B1A1-D9A49DC7F2AB}"/>
              </a:ext>
            </a:extLst>
          </p:cNvPr>
          <p:cNvSpPr>
            <a:spLocks noGrp="1"/>
          </p:cNvSpPr>
          <p:nvPr>
            <p:ph type="title"/>
          </p:nvPr>
        </p:nvSpPr>
        <p:spPr/>
        <p:txBody>
          <a:bodyPr/>
          <a:lstStyle/>
          <a:p>
            <a:r>
              <a:rPr lang="en-US" dirty="0"/>
              <a:t>a) iii. Exec Sec Bangkok Site Visit Report</a:t>
            </a:r>
          </a:p>
        </p:txBody>
      </p:sp>
      <p:sp>
        <p:nvSpPr>
          <p:cNvPr id="3" name="Content Placeholder 2">
            <a:extLst>
              <a:ext uri="{FF2B5EF4-FFF2-40B4-BE49-F238E27FC236}">
                <a16:creationId xmlns:a16="http://schemas.microsoft.com/office/drawing/2014/main" id="{DE53F635-D915-F90E-94D5-09FADECE6252}"/>
              </a:ext>
            </a:extLst>
          </p:cNvPr>
          <p:cNvSpPr>
            <a:spLocks noGrp="1"/>
          </p:cNvSpPr>
          <p:nvPr>
            <p:ph idx="1"/>
          </p:nvPr>
        </p:nvSpPr>
        <p:spPr>
          <a:xfrm>
            <a:off x="334433" y="1341438"/>
            <a:ext cx="10972800" cy="4983162"/>
          </a:xfrm>
        </p:spPr>
        <p:txBody>
          <a:bodyPr/>
          <a:lstStyle/>
          <a:p>
            <a:r>
              <a:rPr lang="en-US" sz="2000" dirty="0"/>
              <a:t>Site visit met with hotel Sept 29-30</a:t>
            </a:r>
          </a:p>
          <a:p>
            <a:r>
              <a:rPr lang="en-US" sz="2000" dirty="0"/>
              <a:t>Met with Tourist board (TECB): Sept 29, and DNC: Sept 30 (and telecon Sept 20)</a:t>
            </a:r>
          </a:p>
          <a:p>
            <a:r>
              <a:rPr lang="en-US" sz="2000" dirty="0"/>
              <a:t>Traveled Sept 27-Oct 3</a:t>
            </a:r>
          </a:p>
          <a:p>
            <a:r>
              <a:rPr lang="en-US" sz="2000" dirty="0"/>
              <a:t>Scheduled test of Mixed mode meeting:</a:t>
            </a:r>
          </a:p>
          <a:p>
            <a:r>
              <a:rPr lang="en-US" sz="2000" dirty="0"/>
              <a:t>Discussed Visa requirements and arrival arrangements.</a:t>
            </a:r>
          </a:p>
          <a:p>
            <a:r>
              <a:rPr lang="en-US" sz="2000" dirty="0"/>
              <a:t>Hotel Meeting rooms checked out and allocated.</a:t>
            </a:r>
          </a:p>
          <a:p>
            <a:r>
              <a:rPr lang="en-US" sz="2000" dirty="0"/>
              <a:t>Change Lunch to be in Goji Kitchen – (Breakfast included in room rate also served here).</a:t>
            </a:r>
            <a:br>
              <a:rPr lang="en-US" sz="2000" dirty="0"/>
            </a:br>
            <a:endParaRPr lang="en-US" sz="2000" dirty="0"/>
          </a:p>
          <a:p>
            <a:endParaRPr lang="en-US" sz="2000" dirty="0"/>
          </a:p>
        </p:txBody>
      </p:sp>
    </p:spTree>
    <p:extLst>
      <p:ext uri="{BB962C8B-B14F-4D97-AF65-F5344CB8AC3E}">
        <p14:creationId xmlns:p14="http://schemas.microsoft.com/office/powerpoint/2010/main" val="2139203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2CE9-4A56-F6AE-16DD-1A9A43A972D4}"/>
              </a:ext>
            </a:extLst>
          </p:cNvPr>
          <p:cNvSpPr>
            <a:spLocks noGrp="1"/>
          </p:cNvSpPr>
          <p:nvPr>
            <p:ph type="title"/>
          </p:nvPr>
        </p:nvSpPr>
        <p:spPr/>
        <p:txBody>
          <a:bodyPr/>
          <a:lstStyle/>
          <a:p>
            <a:r>
              <a:rPr lang="en-US" dirty="0"/>
              <a:t>a) iii. 802 EC Test Mixed-mode Telecon- Bangkok</a:t>
            </a:r>
          </a:p>
        </p:txBody>
      </p:sp>
      <p:sp>
        <p:nvSpPr>
          <p:cNvPr id="3" name="Content Placeholder 2">
            <a:extLst>
              <a:ext uri="{FF2B5EF4-FFF2-40B4-BE49-F238E27FC236}">
                <a16:creationId xmlns:a16="http://schemas.microsoft.com/office/drawing/2014/main" id="{D82E2E9C-C20D-2BCD-9C34-DB5DE32167C6}"/>
              </a:ext>
            </a:extLst>
          </p:cNvPr>
          <p:cNvSpPr>
            <a:spLocks noGrp="1"/>
          </p:cNvSpPr>
          <p:nvPr>
            <p:ph idx="1"/>
          </p:nvPr>
        </p:nvSpPr>
        <p:spPr/>
        <p:txBody>
          <a:bodyPr/>
          <a:lstStyle/>
          <a:p>
            <a:pPr marL="0" indent="0">
              <a:buNone/>
            </a:pPr>
            <a:r>
              <a:rPr lang="en-US" sz="1800" dirty="0"/>
              <a:t>Test Mixed-mode- 802 EC Site Visit - Bangkok</a:t>
            </a:r>
          </a:p>
          <a:p>
            <a:pPr lvl="1">
              <a:spcAft>
                <a:spcPts val="0"/>
              </a:spcAft>
            </a:pPr>
            <a:r>
              <a:rPr lang="en-US" sz="2000" b="1" u="sng" dirty="0">
                <a:effectLst/>
                <a:latin typeface="Times New Roman" panose="02020603050405020304" pitchFamily="18" charset="0"/>
              </a:rPr>
              <a:t>Friday, September 30, 2022:</a:t>
            </a:r>
            <a:endParaRPr lang="en-US" sz="2000" dirty="0">
              <a:effectLst/>
              <a:latin typeface="Times New Roman" panose="02020603050405020304" pitchFamily="18" charset="0"/>
            </a:endParaRPr>
          </a:p>
          <a:p>
            <a:pPr marL="800100" lvl="2" indent="0">
              <a:spcAft>
                <a:spcPts val="0"/>
              </a:spcAft>
              <a:buNone/>
            </a:pPr>
            <a:r>
              <a:rPr lang="en-US" sz="2000" dirty="0">
                <a:effectLst/>
                <a:latin typeface="Times New Roman" panose="02020603050405020304" pitchFamily="18" charset="0"/>
              </a:rPr>
              <a:t>1.  8:30am - 9:15am: Hotel to set-up a mock meeting room to try the AV on-site/hybrid arrangements - </a:t>
            </a:r>
          </a:p>
          <a:p>
            <a:pPr marL="800100" lvl="2" indent="0">
              <a:spcAft>
                <a:spcPts val="0"/>
              </a:spcAft>
              <a:buNone/>
            </a:pPr>
            <a:r>
              <a:rPr lang="en-US" sz="2000" dirty="0">
                <a:effectLst/>
                <a:latin typeface="Times New Roman" panose="02020603050405020304" pitchFamily="18" charset="0"/>
              </a:rPr>
              <a:t>2.  9:15 -10:15am ICT (7:15pm PT): IEEE 802 hosted a 45 minute </a:t>
            </a:r>
            <a:r>
              <a:rPr lang="en-US" sz="2000" dirty="0">
                <a:latin typeface="Times New Roman" panose="02020603050405020304" pitchFamily="18" charset="0"/>
              </a:rPr>
              <a:t>Mixed-mode meeting</a:t>
            </a:r>
            <a:endParaRPr lang="en-US" sz="2000" dirty="0">
              <a:effectLst/>
              <a:latin typeface="Times New Roman" panose="02020603050405020304" pitchFamily="18" charset="0"/>
            </a:endParaRPr>
          </a:p>
          <a:p>
            <a:pPr marL="1257300" lvl="3" indent="0">
              <a:spcAft>
                <a:spcPts val="0"/>
              </a:spcAft>
              <a:buNone/>
            </a:pPr>
            <a:r>
              <a:rPr lang="en-US" sz="2000" dirty="0">
                <a:effectLst/>
                <a:latin typeface="Times New Roman" panose="02020603050405020304" pitchFamily="18" charset="0"/>
              </a:rPr>
              <a:t>- </a:t>
            </a:r>
            <a:r>
              <a:rPr lang="en-US" sz="2000" dirty="0">
                <a:latin typeface="Times New Roman" panose="02020603050405020304" pitchFamily="18" charset="0"/>
              </a:rPr>
              <a:t>a) We had several join the call – Audio Quality was very good. Identified a means to reduce variables more by using the adapters from </a:t>
            </a:r>
            <a:r>
              <a:rPr lang="en-US" sz="2000" dirty="0" err="1">
                <a:latin typeface="Times New Roman" panose="02020603050405020304" pitchFamily="18" charset="0"/>
              </a:rPr>
              <a:t>Linespeed</a:t>
            </a:r>
            <a:r>
              <a:rPr lang="en-US" sz="2000" dirty="0">
                <a:latin typeface="Times New Roman" panose="02020603050405020304" pitchFamily="18" charset="0"/>
              </a:rPr>
              <a:t> for connections to XLR cabling from the hotel soundboard.</a:t>
            </a:r>
            <a:endParaRPr lang="en-US" sz="2000" dirty="0">
              <a:effectLst/>
              <a:latin typeface="Times New Roman" panose="02020603050405020304" pitchFamily="18" charset="0"/>
            </a:endParaRPr>
          </a:p>
          <a:p>
            <a:pPr marL="0" indent="0">
              <a:buNone/>
            </a:pPr>
            <a:endParaRPr lang="en-US" sz="1800" dirty="0"/>
          </a:p>
          <a:p>
            <a:pPr marL="0" indent="0">
              <a:buNone/>
            </a:pPr>
            <a:r>
              <a:rPr lang="en-US" sz="1800" dirty="0"/>
              <a:t>Simple test of Marriott Queen's Park Hotel Mixed-mode capabilities. </a:t>
            </a:r>
          </a:p>
          <a:p>
            <a:pPr marL="0" indent="0">
              <a:buNone/>
            </a:pPr>
            <a:r>
              <a:rPr lang="en-US" sz="1800" dirty="0"/>
              <a:t>Please join to test if you are available.</a:t>
            </a:r>
          </a:p>
          <a:p>
            <a:pPr marL="0" indent="0">
              <a:buNone/>
            </a:pPr>
            <a:endParaRPr lang="en-US" sz="1800" dirty="0"/>
          </a:p>
        </p:txBody>
      </p:sp>
    </p:spTree>
    <p:extLst>
      <p:ext uri="{BB962C8B-B14F-4D97-AF65-F5344CB8AC3E}">
        <p14:creationId xmlns:p14="http://schemas.microsoft.com/office/powerpoint/2010/main" val="1025283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8E70-2510-D41B-2AD8-C5F0159ACDCA}"/>
              </a:ext>
            </a:extLst>
          </p:cNvPr>
          <p:cNvSpPr>
            <a:spLocks noGrp="1"/>
          </p:cNvSpPr>
          <p:nvPr>
            <p:ph type="title"/>
          </p:nvPr>
        </p:nvSpPr>
        <p:spPr>
          <a:xfrm>
            <a:off x="609600" y="457199"/>
            <a:ext cx="10972800" cy="739775"/>
          </a:xfrm>
        </p:spPr>
        <p:txBody>
          <a:bodyPr/>
          <a:lstStyle/>
          <a:p>
            <a:r>
              <a:rPr lang="en-US" altLang="en-US" sz="3200" dirty="0"/>
              <a:t>Tutorials: 3 Granted</a:t>
            </a:r>
            <a:endParaRPr lang="en-US" sz="3200" dirty="0"/>
          </a:p>
        </p:txBody>
      </p:sp>
      <p:sp>
        <p:nvSpPr>
          <p:cNvPr id="3" name="Content Placeholder 2">
            <a:extLst>
              <a:ext uri="{FF2B5EF4-FFF2-40B4-BE49-F238E27FC236}">
                <a16:creationId xmlns:a16="http://schemas.microsoft.com/office/drawing/2014/main" id="{A5C7A21E-0D33-4E19-9881-2BB44D51AEF4}"/>
              </a:ext>
            </a:extLst>
          </p:cNvPr>
          <p:cNvSpPr>
            <a:spLocks noGrp="1"/>
          </p:cNvSpPr>
          <p:nvPr>
            <p:ph idx="1"/>
          </p:nvPr>
        </p:nvSpPr>
        <p:spPr/>
        <p:txBody>
          <a:bodyPr/>
          <a:lstStyle/>
          <a:p>
            <a:pPr marL="1828800" lvl="3" indent="-514350">
              <a:buFont typeface="+mj-lt"/>
              <a:buAutoNum type="romanLcPeriod"/>
            </a:pPr>
            <a:r>
              <a:rPr lang="en-US" altLang="en-US" dirty="0"/>
              <a:t>Tutorials: 3 Granted – November 14 6:00-10:30 ICT</a:t>
            </a:r>
          </a:p>
          <a:p>
            <a:pPr marL="2286000" lvl="4" indent="-514350">
              <a:buFont typeface="+mj-lt"/>
              <a:buAutoNum type="arabicPeriod"/>
            </a:pPr>
            <a:r>
              <a:rPr lang="en-US" altLang="en-US" dirty="0"/>
              <a:t>Tutorial #1 - AMP IoT Technologies and Applications</a:t>
            </a:r>
          </a:p>
          <a:p>
            <a:pPr marL="2286000" lvl="4" indent="-514350">
              <a:buFont typeface="+mj-lt"/>
              <a:buAutoNum type="arabicPeriod"/>
            </a:pPr>
            <a:r>
              <a:rPr lang="en-US" altLang="en-US" dirty="0"/>
              <a:t>Tutorial #2 - Wi-Fi Meets ML: Re-thinking Next-generation Wi-Fi Networks.</a:t>
            </a:r>
          </a:p>
          <a:p>
            <a:pPr marL="2286000" lvl="4" indent="-514350">
              <a:buFont typeface="+mj-lt"/>
              <a:buAutoNum type="arabicPeriod"/>
            </a:pPr>
            <a:r>
              <a:rPr lang="en-US" altLang="en-US" dirty="0"/>
              <a:t>Tutorial #3 - IEEE 802 WG and TAG status reports</a:t>
            </a:r>
          </a:p>
          <a:p>
            <a:endParaRPr lang="en-US" dirty="0"/>
          </a:p>
        </p:txBody>
      </p:sp>
    </p:spTree>
    <p:extLst>
      <p:ext uri="{BB962C8B-B14F-4D97-AF65-F5344CB8AC3E}">
        <p14:creationId xmlns:p14="http://schemas.microsoft.com/office/powerpoint/2010/main" val="734615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02A85-B750-A657-BCEF-8245C1151794}"/>
              </a:ext>
            </a:extLst>
          </p:cNvPr>
          <p:cNvSpPr>
            <a:spLocks noGrp="1"/>
          </p:cNvSpPr>
          <p:nvPr>
            <p:ph type="title"/>
          </p:nvPr>
        </p:nvSpPr>
        <p:spPr/>
        <p:txBody>
          <a:bodyPr/>
          <a:lstStyle/>
          <a:p>
            <a:r>
              <a:rPr lang="en-US" dirty="0"/>
              <a:t>Tutorial #1 Granted</a:t>
            </a:r>
          </a:p>
        </p:txBody>
      </p:sp>
      <p:sp>
        <p:nvSpPr>
          <p:cNvPr id="3" name="Content Placeholder 2">
            <a:extLst>
              <a:ext uri="{FF2B5EF4-FFF2-40B4-BE49-F238E27FC236}">
                <a16:creationId xmlns:a16="http://schemas.microsoft.com/office/drawing/2014/main" id="{D09D9323-6F35-9ACA-479C-F3FE04CB76F1}"/>
              </a:ext>
            </a:extLst>
          </p:cNvPr>
          <p:cNvSpPr>
            <a:spLocks noGrp="1"/>
          </p:cNvSpPr>
          <p:nvPr>
            <p:ph idx="1"/>
          </p:nvPr>
        </p:nvSpPr>
        <p:spPr/>
        <p:txBody>
          <a:bodyPr/>
          <a:lstStyle/>
          <a:p>
            <a:pPr>
              <a:spcBef>
                <a:spcPts val="0"/>
              </a:spcBef>
              <a:spcAft>
                <a:spcPts val="0"/>
              </a:spcAft>
              <a:buFont typeface="+mj-lt"/>
              <a:buAutoNum type="arabicPeriod"/>
            </a:pPr>
            <a:r>
              <a:rPr lang="en-US" sz="1800" b="1" dirty="0">
                <a:effectLst/>
                <a:latin typeface="Arial" panose="020B0604020202020204" pitchFamily="34" charset="0"/>
                <a:ea typeface="Arial" panose="020B0604020202020204" pitchFamily="34" charset="0"/>
              </a:rPr>
              <a:t>TITLE OF TUTORIAL:  </a:t>
            </a:r>
            <a:r>
              <a:rPr lang="en-US" sz="1800" dirty="0">
                <a:effectLst/>
                <a:latin typeface="Arial" panose="020B0604020202020204" pitchFamily="34" charset="0"/>
                <a:ea typeface="Arial" panose="020B0604020202020204" pitchFamily="34" charset="0"/>
              </a:rPr>
              <a:t> AMP IoT Technologies and Applications</a:t>
            </a:r>
            <a:endParaRPr lang="en-US" sz="1800" dirty="0">
              <a:effectLst/>
              <a:latin typeface="Times New Roman" panose="02020603050405020304" pitchFamily="18" charset="0"/>
              <a:ea typeface="SimSun" panose="02010600030101010101" pitchFamily="2" charset="-122"/>
            </a:endParaRPr>
          </a:p>
          <a:p>
            <a:pPr marL="342900" marR="0" lvl="0" indent="-342900" fontAlgn="base">
              <a:spcBef>
                <a:spcPts val="0"/>
              </a:spcBef>
              <a:spcAft>
                <a:spcPts val="0"/>
              </a:spcAft>
              <a:buFont typeface="+mj-lt"/>
              <a:buAutoNum type="arabicPeriod"/>
            </a:pPr>
            <a:r>
              <a:rPr lang="en-US" sz="1800" b="1" dirty="0">
                <a:effectLst/>
                <a:latin typeface="Arial" panose="020B0604020202020204" pitchFamily="34" charset="0"/>
                <a:ea typeface="Arial" panose="020B0604020202020204" pitchFamily="34" charset="0"/>
              </a:rPr>
              <a:t>ABSTRACT:  </a:t>
            </a:r>
            <a:r>
              <a:rPr lang="en-US"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SimSun" panose="02010600030101010101" pitchFamily="2" charset="-122"/>
            </a:endParaRPr>
          </a:p>
          <a:p>
            <a:pPr lvl="1"/>
            <a:r>
              <a:rPr lang="en-US" sz="2000" dirty="0">
                <a:effectLst/>
                <a:latin typeface="Arial" panose="020B0604020202020204" pitchFamily="34" charset="0"/>
                <a:ea typeface="Arial" panose="020B0604020202020204" pitchFamily="34" charset="0"/>
              </a:rPr>
              <a:t>This tutorial introduces the key Ambient Power (AMP) communication concepts and technologies required to implement ambient power enabled IoT (</a:t>
            </a:r>
            <a:r>
              <a:rPr lang="en-US" sz="2000" dirty="0" err="1">
                <a:effectLst/>
                <a:latin typeface="Arial" panose="020B0604020202020204" pitchFamily="34" charset="0"/>
                <a:ea typeface="Arial" panose="020B0604020202020204" pitchFamily="34" charset="0"/>
              </a:rPr>
              <a:t>AmbIoT</a:t>
            </a:r>
            <a:r>
              <a:rPr lang="en-US" sz="2000" dirty="0">
                <a:effectLst/>
                <a:latin typeface="Arial" panose="020B0604020202020204" pitchFamily="34" charset="0"/>
                <a:ea typeface="Arial" panose="020B0604020202020204" pitchFamily="34" charset="0"/>
              </a:rPr>
              <a:t>) devices.  Potential application areas and advantages of </a:t>
            </a:r>
            <a:r>
              <a:rPr lang="en-US" sz="2000" dirty="0" err="1">
                <a:effectLst/>
                <a:latin typeface="Arial" panose="020B0604020202020204" pitchFamily="34" charset="0"/>
                <a:ea typeface="Arial" panose="020B0604020202020204" pitchFamily="34" charset="0"/>
              </a:rPr>
              <a:t>AmbIoT</a:t>
            </a:r>
            <a:r>
              <a:rPr lang="en-US" sz="2000" dirty="0">
                <a:effectLst/>
                <a:latin typeface="Arial" panose="020B0604020202020204" pitchFamily="34" charset="0"/>
                <a:ea typeface="Arial" panose="020B0604020202020204" pitchFamily="34" charset="0"/>
              </a:rPr>
              <a:t> systems will also be introduced</a:t>
            </a:r>
          </a:p>
          <a:p>
            <a:pPr marL="0" indent="0">
              <a:buNone/>
            </a:pPr>
            <a:r>
              <a:rPr lang="en-US" sz="2400" dirty="0"/>
              <a:t>3.Allocated Slot Time: </a:t>
            </a:r>
            <a:r>
              <a:rPr lang="en-US" sz="2000" dirty="0"/>
              <a:t>Tutorial #1	Monday	 6:00-7:20 PM ICT</a:t>
            </a:r>
            <a:r>
              <a:rPr lang="en-US" sz="4000" dirty="0"/>
              <a:t>	</a:t>
            </a:r>
          </a:p>
          <a:p>
            <a:pPr lvl="1"/>
            <a:endParaRPr lang="en-US" sz="4000" dirty="0"/>
          </a:p>
        </p:txBody>
      </p:sp>
    </p:spTree>
    <p:extLst>
      <p:ext uri="{BB962C8B-B14F-4D97-AF65-F5344CB8AC3E}">
        <p14:creationId xmlns:p14="http://schemas.microsoft.com/office/powerpoint/2010/main" val="3730211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48286-C74B-72E3-8BA7-B6B890E28BE3}"/>
              </a:ext>
            </a:extLst>
          </p:cNvPr>
          <p:cNvSpPr>
            <a:spLocks noGrp="1"/>
          </p:cNvSpPr>
          <p:nvPr>
            <p:ph type="title"/>
          </p:nvPr>
        </p:nvSpPr>
        <p:spPr/>
        <p:txBody>
          <a:bodyPr/>
          <a:lstStyle/>
          <a:p>
            <a:r>
              <a:rPr lang="en-US" dirty="0"/>
              <a:t>Tutorial #2: Granted</a:t>
            </a:r>
          </a:p>
        </p:txBody>
      </p:sp>
      <p:sp>
        <p:nvSpPr>
          <p:cNvPr id="3" name="Content Placeholder 2">
            <a:extLst>
              <a:ext uri="{FF2B5EF4-FFF2-40B4-BE49-F238E27FC236}">
                <a16:creationId xmlns:a16="http://schemas.microsoft.com/office/drawing/2014/main" id="{D4FB5442-7EEA-FF92-CDBF-B5A6343766C0}"/>
              </a:ext>
            </a:extLst>
          </p:cNvPr>
          <p:cNvSpPr>
            <a:spLocks noGrp="1"/>
          </p:cNvSpPr>
          <p:nvPr>
            <p:ph idx="1"/>
          </p:nvPr>
        </p:nvSpPr>
        <p:spPr/>
        <p:txBody>
          <a:bodyPr/>
          <a:lstStyle/>
          <a:p>
            <a:r>
              <a:rPr lang="en-US" altLang="en-US" sz="2000" dirty="0"/>
              <a:t>Tutorial #2 Slot Granted – “Wi-Fi Meets ML: Re-thinking Next-generation Wi-Fi Networks”</a:t>
            </a:r>
          </a:p>
          <a:p>
            <a:pPr lvl="1"/>
            <a:r>
              <a:rPr lang="en-US" altLang="en-US" sz="2000" dirty="0"/>
              <a:t>Sponsored by Dorothy Stanley, 802.11 Chair</a:t>
            </a:r>
          </a:p>
          <a:p>
            <a:pPr lvl="1"/>
            <a:r>
              <a:rPr lang="en-US" altLang="en-US" sz="2000" dirty="0"/>
              <a:t>Abstract: ABSTRACT:</a:t>
            </a:r>
          </a:p>
          <a:p>
            <a:pPr marL="857250" lvl="2" indent="0">
              <a:buNone/>
            </a:pPr>
            <a:r>
              <a:rPr lang="en-US" altLang="en-US" sz="2000" dirty="0"/>
              <a:t>This tutorial introduces the key Artificial Intelligence/Machine Learning (AI/ML) concepts that are essential to understanding the application of AI/ML, concisely presenting the basics of Supervised Learning, Unsupervised Learning, and Reinforcement Learning techniques. We also describe network architectural aspects to support ML, such as centralized and distributed model training and deployment. The second part of the tutorial describes representative use cases where AI/ML techniques are used to improve IEEE 802.11 performance, covering several examples in detail.  Finally, to end the tutorial, we discuss a list of open challenges to adopting AI/ML in IEEE 802.11</a:t>
            </a:r>
            <a:r>
              <a:rPr lang="en-US" altLang="en-US" sz="1800" dirty="0"/>
              <a:t>.</a:t>
            </a:r>
          </a:p>
          <a:p>
            <a:r>
              <a:rPr lang="en-US" sz="2000" dirty="0"/>
              <a:t>Allocated Slot: Tutorial #2 – November 14 at 7:30-8:50pm</a:t>
            </a:r>
          </a:p>
        </p:txBody>
      </p:sp>
    </p:spTree>
    <p:extLst>
      <p:ext uri="{BB962C8B-B14F-4D97-AF65-F5344CB8AC3E}">
        <p14:creationId xmlns:p14="http://schemas.microsoft.com/office/powerpoint/2010/main" val="794301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441D3-7AC6-6407-B29B-EBACC6175A95}"/>
              </a:ext>
            </a:extLst>
          </p:cNvPr>
          <p:cNvSpPr>
            <a:spLocks noGrp="1"/>
          </p:cNvSpPr>
          <p:nvPr>
            <p:ph type="title"/>
          </p:nvPr>
        </p:nvSpPr>
        <p:spPr/>
        <p:txBody>
          <a:bodyPr/>
          <a:lstStyle/>
          <a:p>
            <a:r>
              <a:rPr lang="en-US" dirty="0"/>
              <a:t>Tutorial #3: Granted</a:t>
            </a:r>
          </a:p>
        </p:txBody>
      </p:sp>
      <p:sp>
        <p:nvSpPr>
          <p:cNvPr id="3" name="Content Placeholder 2">
            <a:extLst>
              <a:ext uri="{FF2B5EF4-FFF2-40B4-BE49-F238E27FC236}">
                <a16:creationId xmlns:a16="http://schemas.microsoft.com/office/drawing/2014/main" id="{3862EA20-B2A1-A371-2412-C7D62A1D9EC6}"/>
              </a:ext>
            </a:extLst>
          </p:cNvPr>
          <p:cNvSpPr>
            <a:spLocks noGrp="1"/>
          </p:cNvSpPr>
          <p:nvPr>
            <p:ph idx="1"/>
          </p:nvPr>
        </p:nvSpPr>
        <p:spPr/>
        <p:txBody>
          <a:bodyPr/>
          <a:lstStyle/>
          <a:p>
            <a:pPr marL="342900" marR="0" lvl="0" indent="-342900">
              <a:spcBef>
                <a:spcPts val="0"/>
              </a:spcBef>
              <a:spcAft>
                <a:spcPts val="0"/>
              </a:spcAft>
              <a:buFont typeface="+mj-lt"/>
              <a:buAutoNum type="arabicPeriod"/>
              <a:tabLst>
                <a:tab pos="228600" algn="l"/>
              </a:tabLst>
            </a:pPr>
            <a:r>
              <a:rPr lang="en-US" sz="1800" b="1" spc="-20" dirty="0">
                <a:effectLst/>
                <a:latin typeface="Arial" panose="020B0604020202020204" pitchFamily="34" charset="0"/>
                <a:ea typeface="Times New Roman" panose="02020603050405020304" pitchFamily="18" charset="0"/>
                <a:cs typeface="Times New Roman" panose="02020603050405020304" pitchFamily="18" charset="0"/>
              </a:rPr>
              <a:t>TITLE OF TUTORIAL: IEEE 802 Working Group and Technical Advisory Group status reports</a:t>
            </a:r>
            <a:endParaRPr lang="en-US" sz="1800" dirty="0">
              <a:effectLst/>
              <a:latin typeface="Times New Roman" panose="02020603050405020304" pitchFamily="18" charset="0"/>
              <a:ea typeface="Times New Roman" panose="02020603050405020304" pitchFamily="18" charset="0"/>
            </a:endParaRPr>
          </a:p>
          <a:p>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US" sz="1800" b="1" dirty="0">
                <a:latin typeface="Arial" panose="020B0604020202020204" pitchFamily="34" charset="0"/>
                <a:ea typeface="Times New Roman" panose="02020603050405020304" pitchFamily="18" charset="0"/>
                <a:cs typeface="Times New Roman" panose="02020603050405020304" pitchFamily="18" charset="0"/>
              </a:rPr>
              <a:t>2. </a:t>
            </a: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ABSTRACT: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During the IEEE 802 Executive Committee workshop on Saturday 16 July 2022, there was a discussion about using the existing tools to promote more inter Working Group (WG) and Technical Advisory Group (TAG) collaboration and coordination. One of these existing tools is the IEEE 802 Plenary Session tutorial program and this tutorial is intended to promote more collaboration and coordination. During this tutorial, each IEEE 802 WG and TAG will provide a status report listing each of their projects, under consideration and in progress, including a brief overview of the technology under consideration.</a:t>
            </a:r>
          </a:p>
          <a:p>
            <a:pPr marL="0" indent="0">
              <a:buNone/>
            </a:pPr>
            <a:endParaRPr lang="en-US" sz="1800" dirty="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3. Allocated Slot time: Tutorial #3	Monday	9:00-10:30 PM ICT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398993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4CE6-4087-496B-88B7-AB7F112E60F9}"/>
              </a:ext>
            </a:extLst>
          </p:cNvPr>
          <p:cNvSpPr>
            <a:spLocks noGrp="1"/>
          </p:cNvSpPr>
          <p:nvPr>
            <p:ph type="title"/>
          </p:nvPr>
        </p:nvSpPr>
        <p:spPr/>
        <p:txBody>
          <a:bodyPr/>
          <a:lstStyle/>
          <a:p>
            <a:r>
              <a:rPr lang="en-US" altLang="en-US" dirty="0"/>
              <a:t>b) Future Venue Contract Status</a:t>
            </a:r>
            <a:endParaRPr lang="en-US" dirty="0"/>
          </a:p>
        </p:txBody>
      </p:sp>
      <p:sp>
        <p:nvSpPr>
          <p:cNvPr id="3" name="Content Placeholder 2">
            <a:extLst>
              <a:ext uri="{FF2B5EF4-FFF2-40B4-BE49-F238E27FC236}">
                <a16:creationId xmlns:a16="http://schemas.microsoft.com/office/drawing/2014/main" id="{06C2C8B8-206C-4A99-8624-93A2C2F3839F}"/>
              </a:ext>
            </a:extLst>
          </p:cNvPr>
          <p:cNvSpPr>
            <a:spLocks noGrp="1"/>
          </p:cNvSpPr>
          <p:nvPr>
            <p:ph idx="1"/>
          </p:nvPr>
        </p:nvSpPr>
        <p:spPr>
          <a:xfrm>
            <a:off x="609600" y="1371600"/>
            <a:ext cx="10972800" cy="4648197"/>
          </a:xfrm>
        </p:spPr>
        <p:txBody>
          <a:bodyPr/>
          <a:lstStyle/>
          <a:p>
            <a:r>
              <a:rPr lang="en-US" sz="1600" dirty="0">
                <a:highlight>
                  <a:srgbClr val="33CCFF"/>
                </a:highlight>
              </a:rPr>
              <a:t>2022 – Nov 13-18 – Marriott Marquis Queen’s Park, Bangkok, Thailand (Nov 2020)</a:t>
            </a:r>
          </a:p>
          <a:p>
            <a:r>
              <a:rPr lang="en-US" sz="1600" dirty="0">
                <a:highlight>
                  <a:srgbClr val="33CCFF"/>
                </a:highlight>
              </a:rPr>
              <a:t>2023 – March 12-17 –Hilton Atlanta, Atlanta, GA, United States (1 of 2 – March 2020)</a:t>
            </a:r>
          </a:p>
          <a:p>
            <a:r>
              <a:rPr lang="en-US" sz="1600" dirty="0"/>
              <a:t>2023 – July 9-14 – </a:t>
            </a:r>
            <a:r>
              <a:rPr lang="en-US" sz="1600" dirty="0" err="1"/>
              <a:t>Estrel</a:t>
            </a:r>
            <a:r>
              <a:rPr lang="en-US" sz="1600" dirty="0"/>
              <a:t> Berlin, Berlin, Germany</a:t>
            </a:r>
          </a:p>
          <a:p>
            <a:r>
              <a:rPr lang="en-US" sz="1600" dirty="0"/>
              <a:t>2023 – Nov 12-17 – Hawaiian Village, Oahu, Hawaii, United States</a:t>
            </a:r>
          </a:p>
          <a:p>
            <a:r>
              <a:rPr lang="en-US" sz="1600" dirty="0">
                <a:highlight>
                  <a:srgbClr val="33CCFF"/>
                </a:highlight>
              </a:rPr>
              <a:t>2024 – March 10-15 – Hyatt Regency Denver at Colorado Convention Center, Denver, CO, US (March 2021)</a:t>
            </a:r>
          </a:p>
          <a:p>
            <a:r>
              <a:rPr lang="en-US" sz="1600" dirty="0">
                <a:highlight>
                  <a:srgbClr val="33CCFF"/>
                </a:highlight>
              </a:rPr>
              <a:t>2024 – July 14-19 – Sheraton Le Centre Montreal, Montreal, Quebec, Canada (July 2020)</a:t>
            </a:r>
          </a:p>
          <a:p>
            <a:r>
              <a:rPr lang="en-US" sz="1600" dirty="0">
                <a:highlight>
                  <a:srgbClr val="33CCFF"/>
                </a:highlight>
              </a:rPr>
              <a:t>2024 – Nov 10-15 –Hyatt Regency Vancouver, Vancouver, Canada (Nov 2021)</a:t>
            </a:r>
          </a:p>
          <a:p>
            <a:r>
              <a:rPr lang="en-US" sz="1600" dirty="0">
                <a:highlight>
                  <a:srgbClr val="33CCFF"/>
                </a:highlight>
              </a:rPr>
              <a:t>2025 – March 9-14 –Hilton Atlanta, Atlanta, GA, United States (2 of 2 – March 2020).</a:t>
            </a:r>
          </a:p>
          <a:p>
            <a:r>
              <a:rPr lang="en-US" sz="1600" dirty="0">
                <a:highlight>
                  <a:srgbClr val="33CCFF"/>
                </a:highlight>
              </a:rPr>
              <a:t>TBC - 2025 – July 13-18 –Marriott Madrid Auditorium, Madrid, Spain (July 2021)</a:t>
            </a:r>
          </a:p>
          <a:p>
            <a:r>
              <a:rPr lang="en-US" sz="1600" dirty="0">
                <a:highlight>
                  <a:srgbClr val="99FF99"/>
                </a:highlight>
              </a:rPr>
              <a:t>2025 – Nov 9-24 –</a:t>
            </a:r>
          </a:p>
          <a:p>
            <a:r>
              <a:rPr lang="en-US" sz="1600" dirty="0">
                <a:highlight>
                  <a:srgbClr val="33CCFF"/>
                </a:highlight>
              </a:rPr>
              <a:t>TBC - 2026 March 8-13 - Hyatt Regency Chicago, Chicago, IL, United States (March 2024) (Rebook for Denver)</a:t>
            </a:r>
          </a:p>
          <a:p>
            <a:r>
              <a:rPr lang="en-US" sz="1600" dirty="0">
                <a:highlight>
                  <a:srgbClr val="2FB1DF"/>
                </a:highlight>
              </a:rPr>
              <a:t>TBC - 2026 – July 12-17 – Sheraton Le Centre Montreal, Montreal, Quebec, Canada (July 2022 penalty offset)</a:t>
            </a:r>
          </a:p>
          <a:p>
            <a:r>
              <a:rPr lang="en-US" sz="1600" dirty="0"/>
              <a:t>2027 – Nov 14-19 – Hawaiian Village, Oahu, Hawaii, United States</a:t>
            </a:r>
          </a:p>
          <a:p>
            <a:pPr marL="800100" lvl="2" indent="0">
              <a:buNone/>
            </a:pPr>
            <a:endParaRPr lang="en-US" sz="1600" dirty="0">
              <a:highlight>
                <a:srgbClr val="99FF99"/>
              </a:highlight>
            </a:endParaRPr>
          </a:p>
          <a:p>
            <a:r>
              <a:rPr lang="en-US" sz="1200" dirty="0">
                <a:solidFill>
                  <a:srgbClr val="0070C0"/>
                </a:solidFill>
                <a:hlinkClick r:id="rId3"/>
              </a:rPr>
              <a:t>https://mentor.ieee.org/802-ec/dcn/22/ec-22-0003-00-00EC-future-802-plenary-venue-contract-status.xlsx</a:t>
            </a:r>
            <a:endParaRPr lang="en-US" sz="1200" dirty="0">
              <a:solidFill>
                <a:srgbClr val="0070C0"/>
              </a:solidFill>
            </a:endParaRPr>
          </a:p>
        </p:txBody>
      </p:sp>
    </p:spTree>
    <p:extLst>
      <p:ext uri="{BB962C8B-B14F-4D97-AF65-F5344CB8AC3E}">
        <p14:creationId xmlns:p14="http://schemas.microsoft.com/office/powerpoint/2010/main" val="1774619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286A-735B-4EAB-B47B-955D713EC1B9}"/>
              </a:ext>
            </a:extLst>
          </p:cNvPr>
          <p:cNvSpPr>
            <a:spLocks noGrp="1"/>
          </p:cNvSpPr>
          <p:nvPr>
            <p:ph type="title"/>
          </p:nvPr>
        </p:nvSpPr>
        <p:spPr/>
        <p:txBody>
          <a:bodyPr/>
          <a:lstStyle/>
          <a:p>
            <a:r>
              <a:rPr lang="en-US" dirty="0"/>
              <a:t>Other Future Session Notes</a:t>
            </a:r>
          </a:p>
        </p:txBody>
      </p:sp>
      <p:sp>
        <p:nvSpPr>
          <p:cNvPr id="3" name="Content Placeholder 2">
            <a:extLst>
              <a:ext uri="{FF2B5EF4-FFF2-40B4-BE49-F238E27FC236}">
                <a16:creationId xmlns:a16="http://schemas.microsoft.com/office/drawing/2014/main" id="{F9657F8A-5834-4BD7-8DBC-9537F96B52F6}"/>
              </a:ext>
            </a:extLst>
          </p:cNvPr>
          <p:cNvSpPr>
            <a:spLocks noGrp="1"/>
          </p:cNvSpPr>
          <p:nvPr>
            <p:ph idx="1"/>
          </p:nvPr>
        </p:nvSpPr>
        <p:spPr>
          <a:xfrm>
            <a:off x="609600" y="1341440"/>
            <a:ext cx="11049000" cy="5111749"/>
          </a:xfrm>
        </p:spPr>
        <p:txBody>
          <a:bodyPr/>
          <a:lstStyle/>
          <a:p>
            <a:r>
              <a:rPr lang="en-US" sz="2400" dirty="0"/>
              <a:t>All potential New Future Venues not already approved are on hold.</a:t>
            </a:r>
          </a:p>
          <a:p>
            <a:pPr lvl="1"/>
            <a:r>
              <a:rPr lang="en-US" sz="2400" dirty="0"/>
              <a:t>TBC Negotiations on Madrid (2025 July)</a:t>
            </a:r>
          </a:p>
          <a:p>
            <a:pPr lvl="1"/>
            <a:r>
              <a:rPr lang="en-US" sz="2400" dirty="0"/>
              <a:t>Hyatt Hotel Representatives ready to move on Chicago (2026 March).</a:t>
            </a:r>
          </a:p>
          <a:p>
            <a:pPr lvl="1"/>
            <a:r>
              <a:rPr lang="en-US" sz="2400" dirty="0"/>
              <a:t>Avoided Penalties for July 2022, we agreed to negotiate for July 2026 – Sheraton Montreal.</a:t>
            </a:r>
          </a:p>
          <a:p>
            <a:endParaRPr lang="en-US" sz="2400" dirty="0"/>
          </a:p>
          <a:p>
            <a:endParaRPr lang="en-US" sz="2400" dirty="0"/>
          </a:p>
        </p:txBody>
      </p:sp>
    </p:spTree>
    <p:extLst>
      <p:ext uri="{BB962C8B-B14F-4D97-AF65-F5344CB8AC3E}">
        <p14:creationId xmlns:p14="http://schemas.microsoft.com/office/powerpoint/2010/main" val="2737390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3" name="Rectangle 5">
            <a:extLst>
              <a:ext uri="{FF2B5EF4-FFF2-40B4-BE49-F238E27FC236}">
                <a16:creationId xmlns:a16="http://schemas.microsoft.com/office/drawing/2014/main" id="{F9A6CCE4-BC0A-4194-9F6C-63D8359E4152}"/>
              </a:ext>
            </a:extLst>
          </p:cNvPr>
          <p:cNvSpPr>
            <a:spLocks noGrp="1" noChangeArrowheads="1"/>
          </p:cNvSpPr>
          <p:nvPr>
            <p:ph type="title"/>
          </p:nvPr>
        </p:nvSpPr>
        <p:spPr/>
        <p:txBody>
          <a:bodyPr/>
          <a:lstStyle/>
          <a:p>
            <a:r>
              <a:rPr lang="en-US" altLang="en-US" sz="3200" dirty="0"/>
              <a:t>IEEE 802 EC Telecon – September 6</a:t>
            </a:r>
          </a:p>
        </p:txBody>
      </p:sp>
      <p:sp>
        <p:nvSpPr>
          <p:cNvPr id="273414" name="Rectangle 6">
            <a:extLst>
              <a:ext uri="{FF2B5EF4-FFF2-40B4-BE49-F238E27FC236}">
                <a16:creationId xmlns:a16="http://schemas.microsoft.com/office/drawing/2014/main" id="{A8DD74F1-78FD-43C5-92B7-9C87A242921B}"/>
              </a:ext>
            </a:extLst>
          </p:cNvPr>
          <p:cNvSpPr>
            <a:spLocks noGrp="1" noChangeArrowheads="1"/>
          </p:cNvSpPr>
          <p:nvPr>
            <p:ph idx="1"/>
          </p:nvPr>
        </p:nvSpPr>
        <p:spPr>
          <a:xfrm>
            <a:off x="599536" y="1341438"/>
            <a:ext cx="10972800" cy="5211762"/>
          </a:xfrm>
        </p:spPr>
        <p:txBody>
          <a:bodyPr/>
          <a:lstStyle/>
          <a:p>
            <a:r>
              <a:rPr lang="en-US" altLang="en-US" sz="2800" dirty="0"/>
              <a:t>Agenda Item 3.01 - MI</a:t>
            </a:r>
          </a:p>
          <a:p>
            <a:pPr lvl="1"/>
            <a:r>
              <a:rPr lang="en-US" altLang="en-US" dirty="0"/>
              <a:t>Future Venue Update</a:t>
            </a:r>
          </a:p>
          <a:p>
            <a:pPr marL="1371600" lvl="2" indent="-514350">
              <a:buFont typeface="+mj-lt"/>
              <a:buAutoNum type="alphaLcParenR"/>
            </a:pPr>
            <a:r>
              <a:rPr lang="en-US" dirty="0"/>
              <a:t>Nov 2022 – Bangkok, Thailand</a:t>
            </a:r>
          </a:p>
          <a:p>
            <a:pPr marL="1828800" lvl="3" indent="-514350">
              <a:buFont typeface="+mj-lt"/>
              <a:buAutoNum type="romanLcPeriod"/>
            </a:pPr>
            <a:r>
              <a:rPr lang="en-US" altLang="en-US" dirty="0"/>
              <a:t>Registration Reminder</a:t>
            </a:r>
          </a:p>
          <a:p>
            <a:pPr marL="1828800" lvl="3" indent="-514350">
              <a:buFont typeface="+mj-lt"/>
              <a:buAutoNum type="romanLcPeriod"/>
            </a:pPr>
            <a:r>
              <a:rPr lang="en-US" altLang="en-US" dirty="0"/>
              <a:t>Things to know about November Plenary</a:t>
            </a:r>
          </a:p>
          <a:p>
            <a:pPr marL="1828800" lvl="3" indent="-514350">
              <a:buFont typeface="+mj-lt"/>
              <a:buAutoNum type="romanLcPeriod"/>
            </a:pPr>
            <a:r>
              <a:rPr lang="en-US" altLang="en-US" dirty="0"/>
              <a:t>Exec Site Visit Update</a:t>
            </a:r>
          </a:p>
          <a:p>
            <a:pPr marL="1828800" lvl="3" indent="-514350">
              <a:buFont typeface="+mj-lt"/>
              <a:buAutoNum type="romanLcPeriod"/>
            </a:pPr>
            <a:r>
              <a:rPr lang="en-US" altLang="en-US" dirty="0"/>
              <a:t>Tutorial #2 slot Granted – “Wi-Fi Meets ML: Re-thinking Next-generation Wi-Fi Networks”</a:t>
            </a:r>
          </a:p>
          <a:p>
            <a:pPr marL="1371600" lvl="2" indent="-514350">
              <a:buFont typeface="+mj-lt"/>
              <a:buAutoNum type="alphaLcParenR"/>
            </a:pPr>
            <a:r>
              <a:rPr lang="en-US" altLang="en-US" dirty="0"/>
              <a:t>Future Venue Contract Status</a:t>
            </a:r>
            <a:endParaRPr lang="en-US" dirty="0"/>
          </a:p>
          <a:p>
            <a:pPr marL="1371600" lvl="2" indent="-514350">
              <a:buFont typeface="+mj-lt"/>
              <a:buAutoNum type="alphaLcParenR"/>
            </a:pPr>
            <a:r>
              <a:rPr lang="en-US" dirty="0"/>
              <a:t>Other Future Sessions</a:t>
            </a:r>
          </a:p>
          <a:p>
            <a:pPr marL="1828800" lvl="3" indent="-514350">
              <a:buFont typeface="+mj-lt"/>
              <a:buAutoNum type="romanLcPeriod"/>
            </a:pPr>
            <a:r>
              <a:rPr lang="en-US" dirty="0"/>
              <a:t>Motion to approve 2026 July Venue</a:t>
            </a:r>
          </a:p>
          <a:p>
            <a:pPr marL="1371600" lvl="2" indent="-514350">
              <a:buFont typeface="+mj-lt"/>
              <a:buAutoNum type="alphaLcParenR"/>
            </a:pPr>
            <a:r>
              <a:rPr lang="en-US" dirty="0"/>
              <a:t>2023 March Plenary – </a:t>
            </a:r>
            <a:r>
              <a:rPr lang="en-US" strike="sngStrike" dirty="0"/>
              <a:t>40</a:t>
            </a:r>
            <a:r>
              <a:rPr lang="en-US" dirty="0"/>
              <a:t> </a:t>
            </a:r>
            <a:r>
              <a:rPr lang="en-US" b="1" u="sng" dirty="0">
                <a:solidFill>
                  <a:srgbClr val="FF0000"/>
                </a:solidFill>
              </a:rPr>
              <a:t>43rd</a:t>
            </a:r>
            <a:r>
              <a:rPr lang="en-US" dirty="0"/>
              <a:t> Anniversary Celebration</a:t>
            </a:r>
          </a:p>
          <a:p>
            <a:pPr marL="1828800" lvl="3" indent="-514350">
              <a:buFont typeface="+mj-lt"/>
              <a:buAutoNum type="romanLcPeriod"/>
            </a:pPr>
            <a:r>
              <a:rPr lang="en-US" dirty="0"/>
              <a:t>Motion to approve updating shirts.</a:t>
            </a:r>
          </a:p>
          <a:p>
            <a:pPr marL="971550" lvl="1" indent="-514350">
              <a:buAutoNum type="alphaLcPeriod"/>
            </a:pPr>
            <a:endParaRPr lang="en-US" dirty="0"/>
          </a:p>
          <a:p>
            <a:pPr marL="971550" lvl="1" indent="-514350">
              <a:buAutoNum type="alphaLcPeriod"/>
            </a:pPr>
            <a:endParaRPr lang="en-US" dirty="0"/>
          </a:p>
          <a:p>
            <a:pPr marL="971550" lvl="1" indent="-514350">
              <a:buAutoNum type="alphaLcPeriod"/>
            </a:pPr>
            <a:endParaRPr lang="en-US" altLang="en-US" dirty="0"/>
          </a:p>
          <a:p>
            <a:pPr marL="971550" lvl="1" indent="-514350">
              <a:buAutoNum type="alphaLcPeriod"/>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C3E9-A7B3-474D-A76C-34AAA84B1BE0}"/>
              </a:ext>
            </a:extLst>
          </p:cNvPr>
          <p:cNvSpPr>
            <a:spLocks noGrp="1"/>
          </p:cNvSpPr>
          <p:nvPr>
            <p:ph type="title"/>
          </p:nvPr>
        </p:nvSpPr>
        <p:spPr/>
        <p:txBody>
          <a:bodyPr/>
          <a:lstStyle/>
          <a:p>
            <a:pPr lvl="0"/>
            <a:r>
              <a:rPr lang="en-US" dirty="0"/>
              <a:t>Event Conduct and Safety Statement</a:t>
            </a:r>
          </a:p>
        </p:txBody>
      </p:sp>
      <p:sp>
        <p:nvSpPr>
          <p:cNvPr id="3" name="Content Placeholder 2">
            <a:extLst>
              <a:ext uri="{FF2B5EF4-FFF2-40B4-BE49-F238E27FC236}">
                <a16:creationId xmlns:a16="http://schemas.microsoft.com/office/drawing/2014/main" id="{50C8884F-93AC-457D-910C-DF265A5F553A}"/>
              </a:ext>
            </a:extLst>
          </p:cNvPr>
          <p:cNvSpPr>
            <a:spLocks noGrp="1"/>
          </p:cNvSpPr>
          <p:nvPr>
            <p:ph idx="1"/>
          </p:nvPr>
        </p:nvSpPr>
        <p:spPr>
          <a:xfrm>
            <a:off x="1981200" y="1447802"/>
            <a:ext cx="8229600" cy="5005387"/>
          </a:xfrm>
        </p:spPr>
        <p:txBody>
          <a:bodyPr/>
          <a:lstStyle/>
          <a:p>
            <a:pPr lvl="0"/>
            <a:r>
              <a:rPr lang="en-US" sz="2400" dirty="0"/>
              <a:t>IEEE has no tolerance for discrimination, harassment, or bullying in any form at IEEE-related events.  All participants have the right to pursue shared interests without harassment or discrimination in an environment that supports diversity and inclusion.  Participants are expected to adhere to these principles and respect the rights of others. </a:t>
            </a:r>
          </a:p>
          <a:p>
            <a:pPr lvl="0"/>
            <a:r>
              <a:rPr lang="en-US" sz="2400" dirty="0"/>
              <a:t>IEEE seeks to provide a secure environment at its events. Participants should report any behavior inconsistent with the principles outlined here, to onsite staff, security or venue personnel, or toeventconduct@ieee.org.</a:t>
            </a:r>
          </a:p>
        </p:txBody>
      </p:sp>
    </p:spTree>
    <p:extLst>
      <p:ext uri="{BB962C8B-B14F-4D97-AF65-F5344CB8AC3E}">
        <p14:creationId xmlns:p14="http://schemas.microsoft.com/office/powerpoint/2010/main" val="3903587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365C-92B4-6D1B-CE6E-3EEE168F3388}"/>
              </a:ext>
            </a:extLst>
          </p:cNvPr>
          <p:cNvSpPr>
            <a:spLocks noGrp="1"/>
          </p:cNvSpPr>
          <p:nvPr>
            <p:ph type="title"/>
          </p:nvPr>
        </p:nvSpPr>
        <p:spPr>
          <a:xfrm>
            <a:off x="243416" y="517192"/>
            <a:ext cx="11705167" cy="792162"/>
          </a:xfrm>
        </p:spPr>
        <p:txBody>
          <a:bodyPr/>
          <a:lstStyle/>
          <a:p>
            <a:r>
              <a:rPr lang="en-US" sz="2800" b="1" dirty="0"/>
              <a:t>2022 Nov 13-18 – Marriott Marquis Queen’s Park, Bangkok, Thailand</a:t>
            </a:r>
          </a:p>
        </p:txBody>
      </p:sp>
      <p:sp>
        <p:nvSpPr>
          <p:cNvPr id="3" name="Content Placeholder 2">
            <a:extLst>
              <a:ext uri="{FF2B5EF4-FFF2-40B4-BE49-F238E27FC236}">
                <a16:creationId xmlns:a16="http://schemas.microsoft.com/office/drawing/2014/main" id="{360E52E6-777D-0F5D-79A6-D485B1EAE955}"/>
              </a:ext>
            </a:extLst>
          </p:cNvPr>
          <p:cNvSpPr>
            <a:spLocks noGrp="1"/>
          </p:cNvSpPr>
          <p:nvPr>
            <p:ph idx="1"/>
          </p:nvPr>
        </p:nvSpPr>
        <p:spPr>
          <a:xfrm>
            <a:off x="334432" y="1341438"/>
            <a:ext cx="11400367" cy="5211762"/>
          </a:xfrm>
        </p:spPr>
        <p:txBody>
          <a:bodyPr/>
          <a:lstStyle/>
          <a:p>
            <a:r>
              <a:rPr lang="en-US" sz="2400" b="1" dirty="0"/>
              <a:t>2022 Nov 13-18 – Marriott Marquis Queen’s Park, Bangkok, Thailand </a:t>
            </a:r>
            <a:r>
              <a:rPr lang="en-US" sz="2000" dirty="0"/>
              <a:t>rebooked from Nov 2020.</a:t>
            </a:r>
          </a:p>
          <a:p>
            <a:pPr lvl="1"/>
            <a:r>
              <a:rPr lang="en-US" sz="2000" dirty="0"/>
              <a:t>The November 2022 IEEE 802 Plenary is scheduled to take place in Bangkok, Thailand at the Marriott Marquis Queen's Park, located at 199 </a:t>
            </a:r>
            <a:r>
              <a:rPr lang="en-US" sz="2000" dirty="0" err="1"/>
              <a:t>Sukmvit</a:t>
            </a:r>
            <a:r>
              <a:rPr lang="en-US" sz="2000" dirty="0"/>
              <a:t> Soi 22 Klong Ton, Klong Toey.</a:t>
            </a:r>
            <a:br>
              <a:rPr lang="en-US" sz="2000" dirty="0"/>
            </a:br>
            <a:endParaRPr lang="en-US" sz="2000" dirty="0"/>
          </a:p>
          <a:p>
            <a:pPr>
              <a:buFont typeface="Wingdings" panose="05000000000000000000" pitchFamily="2" charset="2"/>
              <a:buChar char="§"/>
            </a:pPr>
            <a:r>
              <a:rPr lang="en-US" sz="2400" b="1" dirty="0"/>
              <a:t>Registration Fees and Deadlines:</a:t>
            </a:r>
          </a:p>
          <a:p>
            <a:pPr lvl="1">
              <a:buFont typeface="Arial" panose="020B0604020202020204" pitchFamily="34" charset="0"/>
              <a:buChar char="•"/>
            </a:pPr>
            <a:r>
              <a:rPr lang="en-US" sz="2000" dirty="0"/>
              <a:t>Early US$ 600.00 until September 16, 2022</a:t>
            </a:r>
          </a:p>
          <a:p>
            <a:pPr lvl="1">
              <a:buFont typeface="Arial" panose="020B0604020202020204" pitchFamily="34" charset="0"/>
              <a:buChar char="•"/>
            </a:pPr>
            <a:r>
              <a:rPr lang="en-US" sz="2000" dirty="0"/>
              <a:t>Standard US$ 800.00 Sept 17 until October 31, 2022</a:t>
            </a:r>
          </a:p>
          <a:p>
            <a:pPr lvl="1">
              <a:buFont typeface="Arial" panose="020B0604020202020204" pitchFamily="34" charset="0"/>
              <a:buChar char="•"/>
            </a:pPr>
            <a:r>
              <a:rPr lang="en-US" sz="2000" dirty="0"/>
              <a:t>Late/Onsite US$ 1000.00 after October 31, 2022</a:t>
            </a:r>
          </a:p>
          <a:p>
            <a:pPr lvl="2"/>
            <a:r>
              <a:rPr lang="en-US" sz="1800" dirty="0"/>
              <a:t>In-Person and Virtual participation will be available for this session.</a:t>
            </a:r>
            <a:br>
              <a:rPr lang="en-US" sz="1800" dirty="0"/>
            </a:br>
            <a:r>
              <a:rPr lang="en-US" sz="1800" dirty="0"/>
              <a:t>If you are required to change your registration type after registration please contact the Meeting Planner, Face to Face Events at </a:t>
            </a:r>
            <a:r>
              <a:rPr lang="en-US" sz="1800" dirty="0">
                <a:hlinkClick r:id="rId3"/>
              </a:rPr>
              <a:t>802info@facetoface-events.com </a:t>
            </a:r>
            <a:br>
              <a:rPr lang="en-US" sz="1800" dirty="0"/>
            </a:br>
            <a:endParaRPr lang="en-US" sz="1800" dirty="0"/>
          </a:p>
          <a:p>
            <a:r>
              <a:rPr lang="en-US" sz="2000" b="1" dirty="0"/>
              <a:t>Session Registration Website</a:t>
            </a:r>
            <a:br>
              <a:rPr lang="en-US" sz="2000" b="1" dirty="0"/>
            </a:br>
            <a:r>
              <a:rPr lang="en-US" sz="2000" b="1" dirty="0">
                <a:hlinkClick r:id="rId4"/>
              </a:rPr>
              <a:t>https://cvent.me/0Vk4Qq</a:t>
            </a:r>
            <a:endParaRPr lang="en-US" sz="2000" dirty="0"/>
          </a:p>
        </p:txBody>
      </p:sp>
    </p:spTree>
    <p:extLst>
      <p:ext uri="{BB962C8B-B14F-4D97-AF65-F5344CB8AC3E}">
        <p14:creationId xmlns:p14="http://schemas.microsoft.com/office/powerpoint/2010/main" val="357376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
            <a:extLst>
              <a:ext uri="{FF2B5EF4-FFF2-40B4-BE49-F238E27FC236}">
                <a16:creationId xmlns:a16="http://schemas.microsoft.com/office/drawing/2014/main" id="{7788FFF3-60CE-4A33-EE3E-34BD36C88B05}"/>
              </a:ext>
            </a:extLst>
          </p:cNvPr>
          <p:cNvSpPr txBox="1">
            <a:spLocks/>
          </p:cNvSpPr>
          <p:nvPr/>
        </p:nvSpPr>
        <p:spPr>
          <a:xfrm>
            <a:off x="2156245" y="442990"/>
            <a:ext cx="7770813" cy="776210"/>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3600" kern="0" dirty="0"/>
              <a:t>Basic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2307621" y="1532937"/>
            <a:ext cx="2316480" cy="881010"/>
          </a:xfrm>
          <a:prstGeom prst="rect">
            <a:avLst/>
          </a:prstGeom>
          <a:solidFill>
            <a:srgbClr val="ED7D31"/>
          </a:solidFill>
        </p:spPr>
        <p:txBody>
          <a:bodyPr vert="horz" wrap="square" lIns="0" tIns="167640" rIns="0" bIns="0" rtlCol="0">
            <a:spAutoFit/>
          </a:bodyPr>
          <a:lstStyle/>
          <a:p>
            <a:pPr algn="ctr">
              <a:lnSpc>
                <a:spcPts val="2093"/>
              </a:lnSpc>
              <a:spcBef>
                <a:spcPts val="1320"/>
              </a:spcBef>
            </a:pPr>
            <a:r>
              <a:rPr sz="2000" dirty="0">
                <a:solidFill>
                  <a:srgbClr val="FFFFFF"/>
                </a:solidFill>
                <a:latin typeface="Calibri"/>
                <a:cs typeface="Calibri"/>
              </a:rPr>
              <a:t>Big</a:t>
            </a:r>
            <a:r>
              <a:rPr sz="2000" spc="-4" dirty="0">
                <a:solidFill>
                  <a:srgbClr val="FFFFFF"/>
                </a:solidFill>
                <a:latin typeface="Calibri"/>
                <a:cs typeface="Calibri"/>
              </a:rPr>
              <a:t> </a:t>
            </a:r>
            <a:r>
              <a:rPr sz="2000" spc="-8" dirty="0">
                <a:solidFill>
                  <a:srgbClr val="FFFFFF"/>
                </a:solidFill>
                <a:latin typeface="Calibri"/>
                <a:cs typeface="Calibri"/>
              </a:rPr>
              <a:t>meetings</a:t>
            </a:r>
            <a:endParaRPr sz="2000" dirty="0">
              <a:latin typeface="Calibri"/>
              <a:cs typeface="Calibri"/>
            </a:endParaRPr>
          </a:p>
          <a:p>
            <a:pPr algn="ctr">
              <a:lnSpc>
                <a:spcPts val="1733"/>
              </a:lnSpc>
            </a:pPr>
            <a:r>
              <a:rPr sz="2000" dirty="0">
                <a:solidFill>
                  <a:srgbClr val="FFFFFF"/>
                </a:solidFill>
                <a:latin typeface="Calibri"/>
                <a:cs typeface="Calibri"/>
              </a:rPr>
              <a:t>(≥</a:t>
            </a:r>
            <a:r>
              <a:rPr sz="2000" spc="-30" dirty="0">
                <a:solidFill>
                  <a:srgbClr val="FFFFFF"/>
                </a:solidFill>
                <a:latin typeface="Calibri"/>
                <a:cs typeface="Calibri"/>
              </a:rPr>
              <a:t> </a:t>
            </a:r>
            <a:r>
              <a:rPr sz="2000" dirty="0">
                <a:solidFill>
                  <a:srgbClr val="FFFFFF"/>
                </a:solidFill>
                <a:latin typeface="Calibri"/>
                <a:cs typeface="Calibri"/>
              </a:rPr>
              <a:t>100,</a:t>
            </a:r>
            <a:r>
              <a:rPr sz="2000" spc="-23" dirty="0">
                <a:solidFill>
                  <a:srgbClr val="FFFFFF"/>
                </a:solidFill>
                <a:latin typeface="Calibri"/>
                <a:cs typeface="Calibri"/>
              </a:rPr>
              <a:t> </a:t>
            </a:r>
            <a:r>
              <a:rPr sz="2000" dirty="0">
                <a:solidFill>
                  <a:srgbClr val="FFFFFF"/>
                </a:solidFill>
                <a:latin typeface="Calibri"/>
                <a:cs typeface="Calibri"/>
              </a:rPr>
              <a:t>e.g.,</a:t>
            </a:r>
            <a:r>
              <a:rPr sz="2000" spc="-26" dirty="0">
                <a:solidFill>
                  <a:srgbClr val="FFFFFF"/>
                </a:solidFill>
                <a:latin typeface="Calibri"/>
                <a:cs typeface="Calibri"/>
              </a:rPr>
              <a:t> </a:t>
            </a:r>
            <a:r>
              <a:rPr sz="2000" dirty="0">
                <a:solidFill>
                  <a:srgbClr val="FFFFFF"/>
                </a:solidFill>
                <a:latin typeface="Calibri"/>
                <a:cs typeface="Calibri"/>
              </a:rPr>
              <a:t>WG</a:t>
            </a:r>
            <a:r>
              <a:rPr sz="2000" spc="-26" dirty="0">
                <a:solidFill>
                  <a:srgbClr val="FFFFFF"/>
                </a:solidFill>
                <a:latin typeface="Calibri"/>
                <a:cs typeface="Calibri"/>
              </a:rPr>
              <a:t> </a:t>
            </a:r>
            <a:r>
              <a:rPr sz="2000" spc="-8"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2327674" y="2483526"/>
            <a:ext cx="2316480" cy="2816925"/>
          </a:xfrm>
          <a:prstGeom prst="rect">
            <a:avLst/>
          </a:prstGeom>
          <a:solidFill>
            <a:srgbClr val="F8D7CD">
              <a:alpha val="90194"/>
            </a:srgbClr>
          </a:solidFill>
        </p:spPr>
        <p:txBody>
          <a:bodyPr vert="horz" wrap="square" lIns="0" tIns="49530" rIns="0" bIns="0" rtlCol="0">
            <a:spAutoFit/>
          </a:bodyPr>
          <a:lstStyle/>
          <a:p>
            <a:pPr marL="267176" indent="-171450">
              <a:spcBef>
                <a:spcPts val="390"/>
              </a:spcBef>
              <a:buChar char="•"/>
              <a:tabLst>
                <a:tab pos="267653" algn="l"/>
              </a:tabLst>
            </a:pPr>
            <a:r>
              <a:rPr sz="2000" dirty="0">
                <a:latin typeface="Calibri"/>
                <a:cs typeface="Calibri"/>
              </a:rPr>
              <a:t>Head</a:t>
            </a:r>
            <a:r>
              <a:rPr sz="2000" spc="-56" dirty="0">
                <a:latin typeface="Calibri"/>
                <a:cs typeface="Calibri"/>
              </a:rPr>
              <a:t> </a:t>
            </a:r>
            <a:r>
              <a:rPr sz="2000" dirty="0">
                <a:latin typeface="Calibri"/>
                <a:cs typeface="Calibri"/>
              </a:rPr>
              <a:t>table</a:t>
            </a:r>
            <a:r>
              <a:rPr sz="2000" spc="-49" dirty="0">
                <a:latin typeface="Calibri"/>
                <a:cs typeface="Calibri"/>
              </a:rPr>
              <a:t> </a:t>
            </a:r>
            <a:r>
              <a:rPr sz="2000" spc="-19" dirty="0">
                <a:latin typeface="Calibri"/>
                <a:cs typeface="Calibri"/>
              </a:rPr>
              <a:t>(4)</a:t>
            </a:r>
            <a:endParaRPr sz="2000" dirty="0">
              <a:latin typeface="Calibri"/>
              <a:cs typeface="Calibri"/>
            </a:endParaRPr>
          </a:p>
          <a:p>
            <a:pPr marL="267176" indent="-171450">
              <a:spcBef>
                <a:spcPts val="146"/>
              </a:spcBef>
              <a:buChar char="•"/>
              <a:tabLst>
                <a:tab pos="267653" algn="l"/>
              </a:tabLst>
            </a:pPr>
            <a:r>
              <a:rPr sz="2000" dirty="0">
                <a:latin typeface="Calibri"/>
                <a:cs typeface="Calibri"/>
              </a:rPr>
              <a:t>1</a:t>
            </a:r>
            <a:r>
              <a:rPr sz="2000" spc="-11" dirty="0">
                <a:latin typeface="Calibri"/>
                <a:cs typeface="Calibri"/>
              </a:rPr>
              <a:t> </a:t>
            </a:r>
            <a:r>
              <a:rPr sz="2000" spc="-8" dirty="0">
                <a:latin typeface="Calibri"/>
                <a:cs typeface="Calibri"/>
              </a:rPr>
              <a:t>projector/screen</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2</a:t>
            </a:r>
            <a:r>
              <a:rPr sz="2000" spc="-45" dirty="0">
                <a:latin typeface="Calibri"/>
                <a:cs typeface="Calibri"/>
              </a:rPr>
              <a:t> </a:t>
            </a:r>
            <a:r>
              <a:rPr sz="2000" dirty="0">
                <a:latin typeface="Calibri"/>
                <a:cs typeface="Calibri"/>
              </a:rPr>
              <a:t>tables</a:t>
            </a:r>
            <a:r>
              <a:rPr sz="2000" spc="-38" dirty="0">
                <a:latin typeface="Calibri"/>
                <a:cs typeface="Calibri"/>
              </a:rPr>
              <a:t> </a:t>
            </a:r>
            <a:r>
              <a:rPr sz="2000" spc="-15" dirty="0">
                <a:latin typeface="Calibri"/>
                <a:cs typeface="Calibri"/>
              </a:rPr>
              <a:t>mics</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1</a:t>
            </a:r>
            <a:r>
              <a:rPr sz="2000" spc="-23" dirty="0">
                <a:latin typeface="Calibri"/>
                <a:cs typeface="Calibri"/>
              </a:rPr>
              <a:t> </a:t>
            </a:r>
            <a:r>
              <a:rPr sz="2000" dirty="0">
                <a:latin typeface="Calibri"/>
                <a:cs typeface="Calibri"/>
              </a:rPr>
              <a:t>or</a:t>
            </a:r>
            <a:r>
              <a:rPr sz="2000" spc="-23" dirty="0">
                <a:latin typeface="Calibri"/>
                <a:cs typeface="Calibri"/>
              </a:rPr>
              <a:t> </a:t>
            </a:r>
            <a:r>
              <a:rPr sz="2000" dirty="0">
                <a:latin typeface="Calibri"/>
                <a:cs typeface="Calibri"/>
              </a:rPr>
              <a:t>2</a:t>
            </a:r>
            <a:r>
              <a:rPr sz="2000" spc="-23" dirty="0">
                <a:latin typeface="Calibri"/>
                <a:cs typeface="Calibri"/>
              </a:rPr>
              <a:t> </a:t>
            </a:r>
            <a:r>
              <a:rPr sz="2000" dirty="0">
                <a:latin typeface="Calibri"/>
                <a:cs typeface="Calibri"/>
              </a:rPr>
              <a:t>floor</a:t>
            </a:r>
            <a:r>
              <a:rPr sz="2000" spc="-19" dirty="0">
                <a:latin typeface="Calibri"/>
                <a:cs typeface="Calibri"/>
              </a:rPr>
              <a:t> </a:t>
            </a:r>
            <a:r>
              <a:rPr sz="2000" spc="-15" dirty="0">
                <a:latin typeface="Calibri"/>
                <a:cs typeface="Calibri"/>
              </a:rPr>
              <a:t>mics</a:t>
            </a:r>
            <a:endParaRPr sz="2000" dirty="0">
              <a:latin typeface="Calibri"/>
              <a:cs typeface="Calibri"/>
            </a:endParaRPr>
          </a:p>
          <a:p>
            <a:pPr marL="267653" marR="200501" indent="-171450">
              <a:spcBef>
                <a:spcPts val="0"/>
              </a:spcBef>
              <a:buChar char="•"/>
              <a:tabLst>
                <a:tab pos="267653" algn="l"/>
              </a:tabLst>
            </a:pPr>
            <a:r>
              <a:rPr sz="2000" dirty="0">
                <a:latin typeface="Calibri"/>
                <a:cs typeface="Calibri"/>
              </a:rPr>
              <a:t>Sound</a:t>
            </a:r>
            <a:r>
              <a:rPr sz="2000" spc="-49" dirty="0">
                <a:latin typeface="Calibri"/>
                <a:cs typeface="Calibri"/>
              </a:rPr>
              <a:t> </a:t>
            </a:r>
            <a:r>
              <a:rPr sz="2000" spc="-8" dirty="0">
                <a:latin typeface="Calibri"/>
                <a:cs typeface="Calibri"/>
              </a:rPr>
              <a:t>system</a:t>
            </a:r>
            <a:endParaRPr lang="en-US" sz="2000" spc="-8" dirty="0">
              <a:latin typeface="Calibri"/>
              <a:cs typeface="Calibri"/>
            </a:endParaRPr>
          </a:p>
          <a:p>
            <a:pPr marL="96203" marR="200501">
              <a:spcBef>
                <a:spcPts val="0"/>
              </a:spcBef>
              <a:tabLst>
                <a:tab pos="267653" algn="l"/>
              </a:tabLst>
            </a:pPr>
            <a:r>
              <a:rPr lang="en-US" sz="2000" spc="-8" dirty="0">
                <a:latin typeface="Calibri"/>
                <a:cs typeface="Calibri"/>
              </a:rPr>
              <a:t>	</a:t>
            </a:r>
            <a:r>
              <a:rPr sz="1800" spc="-15" dirty="0">
                <a:latin typeface="Calibri"/>
                <a:cs typeface="Calibri"/>
              </a:rPr>
              <a:t>(speakers,</a:t>
            </a:r>
            <a:r>
              <a:rPr sz="1800" spc="-26" dirty="0">
                <a:latin typeface="Calibri"/>
                <a:cs typeface="Calibri"/>
              </a:rPr>
              <a:t> </a:t>
            </a:r>
            <a:r>
              <a:rPr sz="1800" dirty="0">
                <a:latin typeface="Calibri"/>
                <a:cs typeface="Calibri"/>
              </a:rPr>
              <a:t>sound</a:t>
            </a:r>
            <a:r>
              <a:rPr sz="1800" spc="-30" dirty="0">
                <a:latin typeface="Calibri"/>
                <a:cs typeface="Calibri"/>
              </a:rPr>
              <a:t> </a:t>
            </a:r>
            <a:r>
              <a:rPr sz="1800" spc="-8" dirty="0">
                <a:latin typeface="Calibri"/>
                <a:cs typeface="Calibri"/>
              </a:rPr>
              <a:t>board, etc.)</a:t>
            </a:r>
            <a:endParaRPr lang="en-US" sz="1800" spc="-8" dirty="0">
              <a:latin typeface="Calibri"/>
              <a:cs typeface="Calibri"/>
            </a:endParaRPr>
          </a:p>
          <a:p>
            <a:pPr marL="267653" marR="200501" indent="-171450">
              <a:lnSpc>
                <a:spcPct val="92100"/>
              </a:lnSpc>
              <a:spcBef>
                <a:spcPts val="307"/>
              </a:spcBef>
              <a:buChar char="•"/>
              <a:tabLst>
                <a:tab pos="267653" algn="l"/>
              </a:tabLst>
            </a:pPr>
            <a:r>
              <a:rPr lang="en-US" sz="2000" spc="-8" dirty="0">
                <a:latin typeface="Calibri"/>
                <a:cs typeface="Calibri"/>
              </a:rPr>
              <a:t>Ethernet-HDMI-USB</a:t>
            </a:r>
            <a:endParaRPr sz="1800" dirty="0">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883408" y="1523069"/>
            <a:ext cx="2316480" cy="887807"/>
          </a:xfrm>
          <a:prstGeom prst="rect">
            <a:avLst/>
          </a:prstGeom>
          <a:solidFill>
            <a:srgbClr val="A6A6A6"/>
          </a:solidFill>
        </p:spPr>
        <p:txBody>
          <a:bodyPr vert="horz" wrap="square" lIns="0" tIns="167640" rIns="0" bIns="0" rtlCol="0">
            <a:spAutoFit/>
          </a:bodyPr>
          <a:lstStyle/>
          <a:p>
            <a:pPr algn="ctr">
              <a:lnSpc>
                <a:spcPts val="2093"/>
              </a:lnSpc>
              <a:spcBef>
                <a:spcPts val="1320"/>
              </a:spcBef>
            </a:pPr>
            <a:r>
              <a:rPr sz="2000" dirty="0">
                <a:solidFill>
                  <a:srgbClr val="FFFFFF"/>
                </a:solidFill>
                <a:latin typeface="Calibri"/>
                <a:cs typeface="Calibri"/>
              </a:rPr>
              <a:t>Medium</a:t>
            </a:r>
            <a:r>
              <a:rPr sz="2000" spc="-15" dirty="0">
                <a:solidFill>
                  <a:srgbClr val="FFFFFF"/>
                </a:solidFill>
                <a:latin typeface="Calibri"/>
                <a:cs typeface="Calibri"/>
              </a:rPr>
              <a:t> </a:t>
            </a:r>
            <a:r>
              <a:rPr sz="2000" spc="-8" dirty="0">
                <a:solidFill>
                  <a:srgbClr val="FFFFFF"/>
                </a:solidFill>
                <a:latin typeface="Calibri"/>
                <a:cs typeface="Calibri"/>
              </a:rPr>
              <a:t>meetings</a:t>
            </a:r>
            <a:endParaRPr sz="2000" dirty="0">
              <a:latin typeface="Calibri"/>
              <a:cs typeface="Calibri"/>
            </a:endParaRPr>
          </a:p>
          <a:p>
            <a:pPr algn="ctr">
              <a:lnSpc>
                <a:spcPts val="1733"/>
              </a:lnSpc>
            </a:pPr>
            <a:r>
              <a:rPr sz="2000" spc="-15" dirty="0">
                <a:solidFill>
                  <a:srgbClr val="FFFFFF"/>
                </a:solidFill>
                <a:latin typeface="Calibri"/>
                <a:cs typeface="Calibri"/>
              </a:rPr>
              <a:t>(35-</a:t>
            </a:r>
            <a:r>
              <a:rPr sz="2000" dirty="0">
                <a:solidFill>
                  <a:srgbClr val="FFFFFF"/>
                </a:solidFill>
                <a:latin typeface="Calibri"/>
                <a:cs typeface="Calibri"/>
              </a:rPr>
              <a:t>100,</a:t>
            </a:r>
            <a:r>
              <a:rPr sz="2000" spc="-34" dirty="0">
                <a:solidFill>
                  <a:srgbClr val="FFFFFF"/>
                </a:solidFill>
                <a:latin typeface="Calibri"/>
                <a:cs typeface="Calibri"/>
              </a:rPr>
              <a:t> </a:t>
            </a:r>
            <a:r>
              <a:rPr sz="2000" dirty="0">
                <a:solidFill>
                  <a:srgbClr val="FFFFFF"/>
                </a:solidFill>
                <a:latin typeface="Calibri"/>
                <a:cs typeface="Calibri"/>
              </a:rPr>
              <a:t>e.g.,</a:t>
            </a:r>
            <a:r>
              <a:rPr sz="2000" spc="-30" dirty="0">
                <a:solidFill>
                  <a:srgbClr val="FFFFFF"/>
                </a:solidFill>
                <a:latin typeface="Calibri"/>
                <a:cs typeface="Calibri"/>
              </a:rPr>
              <a:t> </a:t>
            </a:r>
            <a:r>
              <a:rPr sz="2000" spc="-23" dirty="0">
                <a:solidFill>
                  <a:srgbClr val="FFFFFF"/>
                </a:solidFill>
                <a:latin typeface="Calibri"/>
                <a:cs typeface="Calibri"/>
              </a:rPr>
              <a:t>Task </a:t>
            </a:r>
            <a:r>
              <a:rPr sz="2000" spc="-8"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7539830" y="1527875"/>
            <a:ext cx="2307431" cy="664990"/>
          </a:xfrm>
          <a:prstGeom prst="rect">
            <a:avLst/>
          </a:prstGeom>
          <a:solidFill>
            <a:srgbClr val="FFC000"/>
          </a:solidFill>
        </p:spPr>
        <p:txBody>
          <a:bodyPr vert="horz" wrap="square" lIns="0" tIns="162878" rIns="0" bIns="0" rtlCol="0">
            <a:spAutoFit/>
          </a:bodyPr>
          <a:lstStyle/>
          <a:p>
            <a:pPr algn="ctr">
              <a:lnSpc>
                <a:spcPts val="2093"/>
              </a:lnSpc>
              <a:spcBef>
                <a:spcPts val="1283"/>
              </a:spcBef>
            </a:pPr>
            <a:r>
              <a:rPr sz="2000" dirty="0">
                <a:solidFill>
                  <a:srgbClr val="FFFFFF"/>
                </a:solidFill>
                <a:latin typeface="Calibri"/>
                <a:cs typeface="Calibri"/>
              </a:rPr>
              <a:t>Smaller</a:t>
            </a:r>
            <a:r>
              <a:rPr sz="2000" spc="-15" dirty="0">
                <a:solidFill>
                  <a:srgbClr val="FFFFFF"/>
                </a:solidFill>
                <a:latin typeface="Calibri"/>
                <a:cs typeface="Calibri"/>
              </a:rPr>
              <a:t> </a:t>
            </a:r>
            <a:r>
              <a:rPr sz="2000" spc="-8" dirty="0">
                <a:solidFill>
                  <a:srgbClr val="FFFFFF"/>
                </a:solidFill>
                <a:latin typeface="Calibri"/>
                <a:cs typeface="Calibri"/>
              </a:rPr>
              <a:t>meetings</a:t>
            </a:r>
            <a:endParaRPr sz="2000" dirty="0">
              <a:latin typeface="Calibri"/>
              <a:cs typeface="Calibri"/>
            </a:endParaRPr>
          </a:p>
          <a:p>
            <a:pPr algn="ctr">
              <a:lnSpc>
                <a:spcPts val="1733"/>
              </a:lnSpc>
            </a:pPr>
            <a:r>
              <a:rPr sz="2000" dirty="0">
                <a:solidFill>
                  <a:srgbClr val="FFFFFF"/>
                </a:solidFill>
                <a:latin typeface="Calibri"/>
                <a:cs typeface="Calibri"/>
              </a:rPr>
              <a:t>(30</a:t>
            </a:r>
            <a:r>
              <a:rPr sz="2000" spc="-23" dirty="0">
                <a:solidFill>
                  <a:srgbClr val="FFFFFF"/>
                </a:solidFill>
                <a:latin typeface="Calibri"/>
                <a:cs typeface="Calibri"/>
              </a:rPr>
              <a:t> </a:t>
            </a:r>
            <a:r>
              <a:rPr sz="2000" dirty="0">
                <a:solidFill>
                  <a:srgbClr val="FFFFFF"/>
                </a:solidFill>
                <a:latin typeface="Calibri"/>
                <a:cs typeface="Calibri"/>
              </a:rPr>
              <a:t>or</a:t>
            </a:r>
            <a:r>
              <a:rPr sz="2000" spc="-15" dirty="0">
                <a:solidFill>
                  <a:srgbClr val="FFFFFF"/>
                </a:solidFill>
                <a:latin typeface="Calibri"/>
                <a:cs typeface="Calibri"/>
              </a:rPr>
              <a:t> </a:t>
            </a:r>
            <a:r>
              <a:rPr sz="2000" spc="-8"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937760" y="2495466"/>
            <a:ext cx="2316480" cy="2745495"/>
          </a:xfrm>
          <a:prstGeom prst="rect">
            <a:avLst/>
          </a:prstGeom>
          <a:solidFill>
            <a:srgbClr val="E2E2E2">
              <a:alpha val="90194"/>
            </a:srgbClr>
          </a:solidFill>
        </p:spPr>
        <p:txBody>
          <a:bodyPr vert="horz" wrap="square" lIns="0" tIns="49530" rIns="0" bIns="0" rtlCol="0">
            <a:spAutoFit/>
          </a:bodyPr>
          <a:lstStyle/>
          <a:p>
            <a:pPr marL="267176" indent="-171450">
              <a:spcBef>
                <a:spcPts val="390"/>
              </a:spcBef>
              <a:buChar char="•"/>
              <a:tabLst>
                <a:tab pos="267653" algn="l"/>
              </a:tabLst>
            </a:pPr>
            <a:r>
              <a:rPr sz="2000" dirty="0">
                <a:latin typeface="Calibri"/>
                <a:cs typeface="Calibri"/>
              </a:rPr>
              <a:t>Head</a:t>
            </a:r>
            <a:r>
              <a:rPr sz="2000" spc="-56" dirty="0">
                <a:latin typeface="Calibri"/>
                <a:cs typeface="Calibri"/>
              </a:rPr>
              <a:t> </a:t>
            </a:r>
            <a:r>
              <a:rPr sz="2000" dirty="0">
                <a:latin typeface="Calibri"/>
                <a:cs typeface="Calibri"/>
              </a:rPr>
              <a:t>table</a:t>
            </a:r>
            <a:r>
              <a:rPr sz="2000" spc="-49" dirty="0">
                <a:latin typeface="Calibri"/>
                <a:cs typeface="Calibri"/>
              </a:rPr>
              <a:t> </a:t>
            </a:r>
            <a:r>
              <a:rPr sz="2000" spc="-19" dirty="0">
                <a:latin typeface="Calibri"/>
                <a:cs typeface="Calibri"/>
              </a:rPr>
              <a:t>(2)</a:t>
            </a:r>
            <a:endParaRPr sz="2000" dirty="0">
              <a:latin typeface="Calibri"/>
              <a:cs typeface="Calibri"/>
            </a:endParaRPr>
          </a:p>
          <a:p>
            <a:pPr marL="267176" indent="-171450">
              <a:spcBef>
                <a:spcPts val="146"/>
              </a:spcBef>
              <a:buChar char="•"/>
              <a:tabLst>
                <a:tab pos="267653" algn="l"/>
              </a:tabLst>
            </a:pPr>
            <a:r>
              <a:rPr sz="2000" dirty="0">
                <a:latin typeface="Calibri"/>
                <a:cs typeface="Calibri"/>
              </a:rPr>
              <a:t>1</a:t>
            </a:r>
            <a:r>
              <a:rPr sz="2000" spc="-11" dirty="0">
                <a:latin typeface="Calibri"/>
                <a:cs typeface="Calibri"/>
              </a:rPr>
              <a:t> </a:t>
            </a:r>
            <a:r>
              <a:rPr sz="2000" spc="-8" dirty="0">
                <a:latin typeface="Calibri"/>
                <a:cs typeface="Calibri"/>
              </a:rPr>
              <a:t>projector/screen</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1</a:t>
            </a:r>
            <a:r>
              <a:rPr sz="2000" spc="-41" dirty="0">
                <a:latin typeface="Calibri"/>
                <a:cs typeface="Calibri"/>
              </a:rPr>
              <a:t> </a:t>
            </a:r>
            <a:r>
              <a:rPr sz="2000" dirty="0">
                <a:latin typeface="Calibri"/>
                <a:cs typeface="Calibri"/>
              </a:rPr>
              <a:t>table</a:t>
            </a:r>
            <a:r>
              <a:rPr sz="2000" spc="-30" dirty="0">
                <a:latin typeface="Calibri"/>
                <a:cs typeface="Calibri"/>
              </a:rPr>
              <a:t> </a:t>
            </a:r>
            <a:r>
              <a:rPr sz="2000" spc="-19" dirty="0">
                <a:latin typeface="Calibri"/>
                <a:cs typeface="Calibri"/>
              </a:rPr>
              <a:t>mic</a:t>
            </a:r>
            <a:endParaRPr sz="2000" dirty="0">
              <a:latin typeface="Calibri"/>
              <a:cs typeface="Calibri"/>
            </a:endParaRPr>
          </a:p>
          <a:p>
            <a:pPr marL="267176" indent="-171450">
              <a:spcBef>
                <a:spcPts val="139"/>
              </a:spcBef>
              <a:buChar char="•"/>
              <a:tabLst>
                <a:tab pos="267653" algn="l"/>
              </a:tabLst>
            </a:pPr>
            <a:r>
              <a:rPr sz="2000" dirty="0">
                <a:latin typeface="Calibri"/>
                <a:cs typeface="Calibri"/>
              </a:rPr>
              <a:t>1</a:t>
            </a:r>
            <a:r>
              <a:rPr sz="2000" spc="-30" dirty="0">
                <a:latin typeface="Calibri"/>
                <a:cs typeface="Calibri"/>
              </a:rPr>
              <a:t> </a:t>
            </a:r>
            <a:r>
              <a:rPr sz="2000" dirty="0">
                <a:latin typeface="Calibri"/>
                <a:cs typeface="Calibri"/>
              </a:rPr>
              <a:t>floor</a:t>
            </a:r>
            <a:r>
              <a:rPr sz="2000" spc="-26" dirty="0">
                <a:latin typeface="Calibri"/>
                <a:cs typeface="Calibri"/>
              </a:rPr>
              <a:t> </a:t>
            </a:r>
            <a:r>
              <a:rPr sz="2000" spc="-19" dirty="0">
                <a:latin typeface="Calibri"/>
                <a:cs typeface="Calibri"/>
              </a:rPr>
              <a:t>mic</a:t>
            </a:r>
            <a:endParaRPr sz="2000" dirty="0">
              <a:latin typeface="Calibri"/>
              <a:cs typeface="Calibri"/>
            </a:endParaRPr>
          </a:p>
          <a:p>
            <a:pPr marL="267653" marR="200501" indent="-171450">
              <a:lnSpc>
                <a:spcPct val="92100"/>
              </a:lnSpc>
              <a:spcBef>
                <a:spcPts val="0"/>
              </a:spcBef>
              <a:buChar char="•"/>
              <a:tabLst>
                <a:tab pos="267653" algn="l"/>
              </a:tabLst>
            </a:pPr>
            <a:r>
              <a:rPr sz="2000" dirty="0">
                <a:latin typeface="Calibri"/>
                <a:cs typeface="Calibri"/>
              </a:rPr>
              <a:t>Sound</a:t>
            </a:r>
            <a:r>
              <a:rPr sz="2000" spc="-49" dirty="0">
                <a:latin typeface="Calibri"/>
                <a:cs typeface="Calibri"/>
              </a:rPr>
              <a:t> </a:t>
            </a:r>
            <a:r>
              <a:rPr sz="2000" spc="-8" dirty="0">
                <a:latin typeface="Calibri"/>
                <a:cs typeface="Calibri"/>
              </a:rPr>
              <a:t>system </a:t>
            </a:r>
            <a:endParaRPr lang="en-US" sz="2000" spc="-8" dirty="0">
              <a:latin typeface="Calibri"/>
              <a:cs typeface="Calibri"/>
            </a:endParaRPr>
          </a:p>
          <a:p>
            <a:pPr marL="96203" marR="200501">
              <a:lnSpc>
                <a:spcPct val="92100"/>
              </a:lnSpc>
              <a:spcBef>
                <a:spcPts val="0"/>
              </a:spcBef>
              <a:tabLst>
                <a:tab pos="267653" algn="l"/>
              </a:tabLst>
            </a:pPr>
            <a:r>
              <a:rPr lang="en-US" sz="2000" spc="-8" dirty="0">
                <a:latin typeface="Calibri"/>
                <a:cs typeface="Calibri"/>
              </a:rPr>
              <a:t>	</a:t>
            </a:r>
            <a:r>
              <a:rPr sz="1800" spc="-15" dirty="0">
                <a:latin typeface="Calibri"/>
                <a:cs typeface="Calibri"/>
              </a:rPr>
              <a:t>(speakers,</a:t>
            </a:r>
            <a:r>
              <a:rPr sz="1800" spc="-26" dirty="0">
                <a:latin typeface="Calibri"/>
                <a:cs typeface="Calibri"/>
              </a:rPr>
              <a:t> </a:t>
            </a:r>
            <a:r>
              <a:rPr sz="1800" dirty="0">
                <a:latin typeface="Calibri"/>
                <a:cs typeface="Calibri"/>
              </a:rPr>
              <a:t>sound</a:t>
            </a:r>
            <a:r>
              <a:rPr sz="1800" spc="-30" dirty="0">
                <a:latin typeface="Calibri"/>
                <a:cs typeface="Calibri"/>
              </a:rPr>
              <a:t> </a:t>
            </a:r>
            <a:r>
              <a:rPr sz="1800" spc="-8" dirty="0">
                <a:latin typeface="Calibri"/>
                <a:cs typeface="Calibri"/>
              </a:rPr>
              <a:t>board, etc.)</a:t>
            </a:r>
            <a:endParaRPr lang="en-US" sz="1800" spc="-8" dirty="0">
              <a:latin typeface="Calibri"/>
              <a:cs typeface="Calibri"/>
            </a:endParaRPr>
          </a:p>
          <a:p>
            <a:pPr marL="267653" marR="200501" indent="-171450">
              <a:lnSpc>
                <a:spcPct val="92100"/>
              </a:lnSpc>
              <a:spcBef>
                <a:spcPts val="307"/>
              </a:spcBef>
              <a:buChar char="•"/>
              <a:tabLst>
                <a:tab pos="267653" algn="l"/>
              </a:tabLst>
            </a:pPr>
            <a:r>
              <a:rPr lang="en-US" sz="2000" spc="-8" dirty="0">
                <a:latin typeface="Calibri"/>
                <a:cs typeface="Calibri"/>
              </a:rPr>
              <a:t>Ethernet-HDMI-USB</a:t>
            </a:r>
            <a:endParaRPr sz="2000" dirty="0">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7615616" y="2521944"/>
            <a:ext cx="2307431" cy="3239220"/>
          </a:xfrm>
          <a:prstGeom prst="rect">
            <a:avLst/>
          </a:prstGeom>
          <a:solidFill>
            <a:srgbClr val="FFE8CB">
              <a:alpha val="90194"/>
            </a:srgbClr>
          </a:solidFill>
        </p:spPr>
        <p:txBody>
          <a:bodyPr vert="horz" wrap="square" lIns="0" tIns="68580" rIns="0" bIns="0" rtlCol="0">
            <a:spAutoFit/>
          </a:bodyPr>
          <a:lstStyle/>
          <a:p>
            <a:pPr marL="250984" marR="382429" indent="-171450">
              <a:lnSpc>
                <a:spcPts val="1898"/>
              </a:lnSpc>
              <a:spcBef>
                <a:spcPts val="540"/>
              </a:spcBef>
              <a:buChar char="•"/>
              <a:tabLst>
                <a:tab pos="251460" algn="l"/>
              </a:tabLst>
            </a:pPr>
            <a:r>
              <a:rPr sz="2000" spc="-15" dirty="0">
                <a:latin typeface="Calibri"/>
                <a:cs typeface="Calibri"/>
              </a:rPr>
              <a:t>U-</a:t>
            </a:r>
            <a:r>
              <a:rPr sz="2000" dirty="0">
                <a:latin typeface="Calibri"/>
                <a:cs typeface="Calibri"/>
              </a:rPr>
              <a:t>shaped</a:t>
            </a:r>
            <a:r>
              <a:rPr sz="2000" spc="-30" dirty="0">
                <a:latin typeface="Calibri"/>
                <a:cs typeface="Calibri"/>
              </a:rPr>
              <a:t> </a:t>
            </a:r>
            <a:r>
              <a:rPr sz="2000" dirty="0">
                <a:latin typeface="Calibri"/>
                <a:cs typeface="Calibri"/>
              </a:rPr>
              <a:t>or</a:t>
            </a:r>
            <a:r>
              <a:rPr sz="2000" spc="-34" dirty="0">
                <a:latin typeface="Calibri"/>
                <a:cs typeface="Calibri"/>
              </a:rPr>
              <a:t> </a:t>
            </a:r>
            <a:r>
              <a:rPr sz="2000" spc="-15" dirty="0">
                <a:latin typeface="Calibri"/>
                <a:cs typeface="Calibri"/>
              </a:rPr>
              <a:t>board </a:t>
            </a:r>
            <a:r>
              <a:rPr sz="2000" dirty="0">
                <a:latin typeface="Calibri"/>
                <a:cs typeface="Calibri"/>
              </a:rPr>
              <a:t>meeting</a:t>
            </a:r>
            <a:r>
              <a:rPr sz="2000" spc="-71" dirty="0">
                <a:latin typeface="Calibri"/>
                <a:cs typeface="Calibri"/>
              </a:rPr>
              <a:t> </a:t>
            </a:r>
            <a:r>
              <a:rPr sz="2000" spc="-8" dirty="0">
                <a:latin typeface="Calibri"/>
                <a:cs typeface="Calibri"/>
              </a:rPr>
              <a:t>setup</a:t>
            </a:r>
            <a:endParaRPr sz="2000" dirty="0">
              <a:latin typeface="Calibri"/>
              <a:cs typeface="Calibri"/>
            </a:endParaRPr>
          </a:p>
          <a:p>
            <a:pPr marL="250984" indent="-171926">
              <a:spcBef>
                <a:spcPts val="105"/>
              </a:spcBef>
              <a:buChar char="•"/>
              <a:tabLst>
                <a:tab pos="251460" algn="l"/>
              </a:tabLst>
            </a:pPr>
            <a:r>
              <a:rPr sz="2000" dirty="0">
                <a:latin typeface="Calibri"/>
                <a:cs typeface="Calibri"/>
              </a:rPr>
              <a:t>1</a:t>
            </a:r>
            <a:r>
              <a:rPr sz="2000" spc="-41" dirty="0">
                <a:latin typeface="Calibri"/>
                <a:cs typeface="Calibri"/>
              </a:rPr>
              <a:t> </a:t>
            </a:r>
            <a:r>
              <a:rPr sz="2000" dirty="0">
                <a:latin typeface="Calibri"/>
                <a:cs typeface="Calibri"/>
              </a:rPr>
              <a:t>room</a:t>
            </a:r>
            <a:r>
              <a:rPr sz="2000" spc="-41" dirty="0">
                <a:latin typeface="Calibri"/>
                <a:cs typeface="Calibri"/>
              </a:rPr>
              <a:t> </a:t>
            </a:r>
            <a:r>
              <a:rPr sz="2000" spc="-8" dirty="0">
                <a:latin typeface="Calibri"/>
                <a:cs typeface="Calibri"/>
              </a:rPr>
              <a:t>microphone</a:t>
            </a:r>
            <a:endParaRPr sz="2000" dirty="0">
              <a:latin typeface="Calibri"/>
              <a:cs typeface="Calibri"/>
            </a:endParaRPr>
          </a:p>
          <a:p>
            <a:pPr marL="422910" marR="378619" lvl="1" indent="-171926">
              <a:lnSpc>
                <a:spcPts val="1650"/>
              </a:lnSpc>
              <a:spcBef>
                <a:spcPts val="360"/>
              </a:spcBef>
              <a:buChar char="•"/>
              <a:tabLst>
                <a:tab pos="423386" algn="l"/>
              </a:tabLst>
            </a:pPr>
            <a:r>
              <a:rPr sz="2000" spc="-8" dirty="0">
                <a:latin typeface="Calibri"/>
                <a:cs typeface="Calibri"/>
              </a:rPr>
              <a:t>Portable</a:t>
            </a:r>
            <a:r>
              <a:rPr sz="2000" spc="-53" dirty="0">
                <a:latin typeface="Calibri"/>
                <a:cs typeface="Calibri"/>
              </a:rPr>
              <a:t> </a:t>
            </a:r>
            <a:r>
              <a:rPr sz="2000" spc="-19" dirty="0">
                <a:latin typeface="Calibri"/>
                <a:cs typeface="Calibri"/>
              </a:rPr>
              <a:t>or speakerphone-</a:t>
            </a:r>
            <a:r>
              <a:rPr sz="2000" spc="-15" dirty="0">
                <a:latin typeface="Calibri"/>
                <a:cs typeface="Calibri"/>
              </a:rPr>
              <a:t>type</a:t>
            </a:r>
            <a:endParaRPr sz="2000" dirty="0">
              <a:latin typeface="Calibri"/>
              <a:cs typeface="Calibri"/>
            </a:endParaRPr>
          </a:p>
          <a:p>
            <a:pPr marL="250984" marR="207645" indent="-171450">
              <a:lnSpc>
                <a:spcPct val="92100"/>
              </a:lnSpc>
              <a:spcBef>
                <a:spcPts val="0"/>
              </a:spcBef>
              <a:buChar char="•"/>
              <a:tabLst>
                <a:tab pos="251460" algn="l"/>
              </a:tabLst>
            </a:pPr>
            <a:r>
              <a:rPr sz="2000" dirty="0">
                <a:latin typeface="Calibri"/>
                <a:cs typeface="Calibri"/>
              </a:rPr>
              <a:t>Sound</a:t>
            </a:r>
            <a:r>
              <a:rPr sz="2000" spc="-49" dirty="0">
                <a:latin typeface="Calibri"/>
                <a:cs typeface="Calibri"/>
              </a:rPr>
              <a:t> </a:t>
            </a:r>
            <a:r>
              <a:rPr sz="2000" spc="-8" dirty="0">
                <a:latin typeface="Calibri"/>
                <a:cs typeface="Calibri"/>
              </a:rPr>
              <a:t>system </a:t>
            </a:r>
            <a:endParaRPr lang="en-US" sz="2000" spc="-8" dirty="0">
              <a:latin typeface="Calibri"/>
              <a:cs typeface="Calibri"/>
            </a:endParaRPr>
          </a:p>
          <a:p>
            <a:pPr marL="79534" marR="207645">
              <a:lnSpc>
                <a:spcPct val="92100"/>
              </a:lnSpc>
              <a:spcBef>
                <a:spcPts val="0"/>
              </a:spcBef>
              <a:tabLst>
                <a:tab pos="251460" algn="l"/>
              </a:tabLst>
            </a:pPr>
            <a:r>
              <a:rPr lang="en-US" sz="2000" spc="-8" dirty="0">
                <a:latin typeface="Calibri"/>
                <a:cs typeface="Calibri"/>
              </a:rPr>
              <a:t>	</a:t>
            </a:r>
            <a:r>
              <a:rPr sz="1800" spc="-15" dirty="0">
                <a:latin typeface="Calibri"/>
                <a:cs typeface="Calibri"/>
              </a:rPr>
              <a:t>(speakers,</a:t>
            </a:r>
            <a:r>
              <a:rPr sz="1800" spc="-26" dirty="0">
                <a:latin typeface="Calibri"/>
                <a:cs typeface="Calibri"/>
              </a:rPr>
              <a:t> </a:t>
            </a:r>
            <a:r>
              <a:rPr sz="1800" dirty="0">
                <a:latin typeface="Calibri"/>
                <a:cs typeface="Calibri"/>
              </a:rPr>
              <a:t>sound</a:t>
            </a:r>
            <a:r>
              <a:rPr sz="1800" spc="-30" dirty="0">
                <a:latin typeface="Calibri"/>
                <a:cs typeface="Calibri"/>
              </a:rPr>
              <a:t> </a:t>
            </a:r>
            <a:r>
              <a:rPr sz="1800" spc="-8" dirty="0">
                <a:latin typeface="Calibri"/>
                <a:cs typeface="Calibri"/>
              </a:rPr>
              <a:t>board, etc.)</a:t>
            </a:r>
            <a:endParaRPr lang="en-US" sz="1800" spc="-8" dirty="0">
              <a:latin typeface="Calibri"/>
              <a:cs typeface="Calibri"/>
            </a:endParaRPr>
          </a:p>
          <a:p>
            <a:pPr marL="250984" marR="207645" indent="-171450">
              <a:lnSpc>
                <a:spcPct val="92100"/>
              </a:lnSpc>
              <a:spcBef>
                <a:spcPts val="217"/>
              </a:spcBef>
              <a:buChar char="•"/>
              <a:tabLst>
                <a:tab pos="251460" algn="l"/>
              </a:tabLst>
            </a:pPr>
            <a:r>
              <a:rPr lang="en-US" sz="2000" spc="-8" dirty="0">
                <a:latin typeface="Calibri"/>
                <a:cs typeface="Calibri"/>
              </a:rPr>
              <a:t>Ethernet-HDMI-USB</a:t>
            </a:r>
            <a:endParaRPr sz="2000" dirty="0">
              <a:latin typeface="Calibri"/>
              <a:cs typeface="Calibri"/>
            </a:endParaRPr>
          </a:p>
        </p:txBody>
      </p:sp>
    </p:spTree>
    <p:extLst>
      <p:ext uri="{BB962C8B-B14F-4D97-AF65-F5344CB8AC3E}">
        <p14:creationId xmlns:p14="http://schemas.microsoft.com/office/powerpoint/2010/main" val="2500218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963F-0BA4-DB49-5807-55BDA1BCC195}"/>
              </a:ext>
            </a:extLst>
          </p:cNvPr>
          <p:cNvSpPr>
            <a:spLocks noGrp="1"/>
          </p:cNvSpPr>
          <p:nvPr>
            <p:ph type="ctrTitle"/>
          </p:nvPr>
        </p:nvSpPr>
        <p:spPr>
          <a:xfrm>
            <a:off x="2229044" y="398922"/>
            <a:ext cx="3489155" cy="415498"/>
          </a:xfrm>
        </p:spPr>
        <p:txBody>
          <a:bodyPr>
            <a:noAutofit/>
          </a:bodyPr>
          <a:lstStyle/>
          <a:p>
            <a:r>
              <a:rPr lang="en-CA" sz="2000" dirty="0"/>
              <a:t>Sample IEEE Room Drawing</a:t>
            </a:r>
          </a:p>
        </p:txBody>
      </p:sp>
      <p:pic>
        <p:nvPicPr>
          <p:cNvPr id="5" name="Picture 4" descr="A picture containing text, phasianid&#10;&#10;Description automatically generated">
            <a:extLst>
              <a:ext uri="{FF2B5EF4-FFF2-40B4-BE49-F238E27FC236}">
                <a16:creationId xmlns:a16="http://schemas.microsoft.com/office/drawing/2014/main" id="{67A3D66D-6E7C-E83A-4112-2B8F798E66E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77824" y="2055239"/>
            <a:ext cx="1339454" cy="1339454"/>
          </a:xfrm>
          <a:prstGeom prst="rect">
            <a:avLst/>
          </a:prstGeom>
        </p:spPr>
      </p:pic>
      <p:pic>
        <p:nvPicPr>
          <p:cNvPr id="8" name="Picture 7" descr="A close up of a camera&#10;&#10;Description automatically generated with medium confidence">
            <a:extLst>
              <a:ext uri="{FF2B5EF4-FFF2-40B4-BE49-F238E27FC236}">
                <a16:creationId xmlns:a16="http://schemas.microsoft.com/office/drawing/2014/main" id="{4B866D37-EC2E-E726-BAED-DEC2F5AE129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18196" y="2813955"/>
            <a:ext cx="955116" cy="535064"/>
          </a:xfrm>
          <a:prstGeom prst="rect">
            <a:avLst/>
          </a:prstGeom>
        </p:spPr>
      </p:pic>
      <p:sp>
        <p:nvSpPr>
          <p:cNvPr id="10" name="Rectangle 9">
            <a:extLst>
              <a:ext uri="{FF2B5EF4-FFF2-40B4-BE49-F238E27FC236}">
                <a16:creationId xmlns:a16="http://schemas.microsoft.com/office/drawing/2014/main" id="{14CA1DB2-E15D-6264-794C-048FDF24AD91}"/>
              </a:ext>
            </a:extLst>
          </p:cNvPr>
          <p:cNvSpPr/>
          <p:nvPr/>
        </p:nvSpPr>
        <p:spPr>
          <a:xfrm rot="1469111">
            <a:off x="6977249" y="4207064"/>
            <a:ext cx="514350" cy="943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13"/>
          </a:p>
        </p:txBody>
      </p:sp>
      <p:sp>
        <p:nvSpPr>
          <p:cNvPr id="13" name="TextBox 12">
            <a:extLst>
              <a:ext uri="{FF2B5EF4-FFF2-40B4-BE49-F238E27FC236}">
                <a16:creationId xmlns:a16="http://schemas.microsoft.com/office/drawing/2014/main" id="{255858E8-E5F6-6088-CA30-E968FDB35C10}"/>
              </a:ext>
            </a:extLst>
          </p:cNvPr>
          <p:cNvSpPr txBox="1"/>
          <p:nvPr/>
        </p:nvSpPr>
        <p:spPr>
          <a:xfrm>
            <a:off x="8214436" y="4469133"/>
            <a:ext cx="1668249" cy="784830"/>
          </a:xfrm>
          <a:prstGeom prst="rect">
            <a:avLst/>
          </a:prstGeom>
          <a:noFill/>
        </p:spPr>
        <p:txBody>
          <a:bodyPr wrap="square" rtlCol="0">
            <a:spAutoFit/>
          </a:bodyPr>
          <a:lstStyle/>
          <a:p>
            <a:r>
              <a:rPr lang="en-CA" sz="1500" dirty="0"/>
              <a:t>Head Table </a:t>
            </a:r>
          </a:p>
          <a:p>
            <a:r>
              <a:rPr lang="en-CA" sz="1500" dirty="0"/>
              <a:t>Power/Mic/HDMI/</a:t>
            </a:r>
          </a:p>
          <a:p>
            <a:r>
              <a:rPr lang="en-CA" sz="1500" dirty="0"/>
              <a:t>USB/Ethernet</a:t>
            </a:r>
          </a:p>
        </p:txBody>
      </p:sp>
      <p:pic>
        <p:nvPicPr>
          <p:cNvPr id="20" name="Picture 19" descr="A close-up of a microphone&#10;&#10;Description automatically generated">
            <a:extLst>
              <a:ext uri="{FF2B5EF4-FFF2-40B4-BE49-F238E27FC236}">
                <a16:creationId xmlns:a16="http://schemas.microsoft.com/office/drawing/2014/main" id="{12B7FC3B-46BF-7919-777E-3266098EBB8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389380" y="3040674"/>
            <a:ext cx="522715" cy="433964"/>
          </a:xfrm>
          <a:prstGeom prst="rect">
            <a:avLst/>
          </a:prstGeom>
        </p:spPr>
      </p:pic>
      <p:sp>
        <p:nvSpPr>
          <p:cNvPr id="22" name="TextBox 21">
            <a:extLst>
              <a:ext uri="{FF2B5EF4-FFF2-40B4-BE49-F238E27FC236}">
                <a16:creationId xmlns:a16="http://schemas.microsoft.com/office/drawing/2014/main" id="{CFBDCDE3-1D14-C4BD-4763-09A33D600C39}"/>
              </a:ext>
            </a:extLst>
          </p:cNvPr>
          <p:cNvSpPr txBox="1"/>
          <p:nvPr/>
        </p:nvSpPr>
        <p:spPr>
          <a:xfrm>
            <a:off x="3894993" y="3267739"/>
            <a:ext cx="816249" cy="276999"/>
          </a:xfrm>
          <a:prstGeom prst="rect">
            <a:avLst/>
          </a:prstGeom>
          <a:noFill/>
        </p:spPr>
        <p:txBody>
          <a:bodyPr wrap="none" rtlCol="0">
            <a:spAutoFit/>
          </a:bodyPr>
          <a:lstStyle/>
          <a:p>
            <a:r>
              <a:rPr lang="en-CA" sz="1200" dirty="0"/>
              <a:t>Floor mic</a:t>
            </a:r>
          </a:p>
        </p:txBody>
      </p:sp>
      <p:sp>
        <p:nvSpPr>
          <p:cNvPr id="23" name="TextBox 22">
            <a:extLst>
              <a:ext uri="{FF2B5EF4-FFF2-40B4-BE49-F238E27FC236}">
                <a16:creationId xmlns:a16="http://schemas.microsoft.com/office/drawing/2014/main" id="{456396EA-16E5-357B-81C5-30C8CEB60987}"/>
              </a:ext>
            </a:extLst>
          </p:cNvPr>
          <p:cNvSpPr txBox="1"/>
          <p:nvPr/>
        </p:nvSpPr>
        <p:spPr>
          <a:xfrm>
            <a:off x="6824012" y="1431943"/>
            <a:ext cx="1973238" cy="276999"/>
          </a:xfrm>
          <a:prstGeom prst="rect">
            <a:avLst/>
          </a:prstGeom>
          <a:noFill/>
        </p:spPr>
        <p:style>
          <a:lnRef idx="3">
            <a:schemeClr val="lt1"/>
          </a:lnRef>
          <a:fillRef idx="1">
            <a:schemeClr val="accent5"/>
          </a:fillRef>
          <a:effectRef idx="1">
            <a:schemeClr val="accent5"/>
          </a:effectRef>
          <a:fontRef idx="minor">
            <a:schemeClr val="lt1"/>
          </a:fontRef>
        </p:style>
        <p:txBody>
          <a:bodyPr wrap="square" rtlCol="0">
            <a:spAutoFit/>
          </a:bodyPr>
          <a:lstStyle/>
          <a:p>
            <a:r>
              <a:rPr lang="en-CA" sz="1200" dirty="0">
                <a:solidFill>
                  <a:schemeClr val="tx1"/>
                </a:solidFill>
              </a:rPr>
              <a:t>Console/ Tech Table</a:t>
            </a:r>
          </a:p>
        </p:txBody>
      </p:sp>
      <p:pic>
        <p:nvPicPr>
          <p:cNvPr id="25" name="Picture 24" descr="A picture containing surge suppressor, electronics, game, adapter&#10;&#10;Description automatically generated">
            <a:extLst>
              <a:ext uri="{FF2B5EF4-FFF2-40B4-BE49-F238E27FC236}">
                <a16:creationId xmlns:a16="http://schemas.microsoft.com/office/drawing/2014/main" id="{0A0C3539-A065-47F3-194A-30DBE7FB9B02}"/>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315749" y="4596275"/>
            <a:ext cx="457714" cy="344000"/>
          </a:xfrm>
          <a:prstGeom prst="rect">
            <a:avLst/>
          </a:prstGeom>
        </p:spPr>
      </p:pic>
      <p:pic>
        <p:nvPicPr>
          <p:cNvPr id="27" name="Picture 26" descr="A picture containing surge suppressor, electronics, game, adapter&#10;&#10;Description automatically generated">
            <a:extLst>
              <a:ext uri="{FF2B5EF4-FFF2-40B4-BE49-F238E27FC236}">
                <a16:creationId xmlns:a16="http://schemas.microsoft.com/office/drawing/2014/main" id="{7D7062BF-E364-FFC9-9AEA-534B703E07F8}"/>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673312" y="2903563"/>
            <a:ext cx="442442" cy="332522"/>
          </a:xfrm>
          <a:prstGeom prst="rect">
            <a:avLst/>
          </a:prstGeom>
        </p:spPr>
      </p:pic>
      <p:pic>
        <p:nvPicPr>
          <p:cNvPr id="28" name="Picture 27" descr="A picture containing surge suppressor, electronics, game, adapter&#10;&#10;Description automatically generated">
            <a:extLst>
              <a:ext uri="{FF2B5EF4-FFF2-40B4-BE49-F238E27FC236}">
                <a16:creationId xmlns:a16="http://schemas.microsoft.com/office/drawing/2014/main" id="{F8FC5375-2814-8945-29D3-ABACFA04E82A}"/>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361347" y="1342061"/>
            <a:ext cx="462855" cy="347864"/>
          </a:xfrm>
          <a:prstGeom prst="rect">
            <a:avLst/>
          </a:prstGeom>
        </p:spPr>
      </p:pic>
      <p:sp>
        <p:nvSpPr>
          <p:cNvPr id="4" name="Flowchart: Process 3">
            <a:extLst>
              <a:ext uri="{FF2B5EF4-FFF2-40B4-BE49-F238E27FC236}">
                <a16:creationId xmlns:a16="http://schemas.microsoft.com/office/drawing/2014/main" id="{382323EC-8A2E-F7F2-2CB0-2E48C6B67957}"/>
              </a:ext>
            </a:extLst>
          </p:cNvPr>
          <p:cNvSpPr/>
          <p:nvPr/>
        </p:nvSpPr>
        <p:spPr>
          <a:xfrm>
            <a:off x="2434003" y="1104235"/>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Flowchart: Process 23">
            <a:extLst>
              <a:ext uri="{FF2B5EF4-FFF2-40B4-BE49-F238E27FC236}">
                <a16:creationId xmlns:a16="http://schemas.microsoft.com/office/drawing/2014/main" id="{425E669E-4B12-E52E-6BB4-4C3B2EFC7BBA}"/>
              </a:ext>
            </a:extLst>
          </p:cNvPr>
          <p:cNvSpPr/>
          <p:nvPr/>
        </p:nvSpPr>
        <p:spPr>
          <a:xfrm>
            <a:off x="1883991" y="1104236"/>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Flowchart: Process 25">
            <a:extLst>
              <a:ext uri="{FF2B5EF4-FFF2-40B4-BE49-F238E27FC236}">
                <a16:creationId xmlns:a16="http://schemas.microsoft.com/office/drawing/2014/main" id="{054C8231-B4B9-2CA0-2F81-4B14EC3A8F0E}"/>
              </a:ext>
            </a:extLst>
          </p:cNvPr>
          <p:cNvSpPr/>
          <p:nvPr/>
        </p:nvSpPr>
        <p:spPr>
          <a:xfrm>
            <a:off x="2984016" y="1104234"/>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Flowchart: Process 28">
            <a:extLst>
              <a:ext uri="{FF2B5EF4-FFF2-40B4-BE49-F238E27FC236}">
                <a16:creationId xmlns:a16="http://schemas.microsoft.com/office/drawing/2014/main" id="{16729B4B-5F44-BD03-A8FA-451EBCF09F34}"/>
              </a:ext>
            </a:extLst>
          </p:cNvPr>
          <p:cNvSpPr/>
          <p:nvPr/>
        </p:nvSpPr>
        <p:spPr>
          <a:xfrm>
            <a:off x="2408117" y="2018147"/>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Flowchart: Process 29">
            <a:extLst>
              <a:ext uri="{FF2B5EF4-FFF2-40B4-BE49-F238E27FC236}">
                <a16:creationId xmlns:a16="http://schemas.microsoft.com/office/drawing/2014/main" id="{3BA81A14-A438-E613-28D2-B605DF9A3CC4}"/>
              </a:ext>
            </a:extLst>
          </p:cNvPr>
          <p:cNvSpPr/>
          <p:nvPr/>
        </p:nvSpPr>
        <p:spPr>
          <a:xfrm>
            <a:off x="2966411" y="2026446"/>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Flowchart: Process 30">
            <a:extLst>
              <a:ext uri="{FF2B5EF4-FFF2-40B4-BE49-F238E27FC236}">
                <a16:creationId xmlns:a16="http://schemas.microsoft.com/office/drawing/2014/main" id="{680ADC1C-FAF4-5D26-9674-8DE0DFAA20C2}"/>
              </a:ext>
            </a:extLst>
          </p:cNvPr>
          <p:cNvSpPr/>
          <p:nvPr/>
        </p:nvSpPr>
        <p:spPr>
          <a:xfrm>
            <a:off x="2390268" y="3545661"/>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Flowchart: Process 31">
            <a:extLst>
              <a:ext uri="{FF2B5EF4-FFF2-40B4-BE49-F238E27FC236}">
                <a16:creationId xmlns:a16="http://schemas.microsoft.com/office/drawing/2014/main" id="{2A9FFEE1-C679-5616-11B8-E1A2C8A5DBAA}"/>
              </a:ext>
            </a:extLst>
          </p:cNvPr>
          <p:cNvSpPr/>
          <p:nvPr/>
        </p:nvSpPr>
        <p:spPr>
          <a:xfrm>
            <a:off x="2960981" y="3558160"/>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Flowchart: Process 32">
            <a:extLst>
              <a:ext uri="{FF2B5EF4-FFF2-40B4-BE49-F238E27FC236}">
                <a16:creationId xmlns:a16="http://schemas.microsoft.com/office/drawing/2014/main" id="{8CDE0FD5-3673-8F6F-20FB-18EFB8217213}"/>
              </a:ext>
            </a:extLst>
          </p:cNvPr>
          <p:cNvSpPr/>
          <p:nvPr/>
        </p:nvSpPr>
        <p:spPr>
          <a:xfrm>
            <a:off x="2378503" y="4547842"/>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Flowchart: Process 33">
            <a:extLst>
              <a:ext uri="{FF2B5EF4-FFF2-40B4-BE49-F238E27FC236}">
                <a16:creationId xmlns:a16="http://schemas.microsoft.com/office/drawing/2014/main" id="{6FF08AAE-F261-F907-7D09-4592EA1C129B}"/>
              </a:ext>
            </a:extLst>
          </p:cNvPr>
          <p:cNvSpPr/>
          <p:nvPr/>
        </p:nvSpPr>
        <p:spPr>
          <a:xfrm>
            <a:off x="2960981" y="4547843"/>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Flowchart: Process 34">
            <a:extLst>
              <a:ext uri="{FF2B5EF4-FFF2-40B4-BE49-F238E27FC236}">
                <a16:creationId xmlns:a16="http://schemas.microsoft.com/office/drawing/2014/main" id="{32CEB043-8395-7CE8-F5B5-C214790683B9}"/>
              </a:ext>
            </a:extLst>
          </p:cNvPr>
          <p:cNvSpPr/>
          <p:nvPr/>
        </p:nvSpPr>
        <p:spPr>
          <a:xfrm>
            <a:off x="1894755" y="2018147"/>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Flowchart: Process 35">
            <a:extLst>
              <a:ext uri="{FF2B5EF4-FFF2-40B4-BE49-F238E27FC236}">
                <a16:creationId xmlns:a16="http://schemas.microsoft.com/office/drawing/2014/main" id="{C9A03625-ED87-40E5-24AD-F58EBC3FF6AE}"/>
              </a:ext>
            </a:extLst>
          </p:cNvPr>
          <p:cNvSpPr/>
          <p:nvPr/>
        </p:nvSpPr>
        <p:spPr>
          <a:xfrm>
            <a:off x="1832941" y="3545661"/>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Flowchart: Process 36">
            <a:extLst>
              <a:ext uri="{FF2B5EF4-FFF2-40B4-BE49-F238E27FC236}">
                <a16:creationId xmlns:a16="http://schemas.microsoft.com/office/drawing/2014/main" id="{DC7C6155-45D8-1B92-9549-74EC634FB6FB}"/>
              </a:ext>
            </a:extLst>
          </p:cNvPr>
          <p:cNvSpPr/>
          <p:nvPr/>
        </p:nvSpPr>
        <p:spPr>
          <a:xfrm>
            <a:off x="1832941" y="4530139"/>
            <a:ext cx="334289" cy="7615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descr="A picture containing cable, connector&#10;&#10;Description automatically generated">
            <a:extLst>
              <a:ext uri="{FF2B5EF4-FFF2-40B4-BE49-F238E27FC236}">
                <a16:creationId xmlns:a16="http://schemas.microsoft.com/office/drawing/2014/main" id="{FB73B02F-C5F7-D4E0-DCB5-F9C3525618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61345" y="5041580"/>
            <a:ext cx="693546" cy="524280"/>
          </a:xfrm>
          <a:prstGeom prst="rect">
            <a:avLst/>
          </a:prstGeom>
        </p:spPr>
      </p:pic>
      <p:pic>
        <p:nvPicPr>
          <p:cNvPr id="39" name="Picture 38" descr="A close-up of a cable&#10;&#10;Description automatically generated with low confidence">
            <a:extLst>
              <a:ext uri="{FF2B5EF4-FFF2-40B4-BE49-F238E27FC236}">
                <a16:creationId xmlns:a16="http://schemas.microsoft.com/office/drawing/2014/main" id="{FCD3DD5C-7D6B-D915-1365-60699AD9A40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67313" y="4910911"/>
            <a:ext cx="774699" cy="371315"/>
          </a:xfrm>
          <a:prstGeom prst="rect">
            <a:avLst/>
          </a:prstGeom>
        </p:spPr>
      </p:pic>
      <p:pic>
        <p:nvPicPr>
          <p:cNvPr id="41" name="Picture 40" descr="A picture containing connector, adapter&#10;&#10;Description automatically generated">
            <a:extLst>
              <a:ext uri="{FF2B5EF4-FFF2-40B4-BE49-F238E27FC236}">
                <a16:creationId xmlns:a16="http://schemas.microsoft.com/office/drawing/2014/main" id="{015DB099-ECFB-F20B-226E-E8FCB58E610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1417" y="4409149"/>
            <a:ext cx="798435" cy="353973"/>
          </a:xfrm>
          <a:prstGeom prst="rect">
            <a:avLst/>
          </a:prstGeom>
        </p:spPr>
      </p:pic>
      <p:sp>
        <p:nvSpPr>
          <p:cNvPr id="49" name="Oval 48">
            <a:extLst>
              <a:ext uri="{FF2B5EF4-FFF2-40B4-BE49-F238E27FC236}">
                <a16:creationId xmlns:a16="http://schemas.microsoft.com/office/drawing/2014/main" id="{5E9A2A8B-480E-4322-8A88-968B7051E406}"/>
              </a:ext>
            </a:extLst>
          </p:cNvPr>
          <p:cNvSpPr/>
          <p:nvPr/>
        </p:nvSpPr>
        <p:spPr>
          <a:xfrm>
            <a:off x="6895380" y="5052780"/>
            <a:ext cx="137160" cy="137160"/>
          </a:xfrm>
          <a:prstGeom prst="ellipse">
            <a:avLst/>
          </a:prstGeom>
          <a:solidFill>
            <a:srgbClr val="000000">
              <a:alpha val="5000"/>
            </a:srgbClr>
          </a:solidFill>
          <a:ln w="18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en-US" sz="1800">
              <a:solidFill>
                <a:srgbClr val="000000"/>
              </a:solidFill>
            </a:endParaRPr>
          </a:p>
        </p:txBody>
      </p:sp>
      <p:pic>
        <p:nvPicPr>
          <p:cNvPr id="43" name="Picture 42">
            <a:extLst>
              <a:ext uri="{FF2B5EF4-FFF2-40B4-BE49-F238E27FC236}">
                <a16:creationId xmlns:a16="http://schemas.microsoft.com/office/drawing/2014/main" id="{2EF74B05-67B3-5777-93F9-38641282659D}"/>
              </a:ext>
            </a:extLst>
          </p:cNvPr>
          <p:cNvPicPr>
            <a:picLocks noChangeAspect="1"/>
          </p:cNvPicPr>
          <p:nvPr/>
        </p:nvPicPr>
        <p:blipFill>
          <a:blip r:embed="rId14">
            <a:alphaModFix/>
          </a:blip>
          <a:stretch>
            <a:fillRect/>
          </a:stretch>
        </p:blipFill>
        <p:spPr>
          <a:xfrm>
            <a:off x="6773466" y="4074935"/>
            <a:ext cx="430921" cy="456776"/>
          </a:xfrm>
          <a:prstGeom prst="rect">
            <a:avLst/>
          </a:prstGeom>
          <a:blipFill>
            <a:blip r:embed="rId15">
              <a:alphaModFix/>
            </a:blip>
            <a:tile tx="0" ty="0" sx="100000" sy="100000" flip="none" algn="tl"/>
          </a:blipFill>
        </p:spPr>
      </p:pic>
      <p:sp>
        <p:nvSpPr>
          <p:cNvPr id="44" name="TextBox 43">
            <a:extLst>
              <a:ext uri="{FF2B5EF4-FFF2-40B4-BE49-F238E27FC236}">
                <a16:creationId xmlns:a16="http://schemas.microsoft.com/office/drawing/2014/main" id="{AEB48BB4-8692-971F-48BA-C97AC45BF218}"/>
              </a:ext>
            </a:extLst>
          </p:cNvPr>
          <p:cNvSpPr txBox="1"/>
          <p:nvPr/>
        </p:nvSpPr>
        <p:spPr>
          <a:xfrm>
            <a:off x="9116740" y="2237010"/>
            <a:ext cx="986487" cy="369332"/>
          </a:xfrm>
          <a:prstGeom prst="rect">
            <a:avLst/>
          </a:prstGeom>
          <a:noFill/>
        </p:spPr>
        <p:txBody>
          <a:bodyPr wrap="square" rtlCol="0">
            <a:spAutoFit/>
          </a:bodyPr>
          <a:lstStyle/>
          <a:p>
            <a:r>
              <a:rPr lang="en-US" sz="1800" dirty="0"/>
              <a:t>screen</a:t>
            </a:r>
          </a:p>
        </p:txBody>
      </p:sp>
      <p:sp>
        <p:nvSpPr>
          <p:cNvPr id="45" name="TextBox 44">
            <a:extLst>
              <a:ext uri="{FF2B5EF4-FFF2-40B4-BE49-F238E27FC236}">
                <a16:creationId xmlns:a16="http://schemas.microsoft.com/office/drawing/2014/main" id="{A85A06E7-F684-7A5A-E54C-1326A881AB56}"/>
              </a:ext>
            </a:extLst>
          </p:cNvPr>
          <p:cNvSpPr txBox="1"/>
          <p:nvPr/>
        </p:nvSpPr>
        <p:spPr>
          <a:xfrm>
            <a:off x="5689198" y="2471567"/>
            <a:ext cx="1177184" cy="369332"/>
          </a:xfrm>
          <a:prstGeom prst="rect">
            <a:avLst/>
          </a:prstGeom>
          <a:noFill/>
        </p:spPr>
        <p:txBody>
          <a:bodyPr wrap="square" rtlCol="0">
            <a:spAutoFit/>
          </a:bodyPr>
          <a:lstStyle/>
          <a:p>
            <a:r>
              <a:rPr lang="en-US" sz="1800" dirty="0"/>
              <a:t>Projector</a:t>
            </a:r>
          </a:p>
        </p:txBody>
      </p:sp>
      <p:pic>
        <p:nvPicPr>
          <p:cNvPr id="47" name="Picture 46">
            <a:extLst>
              <a:ext uri="{FF2B5EF4-FFF2-40B4-BE49-F238E27FC236}">
                <a16:creationId xmlns:a16="http://schemas.microsoft.com/office/drawing/2014/main" id="{CD2B74E3-30BD-0652-A71D-A088D5778618}"/>
              </a:ext>
            </a:extLst>
          </p:cNvPr>
          <p:cNvPicPr>
            <a:picLocks noChangeAspect="1"/>
          </p:cNvPicPr>
          <p:nvPr/>
        </p:nvPicPr>
        <p:blipFill>
          <a:blip r:embed="rId16"/>
          <a:stretch>
            <a:fillRect/>
          </a:stretch>
        </p:blipFill>
        <p:spPr>
          <a:xfrm>
            <a:off x="6361344" y="906912"/>
            <a:ext cx="637530" cy="425020"/>
          </a:xfrm>
          <a:prstGeom prst="rect">
            <a:avLst/>
          </a:prstGeom>
        </p:spPr>
      </p:pic>
      <p:pic>
        <p:nvPicPr>
          <p:cNvPr id="48" name="Picture 47">
            <a:extLst>
              <a:ext uri="{FF2B5EF4-FFF2-40B4-BE49-F238E27FC236}">
                <a16:creationId xmlns:a16="http://schemas.microsoft.com/office/drawing/2014/main" id="{DF3F9DC1-1225-07B0-9B93-815CFE051C1E}"/>
              </a:ext>
            </a:extLst>
          </p:cNvPr>
          <p:cNvPicPr>
            <a:picLocks noChangeAspect="1"/>
          </p:cNvPicPr>
          <p:nvPr/>
        </p:nvPicPr>
        <p:blipFill>
          <a:blip r:embed="rId17"/>
          <a:stretch>
            <a:fillRect/>
          </a:stretch>
        </p:blipFill>
        <p:spPr>
          <a:xfrm rot="3978196">
            <a:off x="7006939" y="648410"/>
            <a:ext cx="877900" cy="1088231"/>
          </a:xfrm>
          <a:prstGeom prst="rect">
            <a:avLst/>
          </a:prstGeom>
        </p:spPr>
      </p:pic>
      <p:sp>
        <p:nvSpPr>
          <p:cNvPr id="51" name="TextBox 50">
            <a:extLst>
              <a:ext uri="{FF2B5EF4-FFF2-40B4-BE49-F238E27FC236}">
                <a16:creationId xmlns:a16="http://schemas.microsoft.com/office/drawing/2014/main" id="{137B1DD5-E7FA-D0EE-4134-A859D0D76A5C}"/>
              </a:ext>
            </a:extLst>
          </p:cNvPr>
          <p:cNvSpPr txBox="1"/>
          <p:nvPr/>
        </p:nvSpPr>
        <p:spPr>
          <a:xfrm>
            <a:off x="1854864" y="2858161"/>
            <a:ext cx="1189107" cy="415498"/>
          </a:xfrm>
          <a:prstGeom prst="rect">
            <a:avLst/>
          </a:prstGeom>
          <a:noFill/>
        </p:spPr>
        <p:txBody>
          <a:bodyPr wrap="square" rtlCol="0">
            <a:spAutoFit/>
          </a:bodyPr>
          <a:lstStyle/>
          <a:p>
            <a:r>
              <a:rPr lang="en-US" sz="1050" dirty="0"/>
              <a:t>Desks/chair/power</a:t>
            </a:r>
          </a:p>
        </p:txBody>
      </p:sp>
      <p:pic>
        <p:nvPicPr>
          <p:cNvPr id="38" name="Picture 37" descr="A picture containing surge suppressor, electronics, game, adapter&#10;&#10;Description automatically generated">
            <a:extLst>
              <a:ext uri="{FF2B5EF4-FFF2-40B4-BE49-F238E27FC236}">
                <a16:creationId xmlns:a16="http://schemas.microsoft.com/office/drawing/2014/main" id="{B6320939-30C2-39F3-CBF9-B7A3A8C911DA}"/>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21877" y="4242133"/>
            <a:ext cx="457714" cy="344000"/>
          </a:xfrm>
          <a:prstGeom prst="rect">
            <a:avLst/>
          </a:prstGeom>
        </p:spPr>
      </p:pic>
      <p:pic>
        <p:nvPicPr>
          <p:cNvPr id="40" name="Picture 39" descr="A picture containing surge suppressor, electronics, game, adapter&#10;&#10;Description automatically generated">
            <a:extLst>
              <a:ext uri="{FF2B5EF4-FFF2-40B4-BE49-F238E27FC236}">
                <a16:creationId xmlns:a16="http://schemas.microsoft.com/office/drawing/2014/main" id="{D95AB8BD-7915-D9AC-3ADC-3BFB285FEA24}"/>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10196" y="1813141"/>
            <a:ext cx="457714" cy="344000"/>
          </a:xfrm>
          <a:prstGeom prst="rect">
            <a:avLst/>
          </a:prstGeom>
        </p:spPr>
      </p:pic>
    </p:spTree>
    <p:extLst>
      <p:ext uri="{BB962C8B-B14F-4D97-AF65-F5344CB8AC3E}">
        <p14:creationId xmlns:p14="http://schemas.microsoft.com/office/powerpoint/2010/main" val="4142032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p:txBody>
          <a:bodyPr/>
          <a:lstStyle/>
          <a:p>
            <a:r>
              <a:rPr lang="en-US"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609600" y="1341438"/>
            <a:ext cx="10744200" cy="4754562"/>
          </a:xfrm>
        </p:spPr>
        <p:txBody>
          <a:bodyPr/>
          <a:lstStyle/>
          <a:p>
            <a:pPr marL="457200" indent="-457200">
              <a:buAutoNum type="arabicPeriod"/>
            </a:pPr>
            <a:r>
              <a:rPr lang="en-US" sz="2400" dirty="0"/>
              <a:t>One central laptop/computer per meeting connects at head table.</a:t>
            </a:r>
          </a:p>
          <a:p>
            <a:pPr marL="457200" indent="-457200">
              <a:buAutoNum type="arabicPeriod"/>
            </a:pPr>
            <a:r>
              <a:rPr lang="en-US" sz="2400" dirty="0"/>
              <a:t>Local speakers queue/speak only at microphone</a:t>
            </a:r>
          </a:p>
          <a:p>
            <a:pPr marL="457200" indent="-457200">
              <a:buAutoNum type="arabicPeriod"/>
            </a:pPr>
            <a:r>
              <a:rPr lang="en-US" sz="2400" dirty="0"/>
              <a:t>Presenters have chair (central laptop) share the presentation</a:t>
            </a:r>
          </a:p>
          <a:p>
            <a:pPr marL="457200" indent="-457200">
              <a:buAutoNum type="arabicPeriod"/>
            </a:pPr>
            <a:r>
              <a:rPr lang="en-US" sz="2400" dirty="0"/>
              <a:t>Local attendees when logged into WebEx </a:t>
            </a:r>
            <a:r>
              <a:rPr lang="en-US" sz="2400" dirty="0">
                <a:solidFill>
                  <a:srgbClr val="FF0000"/>
                </a:solidFill>
              </a:rPr>
              <a:t>SHALL</a:t>
            </a:r>
            <a:r>
              <a:rPr lang="en-US" sz="2400" dirty="0"/>
              <a:t> </a:t>
            </a:r>
            <a:r>
              <a:rPr lang="en-US" sz="2400" dirty="0">
                <a:solidFill>
                  <a:srgbClr val="C00000"/>
                </a:solidFill>
              </a:rPr>
              <a:t>NOT connect Audio.</a:t>
            </a:r>
          </a:p>
          <a:p>
            <a:pPr marL="457200" indent="-457200">
              <a:buAutoNum type="arabicPeriod"/>
            </a:pPr>
            <a:r>
              <a:rPr lang="en-US" sz="2400" dirty="0">
                <a:solidFill>
                  <a:schemeClr val="tx1"/>
                </a:solidFill>
              </a:rPr>
              <a:t>When Starting a meeting the host should do the following:</a:t>
            </a:r>
          </a:p>
          <a:p>
            <a:pPr marL="857250" lvl="1" indent="-457200">
              <a:buAutoNum type="arabicPeriod"/>
            </a:pPr>
            <a:r>
              <a:rPr lang="en-US" sz="2400" dirty="0">
                <a:solidFill>
                  <a:schemeClr val="tx1"/>
                </a:solidFill>
              </a:rPr>
              <a:t>Select “Meeting” -&gt; “Meeting Options” -&gt; [Disable] “Allow Participant to turn on Video”</a:t>
            </a:r>
          </a:p>
          <a:p>
            <a:pPr marL="857250" lvl="1" indent="-457200">
              <a:buAutoNum type="arabicPeriod"/>
            </a:pPr>
            <a:r>
              <a:rPr lang="en-US" sz="2400" dirty="0">
                <a:solidFill>
                  <a:schemeClr val="tx1"/>
                </a:solidFill>
              </a:rPr>
              <a:t>Select “Participant” -&gt; [Enable] “Mute on Entry”.</a:t>
            </a:r>
          </a:p>
          <a:p>
            <a:pPr marL="457200" indent="-457200">
              <a:buAutoNum type="arabicPeriod"/>
            </a:pPr>
            <a:r>
              <a:rPr lang="en-US" sz="2400" dirty="0">
                <a:solidFill>
                  <a:schemeClr val="tx1"/>
                </a:solidFill>
              </a:rPr>
              <a:t>For those Remote Attendees Connecting to Webex, Configure Webex Audio to use “Music Mode”.</a:t>
            </a:r>
          </a:p>
          <a:p>
            <a:pPr marL="457200" indent="-457200">
              <a:buAutoNum type="arabicPeriod"/>
            </a:pPr>
            <a:r>
              <a:rPr lang="en-US" sz="2400" dirty="0"/>
              <a:t>See Training slides: </a:t>
            </a:r>
            <a:r>
              <a:rPr lang="en-US" sz="2400" dirty="0">
                <a:hlinkClick r:id="rId2"/>
              </a:rPr>
              <a:t>802 EC-22/183r1</a:t>
            </a:r>
            <a:r>
              <a:rPr lang="en-US" sz="2400" dirty="0"/>
              <a:t>: </a:t>
            </a:r>
            <a:endParaRPr lang="en-US" sz="2400" dirty="0">
              <a:solidFill>
                <a:schemeClr val="tx1"/>
              </a:solidFill>
            </a:endParaRPr>
          </a:p>
        </p:txBody>
      </p:sp>
    </p:spTree>
    <p:extLst>
      <p:ext uri="{BB962C8B-B14F-4D97-AF65-F5344CB8AC3E}">
        <p14:creationId xmlns:p14="http://schemas.microsoft.com/office/powerpoint/2010/main" val="3606741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7113-92D4-EFEF-B1A1-D9A49DC7F2AB}"/>
              </a:ext>
            </a:extLst>
          </p:cNvPr>
          <p:cNvSpPr>
            <a:spLocks noGrp="1"/>
          </p:cNvSpPr>
          <p:nvPr>
            <p:ph type="title"/>
          </p:nvPr>
        </p:nvSpPr>
        <p:spPr/>
        <p:txBody>
          <a:bodyPr/>
          <a:lstStyle/>
          <a:p>
            <a:r>
              <a:rPr lang="en-US" dirty="0"/>
              <a:t>a) iii. Exec Sec Bangkok Site Visit Status</a:t>
            </a:r>
          </a:p>
        </p:txBody>
      </p:sp>
      <p:sp>
        <p:nvSpPr>
          <p:cNvPr id="3" name="Content Placeholder 2">
            <a:extLst>
              <a:ext uri="{FF2B5EF4-FFF2-40B4-BE49-F238E27FC236}">
                <a16:creationId xmlns:a16="http://schemas.microsoft.com/office/drawing/2014/main" id="{DE53F635-D915-F90E-94D5-09FADECE6252}"/>
              </a:ext>
            </a:extLst>
          </p:cNvPr>
          <p:cNvSpPr>
            <a:spLocks noGrp="1"/>
          </p:cNvSpPr>
          <p:nvPr>
            <p:ph idx="1"/>
          </p:nvPr>
        </p:nvSpPr>
        <p:spPr>
          <a:xfrm>
            <a:off x="334433" y="1341438"/>
            <a:ext cx="10972800" cy="4983162"/>
          </a:xfrm>
        </p:spPr>
        <p:txBody>
          <a:bodyPr/>
          <a:lstStyle/>
          <a:p>
            <a:r>
              <a:rPr lang="en-US" sz="2000" dirty="0"/>
              <a:t>Purchased airline ticket – under $4k.</a:t>
            </a:r>
          </a:p>
          <a:p>
            <a:r>
              <a:rPr lang="en-US" sz="2000" dirty="0"/>
              <a:t>Site visit meet with hotel Sept 28- 29</a:t>
            </a:r>
          </a:p>
          <a:p>
            <a:r>
              <a:rPr lang="en-US" sz="2000" dirty="0"/>
              <a:t>Meeting with Tourist board, DNC, Oct 1 </a:t>
            </a:r>
          </a:p>
          <a:p>
            <a:r>
              <a:rPr lang="en-US" sz="2000" dirty="0"/>
              <a:t>Travel Sept 27-Oct 3</a:t>
            </a:r>
          </a:p>
          <a:p>
            <a:r>
              <a:rPr lang="en-US" sz="2000" dirty="0"/>
              <a:t>Scheduled test of Mixed mode</a:t>
            </a:r>
          </a:p>
          <a:p>
            <a:pPr lvl="1">
              <a:spcAft>
                <a:spcPts val="0"/>
              </a:spcAft>
            </a:pPr>
            <a:r>
              <a:rPr lang="en-US" sz="2000" b="1" u="sng" dirty="0">
                <a:effectLst/>
                <a:latin typeface="Times New Roman" panose="02020603050405020304" pitchFamily="18" charset="0"/>
              </a:rPr>
              <a:t>Friday, September 30, 2022:</a:t>
            </a:r>
            <a:endParaRPr lang="en-US" sz="2000" dirty="0">
              <a:effectLst/>
              <a:latin typeface="Times New Roman" panose="02020603050405020304" pitchFamily="18" charset="0"/>
            </a:endParaRPr>
          </a:p>
          <a:p>
            <a:pPr marL="800100" lvl="2" indent="0">
              <a:spcAft>
                <a:spcPts val="0"/>
              </a:spcAft>
              <a:buNone/>
            </a:pPr>
            <a:r>
              <a:rPr lang="en-US" sz="2000" dirty="0">
                <a:effectLst/>
                <a:latin typeface="Times New Roman" panose="02020603050405020304" pitchFamily="18" charset="0"/>
              </a:rPr>
              <a:t>1.  8:30am - 9:15am: Hotel to set-up a mock meeting room to try the AV on-site/hybrid arrangements</a:t>
            </a:r>
          </a:p>
          <a:p>
            <a:pPr marL="800100" lvl="2" indent="0">
              <a:spcAft>
                <a:spcPts val="0"/>
              </a:spcAft>
              <a:buNone/>
            </a:pPr>
            <a:r>
              <a:rPr lang="en-US" sz="2000" dirty="0">
                <a:effectLst/>
                <a:latin typeface="Times New Roman" panose="02020603050405020304" pitchFamily="18" charset="0"/>
              </a:rPr>
              <a:t>- more details to follow</a:t>
            </a:r>
          </a:p>
          <a:p>
            <a:pPr marL="800100" lvl="2" indent="0">
              <a:spcAft>
                <a:spcPts val="0"/>
              </a:spcAft>
              <a:buNone/>
            </a:pPr>
            <a:r>
              <a:rPr lang="en-US" sz="2000" dirty="0">
                <a:effectLst/>
                <a:latin typeface="Times New Roman" panose="02020603050405020304" pitchFamily="18" charset="0"/>
              </a:rPr>
              <a:t>2.  9:15 -10:15am: IEEE 802 to host a 30-60 minute with IEEE 802EC in USA.</a:t>
            </a:r>
          </a:p>
          <a:p>
            <a:pPr marL="800100" lvl="2" indent="0">
              <a:spcAft>
                <a:spcPts val="0"/>
              </a:spcAft>
              <a:buNone/>
            </a:pPr>
            <a:r>
              <a:rPr lang="en-US" sz="2000" dirty="0">
                <a:effectLst/>
                <a:latin typeface="Times New Roman" panose="02020603050405020304" pitchFamily="18" charset="0"/>
              </a:rPr>
              <a:t>- will need access to hotel network</a:t>
            </a:r>
          </a:p>
          <a:p>
            <a:pPr marL="800100" lvl="2" indent="0">
              <a:spcAft>
                <a:spcPts val="0"/>
              </a:spcAft>
              <a:buNone/>
            </a:pPr>
            <a:r>
              <a:rPr lang="en-US" sz="2000" dirty="0">
                <a:effectLst/>
                <a:latin typeface="Times New Roman" panose="02020603050405020304" pitchFamily="18" charset="0"/>
              </a:rPr>
              <a:t>*Mixed-Mode Meeting will be held on Thursday, Sept. 29 at 9:30am Bangkok Time and 7:30pm PT (USA)</a:t>
            </a:r>
          </a:p>
          <a:p>
            <a:pPr marL="0" indent="0">
              <a:spcAft>
                <a:spcPts val="0"/>
              </a:spcAft>
              <a:buNone/>
            </a:pPr>
            <a:br>
              <a:rPr lang="en-US" sz="2000" dirty="0">
                <a:effectLst/>
                <a:latin typeface="Times New Roman" panose="02020603050405020304" pitchFamily="18" charset="0"/>
              </a:rPr>
            </a:br>
            <a:endParaRPr lang="en-US" sz="2000" dirty="0">
              <a:effectLst/>
              <a:latin typeface="Times New Roman" panose="02020603050405020304" pitchFamily="18" charset="0"/>
            </a:endParaRPr>
          </a:p>
          <a:p>
            <a:endParaRPr lang="en-US" sz="2000" dirty="0"/>
          </a:p>
        </p:txBody>
      </p:sp>
    </p:spTree>
    <p:extLst>
      <p:ext uri="{BB962C8B-B14F-4D97-AF65-F5344CB8AC3E}">
        <p14:creationId xmlns:p14="http://schemas.microsoft.com/office/powerpoint/2010/main" val="2297243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2CE9-4A56-F6AE-16DD-1A9A43A972D4}"/>
              </a:ext>
            </a:extLst>
          </p:cNvPr>
          <p:cNvSpPr>
            <a:spLocks noGrp="1"/>
          </p:cNvSpPr>
          <p:nvPr>
            <p:ph type="title"/>
          </p:nvPr>
        </p:nvSpPr>
        <p:spPr/>
        <p:txBody>
          <a:bodyPr/>
          <a:lstStyle/>
          <a:p>
            <a:r>
              <a:rPr lang="en-US" dirty="0"/>
              <a:t>a) iii. 802 EC Test Mixed-mode Telecon- Bangkok</a:t>
            </a:r>
          </a:p>
        </p:txBody>
      </p:sp>
      <p:sp>
        <p:nvSpPr>
          <p:cNvPr id="3" name="Content Placeholder 2">
            <a:extLst>
              <a:ext uri="{FF2B5EF4-FFF2-40B4-BE49-F238E27FC236}">
                <a16:creationId xmlns:a16="http://schemas.microsoft.com/office/drawing/2014/main" id="{D82E2E9C-C20D-2BCD-9C34-DB5DE32167C6}"/>
              </a:ext>
            </a:extLst>
          </p:cNvPr>
          <p:cNvSpPr>
            <a:spLocks noGrp="1"/>
          </p:cNvSpPr>
          <p:nvPr>
            <p:ph idx="1"/>
          </p:nvPr>
        </p:nvSpPr>
        <p:spPr/>
        <p:txBody>
          <a:bodyPr/>
          <a:lstStyle/>
          <a:p>
            <a:pPr marL="0" indent="0">
              <a:buNone/>
            </a:pPr>
            <a:r>
              <a:rPr lang="en-US" sz="1800" dirty="0"/>
              <a:t>Test Mixed-mode- 802 EC Site Visit - Bangkok</a:t>
            </a:r>
          </a:p>
          <a:p>
            <a:pPr marL="0" indent="0">
              <a:buNone/>
            </a:pPr>
            <a:r>
              <a:rPr lang="en-US" sz="1800" dirty="0"/>
              <a:t>Thursday, September 29⋅8:30 – 9:30pm</a:t>
            </a:r>
          </a:p>
          <a:p>
            <a:pPr marL="0" indent="0">
              <a:buNone/>
            </a:pPr>
            <a:r>
              <a:rPr lang="en-US" sz="1800" dirty="0">
                <a:hlinkClick r:id="rId2"/>
              </a:rPr>
              <a:t>https://ieeesa.webex.com/ieeesa/j.php?MTID=meba81385a1b37e981d8ee392b3886f8d</a:t>
            </a:r>
            <a:endParaRPr lang="en-US" sz="1800" dirty="0"/>
          </a:p>
          <a:p>
            <a:pPr marL="0" indent="0">
              <a:buNone/>
            </a:pPr>
            <a:endParaRPr lang="en-US" sz="1800" dirty="0"/>
          </a:p>
          <a:p>
            <a:pPr marL="0" indent="0">
              <a:buNone/>
            </a:pPr>
            <a:r>
              <a:rPr lang="en-US" sz="1800" dirty="0"/>
              <a:t>Simple test of Marriott Queen's Park Hotel Mixed-mode capabilities. </a:t>
            </a:r>
          </a:p>
          <a:p>
            <a:pPr marL="0" indent="0">
              <a:buNone/>
            </a:pPr>
            <a:r>
              <a:rPr lang="en-US" sz="1800" dirty="0"/>
              <a:t>Please join to test if you are available.</a:t>
            </a:r>
          </a:p>
          <a:p>
            <a:pPr marL="0" indent="0">
              <a:buNone/>
            </a:pPr>
            <a:endParaRPr lang="en-US" sz="1800" dirty="0"/>
          </a:p>
          <a:p>
            <a:pPr marL="0" indent="0">
              <a:buNone/>
            </a:pPr>
            <a:r>
              <a:rPr lang="en-US" sz="1800" dirty="0"/>
              <a:t> -~-~-~-~-~-~-~-~-~-~-~-~-~-~-~-~-~-~-~-~-~-~- </a:t>
            </a:r>
          </a:p>
          <a:p>
            <a:pPr marL="0" indent="0">
              <a:buNone/>
            </a:pPr>
            <a:r>
              <a:rPr lang="en-US" sz="1800" dirty="0"/>
              <a:t>JOIN WEBEX MEETING: </a:t>
            </a:r>
            <a:r>
              <a:rPr lang="en-US" sz="1800" dirty="0">
                <a:hlinkClick r:id="rId3"/>
              </a:rPr>
              <a:t>https://ieeesa.webex.com/ieeesa/j.php?MTID=meba81385a1b37e981d8ee392b3886f8d</a:t>
            </a:r>
            <a:r>
              <a:rPr lang="en-US" sz="1800" dirty="0"/>
              <a:t> </a:t>
            </a:r>
          </a:p>
          <a:p>
            <a:pPr marL="0" indent="0">
              <a:buNone/>
            </a:pPr>
            <a:r>
              <a:rPr lang="en-US" sz="1800" dirty="0"/>
              <a:t>Meeting number (access code): 2330 754 9881 </a:t>
            </a:r>
          </a:p>
          <a:p>
            <a:pPr marL="0" indent="0">
              <a:buNone/>
            </a:pPr>
            <a:r>
              <a:rPr lang="en-US" sz="1800" dirty="0"/>
              <a:t>Meeting password: test</a:t>
            </a:r>
          </a:p>
        </p:txBody>
      </p:sp>
    </p:spTree>
    <p:extLst>
      <p:ext uri="{BB962C8B-B14F-4D97-AF65-F5344CB8AC3E}">
        <p14:creationId xmlns:p14="http://schemas.microsoft.com/office/powerpoint/2010/main" val="1923646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48286-C74B-72E3-8BA7-B6B890E28BE3}"/>
              </a:ext>
            </a:extLst>
          </p:cNvPr>
          <p:cNvSpPr>
            <a:spLocks noGrp="1"/>
          </p:cNvSpPr>
          <p:nvPr>
            <p:ph type="title"/>
          </p:nvPr>
        </p:nvSpPr>
        <p:spPr/>
        <p:txBody>
          <a:bodyPr/>
          <a:lstStyle/>
          <a:p>
            <a:r>
              <a:rPr lang="en-US" dirty="0"/>
              <a:t>a) iv. Tutorial #2: Granted</a:t>
            </a:r>
          </a:p>
        </p:txBody>
      </p:sp>
      <p:sp>
        <p:nvSpPr>
          <p:cNvPr id="3" name="Content Placeholder 2">
            <a:extLst>
              <a:ext uri="{FF2B5EF4-FFF2-40B4-BE49-F238E27FC236}">
                <a16:creationId xmlns:a16="http://schemas.microsoft.com/office/drawing/2014/main" id="{D4FB5442-7EEA-FF92-CDBF-B5A6343766C0}"/>
              </a:ext>
            </a:extLst>
          </p:cNvPr>
          <p:cNvSpPr>
            <a:spLocks noGrp="1"/>
          </p:cNvSpPr>
          <p:nvPr>
            <p:ph idx="1"/>
          </p:nvPr>
        </p:nvSpPr>
        <p:spPr/>
        <p:txBody>
          <a:bodyPr/>
          <a:lstStyle/>
          <a:p>
            <a:r>
              <a:rPr lang="en-US" altLang="en-US" sz="2000" dirty="0"/>
              <a:t>Tutorial #2 Slot Granted – “Wi-Fi Meets ML: Re-thinking Next-generation Wi-Fi Networks”</a:t>
            </a:r>
          </a:p>
          <a:p>
            <a:pPr lvl="1"/>
            <a:r>
              <a:rPr lang="en-US" altLang="en-US" sz="2000" dirty="0"/>
              <a:t>Sponsored by Dorothy Stanley, 802.11 Chair</a:t>
            </a:r>
          </a:p>
          <a:p>
            <a:pPr lvl="1"/>
            <a:r>
              <a:rPr lang="en-US" altLang="en-US" sz="2000" dirty="0"/>
              <a:t>Abstract: ABSTRACT:</a:t>
            </a:r>
          </a:p>
          <a:p>
            <a:pPr marL="857250" lvl="2" indent="0">
              <a:buNone/>
            </a:pPr>
            <a:r>
              <a:rPr lang="en-US" altLang="en-US" sz="2000" dirty="0"/>
              <a:t>This tutorial introduces the key Artificial Intelligence/Machine Learning (AI/ML) concepts that are essential to understanding the application of AI/ML, concisely presenting the basics of Supervised Learning, Unsupervised Learning, and Reinforcement Learning techniques. We also describe network architectural aspects to support ML, such as centralized and distributed model training and deployment. The second part of the tutorial describes representative use cases where AI/ML techniques are used to improve IEEE 802.11 performance, covering several examples in detail.  Finally, to end the tutorial, we discuss a list of open challenges to adopting AI/ML in IEEE 802.11</a:t>
            </a:r>
            <a:r>
              <a:rPr lang="en-US" altLang="en-US" sz="1800" dirty="0"/>
              <a:t>.</a:t>
            </a:r>
          </a:p>
          <a:p>
            <a:r>
              <a:rPr lang="en-US" sz="2000" dirty="0"/>
              <a:t>Allocated Slot: Tutorial #2 – November 14 at 7:30-8:50pm</a:t>
            </a:r>
          </a:p>
        </p:txBody>
      </p:sp>
    </p:spTree>
    <p:extLst>
      <p:ext uri="{BB962C8B-B14F-4D97-AF65-F5344CB8AC3E}">
        <p14:creationId xmlns:p14="http://schemas.microsoft.com/office/powerpoint/2010/main" val="615593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4CE6-4087-496B-88B7-AB7F112E60F9}"/>
              </a:ext>
            </a:extLst>
          </p:cNvPr>
          <p:cNvSpPr>
            <a:spLocks noGrp="1"/>
          </p:cNvSpPr>
          <p:nvPr>
            <p:ph type="title"/>
          </p:nvPr>
        </p:nvSpPr>
        <p:spPr/>
        <p:txBody>
          <a:bodyPr/>
          <a:lstStyle/>
          <a:p>
            <a:r>
              <a:rPr lang="en-US" altLang="en-US" dirty="0"/>
              <a:t>b) Future Venue Contract Status</a:t>
            </a:r>
            <a:endParaRPr lang="en-US" dirty="0"/>
          </a:p>
        </p:txBody>
      </p:sp>
      <p:sp>
        <p:nvSpPr>
          <p:cNvPr id="3" name="Content Placeholder 2">
            <a:extLst>
              <a:ext uri="{FF2B5EF4-FFF2-40B4-BE49-F238E27FC236}">
                <a16:creationId xmlns:a16="http://schemas.microsoft.com/office/drawing/2014/main" id="{06C2C8B8-206C-4A99-8624-93A2C2F3839F}"/>
              </a:ext>
            </a:extLst>
          </p:cNvPr>
          <p:cNvSpPr>
            <a:spLocks noGrp="1"/>
          </p:cNvSpPr>
          <p:nvPr>
            <p:ph idx="1"/>
          </p:nvPr>
        </p:nvSpPr>
        <p:spPr>
          <a:xfrm>
            <a:off x="609600" y="1371600"/>
            <a:ext cx="10972800" cy="4648197"/>
          </a:xfrm>
        </p:spPr>
        <p:txBody>
          <a:bodyPr/>
          <a:lstStyle/>
          <a:p>
            <a:r>
              <a:rPr lang="en-US" sz="1600" dirty="0">
                <a:highlight>
                  <a:srgbClr val="33CCFF"/>
                </a:highlight>
              </a:rPr>
              <a:t>2022 – Nov 13-18 – Marriott Marquis Queen’s Park, Bangkok, Thailand (Nov 2020)</a:t>
            </a:r>
          </a:p>
          <a:p>
            <a:r>
              <a:rPr lang="en-US" sz="1600" dirty="0">
                <a:highlight>
                  <a:srgbClr val="33CCFF"/>
                </a:highlight>
              </a:rPr>
              <a:t>2023 – March 12-17 –Hilton Atlanta, Atlanta, GA, United States (1 of 2 – March 2020)</a:t>
            </a:r>
          </a:p>
          <a:p>
            <a:r>
              <a:rPr lang="en-US" sz="1600" dirty="0"/>
              <a:t>2023 – July 9-14 – </a:t>
            </a:r>
            <a:r>
              <a:rPr lang="en-US" sz="1600" dirty="0" err="1"/>
              <a:t>Estrel</a:t>
            </a:r>
            <a:r>
              <a:rPr lang="en-US" sz="1600" dirty="0"/>
              <a:t> Berlin, Berlin, Germany</a:t>
            </a:r>
          </a:p>
          <a:p>
            <a:r>
              <a:rPr lang="en-US" sz="1600" dirty="0"/>
              <a:t>2023 – Nov 12-17 – Hawaiian Village, Oahu, Hawaii, United States</a:t>
            </a:r>
          </a:p>
          <a:p>
            <a:r>
              <a:rPr lang="en-US" sz="1600" dirty="0">
                <a:highlight>
                  <a:srgbClr val="33CCFF"/>
                </a:highlight>
              </a:rPr>
              <a:t>2024 – March 10-15 – Hyatt Regency Denver at Colorado Convention Center, Denver, CO, US (March 2021)</a:t>
            </a:r>
          </a:p>
          <a:p>
            <a:r>
              <a:rPr lang="en-US" sz="1600" dirty="0">
                <a:highlight>
                  <a:srgbClr val="33CCFF"/>
                </a:highlight>
              </a:rPr>
              <a:t>2024 – July 14-19 – Sheraton Le Centre Montreal, Montreal, Quebec, Canada (July 2020)</a:t>
            </a:r>
          </a:p>
          <a:p>
            <a:r>
              <a:rPr lang="en-US" sz="1600" dirty="0">
                <a:highlight>
                  <a:srgbClr val="33CCFF"/>
                </a:highlight>
              </a:rPr>
              <a:t>2024 – Nov 10-15 –Hyatt Regency Vancouver, Vancouver, Canada (Nov 2021)</a:t>
            </a:r>
          </a:p>
          <a:p>
            <a:r>
              <a:rPr lang="en-US" sz="1600" dirty="0">
                <a:highlight>
                  <a:srgbClr val="33CCFF"/>
                </a:highlight>
              </a:rPr>
              <a:t>2025 – March 9-14 –Hilton Atlanta, Atlanta, GA, United States (2 of 2 – March 2020).</a:t>
            </a:r>
          </a:p>
          <a:p>
            <a:r>
              <a:rPr lang="en-US" sz="1600" dirty="0">
                <a:highlight>
                  <a:srgbClr val="33CCFF"/>
                </a:highlight>
              </a:rPr>
              <a:t>TBC - 2025 – July 13-18 –Marriott Madrid Auditorium, Madrid, Spain (July 2021)</a:t>
            </a:r>
          </a:p>
          <a:p>
            <a:r>
              <a:rPr lang="en-US" sz="1600" dirty="0">
                <a:highlight>
                  <a:srgbClr val="99FF99"/>
                </a:highlight>
              </a:rPr>
              <a:t>2025 – Nov 9-24 –</a:t>
            </a:r>
          </a:p>
          <a:p>
            <a:r>
              <a:rPr lang="en-US" sz="1600" dirty="0">
                <a:highlight>
                  <a:srgbClr val="33CCFF"/>
                </a:highlight>
              </a:rPr>
              <a:t>TBC - 2026 March 8-13 - Hyatt Regency Chicago, Chicago, IL, United States (March 2024) (Rebook for Denver)</a:t>
            </a:r>
          </a:p>
          <a:p>
            <a:r>
              <a:rPr lang="en-US" sz="1600" dirty="0">
                <a:highlight>
                  <a:srgbClr val="2FB1DF"/>
                </a:highlight>
              </a:rPr>
              <a:t>TBC - 2026 – July 12-17 – Sheraton Le Centre Montreal, Montreal, Quebec, Canada (July 2022 penalty offset)</a:t>
            </a:r>
          </a:p>
          <a:p>
            <a:r>
              <a:rPr lang="en-US" sz="1600" dirty="0"/>
              <a:t>2027 – Nov 14-19 – Hawaiian Village, Oahu, Hawaii, United States</a:t>
            </a:r>
          </a:p>
          <a:p>
            <a:pPr marL="800100" lvl="2" indent="0">
              <a:buNone/>
            </a:pPr>
            <a:endParaRPr lang="en-US" sz="1600" dirty="0">
              <a:highlight>
                <a:srgbClr val="99FF99"/>
              </a:highlight>
            </a:endParaRPr>
          </a:p>
          <a:p>
            <a:r>
              <a:rPr lang="en-US" sz="1200" dirty="0">
                <a:solidFill>
                  <a:srgbClr val="0070C0"/>
                </a:solidFill>
                <a:hlinkClick r:id="rId3"/>
              </a:rPr>
              <a:t>https://mentor.ieee.org/802-ec/dcn/22/ec-22-0003-00-00EC-future-802-plenary-venue-contract-status.xlsx</a:t>
            </a:r>
            <a:endParaRPr lang="en-US" sz="1200" dirty="0">
              <a:solidFill>
                <a:srgbClr val="0070C0"/>
              </a:solidFill>
            </a:endParaRPr>
          </a:p>
        </p:txBody>
      </p:sp>
    </p:spTree>
    <p:extLst>
      <p:ext uri="{BB962C8B-B14F-4D97-AF65-F5344CB8AC3E}">
        <p14:creationId xmlns:p14="http://schemas.microsoft.com/office/powerpoint/2010/main" val="2306598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B286A-735B-4EAB-B47B-955D713EC1B9}"/>
              </a:ext>
            </a:extLst>
          </p:cNvPr>
          <p:cNvSpPr>
            <a:spLocks noGrp="1"/>
          </p:cNvSpPr>
          <p:nvPr>
            <p:ph type="title"/>
          </p:nvPr>
        </p:nvSpPr>
        <p:spPr/>
        <p:txBody>
          <a:bodyPr/>
          <a:lstStyle/>
          <a:p>
            <a:r>
              <a:rPr lang="en-US" dirty="0"/>
              <a:t>c) Other Future Sessions</a:t>
            </a:r>
          </a:p>
        </p:txBody>
      </p:sp>
      <p:sp>
        <p:nvSpPr>
          <p:cNvPr id="3" name="Content Placeholder 2">
            <a:extLst>
              <a:ext uri="{FF2B5EF4-FFF2-40B4-BE49-F238E27FC236}">
                <a16:creationId xmlns:a16="http://schemas.microsoft.com/office/drawing/2014/main" id="{F9657F8A-5834-4BD7-8DBC-9537F96B52F6}"/>
              </a:ext>
            </a:extLst>
          </p:cNvPr>
          <p:cNvSpPr>
            <a:spLocks noGrp="1"/>
          </p:cNvSpPr>
          <p:nvPr>
            <p:ph idx="1"/>
          </p:nvPr>
        </p:nvSpPr>
        <p:spPr>
          <a:xfrm>
            <a:off x="609600" y="1341440"/>
            <a:ext cx="11049000" cy="5111749"/>
          </a:xfrm>
        </p:spPr>
        <p:txBody>
          <a:bodyPr/>
          <a:lstStyle/>
          <a:p>
            <a:r>
              <a:rPr lang="en-US" sz="2400" dirty="0"/>
              <a:t>All potential New Future Venues not already approved are on hold.</a:t>
            </a:r>
          </a:p>
          <a:p>
            <a:pPr lvl="1"/>
            <a:r>
              <a:rPr lang="en-US" sz="2400" dirty="0"/>
              <a:t>TBC Negotiations on Madrid (2025 July) and Chicago (2026 March) on hold.</a:t>
            </a:r>
          </a:p>
          <a:p>
            <a:pPr lvl="1"/>
            <a:r>
              <a:rPr lang="en-US" sz="2400" dirty="0"/>
              <a:t>To avoid Penalties for July 2022, we agreed to negotiate for July 2026.</a:t>
            </a:r>
          </a:p>
          <a:p>
            <a:pPr lvl="2"/>
            <a:r>
              <a:rPr lang="en-US" dirty="0"/>
              <a:t>Need to confirm with 802 EC for approval.</a:t>
            </a:r>
          </a:p>
          <a:p>
            <a:endParaRPr lang="en-US" sz="2400" dirty="0"/>
          </a:p>
          <a:p>
            <a:endParaRPr lang="en-US" sz="2400" dirty="0"/>
          </a:p>
        </p:txBody>
      </p:sp>
    </p:spTree>
    <p:extLst>
      <p:ext uri="{BB962C8B-B14F-4D97-AF65-F5344CB8AC3E}">
        <p14:creationId xmlns:p14="http://schemas.microsoft.com/office/powerpoint/2010/main" val="2843269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6F826-3182-2351-2A58-A4E384D3A0CF}"/>
              </a:ext>
            </a:extLst>
          </p:cNvPr>
          <p:cNvSpPr>
            <a:spLocks noGrp="1"/>
          </p:cNvSpPr>
          <p:nvPr>
            <p:ph type="title"/>
          </p:nvPr>
        </p:nvSpPr>
        <p:spPr/>
        <p:txBody>
          <a:bodyPr/>
          <a:lstStyle/>
          <a:p>
            <a:r>
              <a:rPr lang="en-US" dirty="0"/>
              <a:t>c) </a:t>
            </a:r>
            <a:r>
              <a:rPr lang="en-US" dirty="0" err="1"/>
              <a:t>i</a:t>
            </a:r>
            <a:r>
              <a:rPr lang="en-US" dirty="0"/>
              <a:t>. Motion – Approve 2026 July Plenary Venue</a:t>
            </a:r>
          </a:p>
        </p:txBody>
      </p:sp>
      <p:sp>
        <p:nvSpPr>
          <p:cNvPr id="3" name="Content Placeholder 2">
            <a:extLst>
              <a:ext uri="{FF2B5EF4-FFF2-40B4-BE49-F238E27FC236}">
                <a16:creationId xmlns:a16="http://schemas.microsoft.com/office/drawing/2014/main" id="{B52F691E-0C42-102C-C17F-9F13CC597FC7}"/>
              </a:ext>
            </a:extLst>
          </p:cNvPr>
          <p:cNvSpPr>
            <a:spLocks noGrp="1"/>
          </p:cNvSpPr>
          <p:nvPr>
            <p:ph idx="1"/>
          </p:nvPr>
        </p:nvSpPr>
        <p:spPr/>
        <p:txBody>
          <a:bodyPr/>
          <a:lstStyle/>
          <a:p>
            <a:r>
              <a:rPr lang="en-US" dirty="0"/>
              <a:t>Move to approve Sheraton Le Centre Montreal, Montreal, Canada as the venue location for the 2026 July 802 Plenary.</a:t>
            </a:r>
          </a:p>
          <a:p>
            <a:endParaRPr lang="en-US" dirty="0"/>
          </a:p>
          <a:p>
            <a:r>
              <a:rPr lang="en-US" dirty="0"/>
              <a:t>Moved: Rosdahl</a:t>
            </a:r>
          </a:p>
          <a:p>
            <a:r>
              <a:rPr lang="en-US" dirty="0"/>
              <a:t>2</a:t>
            </a:r>
            <a:r>
              <a:rPr lang="en-US" baseline="30000" dirty="0"/>
              <a:t>nd</a:t>
            </a:r>
            <a:r>
              <a:rPr lang="en-US" dirty="0"/>
              <a:t>: Powell</a:t>
            </a:r>
          </a:p>
          <a:p>
            <a:r>
              <a:rPr lang="en-US" dirty="0"/>
              <a:t>Results: Unanimous – motion passes</a:t>
            </a:r>
          </a:p>
        </p:txBody>
      </p:sp>
    </p:spTree>
    <p:extLst>
      <p:ext uri="{BB962C8B-B14F-4D97-AF65-F5344CB8AC3E}">
        <p14:creationId xmlns:p14="http://schemas.microsoft.com/office/powerpoint/2010/main" val="3299966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3" name="Rectangle 5">
            <a:extLst>
              <a:ext uri="{FF2B5EF4-FFF2-40B4-BE49-F238E27FC236}">
                <a16:creationId xmlns:a16="http://schemas.microsoft.com/office/drawing/2014/main" id="{F9A6CCE4-BC0A-4194-9F6C-63D8359E4152}"/>
              </a:ext>
            </a:extLst>
          </p:cNvPr>
          <p:cNvSpPr>
            <a:spLocks noGrp="1" noChangeArrowheads="1"/>
          </p:cNvSpPr>
          <p:nvPr>
            <p:ph type="title"/>
          </p:nvPr>
        </p:nvSpPr>
        <p:spPr/>
        <p:txBody>
          <a:bodyPr/>
          <a:lstStyle/>
          <a:p>
            <a:r>
              <a:rPr lang="en-US" altLang="en-US" sz="3200" dirty="0"/>
              <a:t>IEEE 802 EC Telecon – October 4</a:t>
            </a:r>
          </a:p>
        </p:txBody>
      </p:sp>
      <p:sp>
        <p:nvSpPr>
          <p:cNvPr id="273414" name="Rectangle 6">
            <a:extLst>
              <a:ext uri="{FF2B5EF4-FFF2-40B4-BE49-F238E27FC236}">
                <a16:creationId xmlns:a16="http://schemas.microsoft.com/office/drawing/2014/main" id="{A8DD74F1-78FD-43C5-92B7-9C87A242921B}"/>
              </a:ext>
            </a:extLst>
          </p:cNvPr>
          <p:cNvSpPr>
            <a:spLocks noGrp="1" noChangeArrowheads="1"/>
          </p:cNvSpPr>
          <p:nvPr>
            <p:ph idx="1"/>
          </p:nvPr>
        </p:nvSpPr>
        <p:spPr>
          <a:xfrm>
            <a:off x="599536" y="1341438"/>
            <a:ext cx="10972800" cy="5211762"/>
          </a:xfrm>
        </p:spPr>
        <p:txBody>
          <a:bodyPr/>
          <a:lstStyle/>
          <a:p>
            <a:r>
              <a:rPr lang="en-US" altLang="en-US" sz="2800" dirty="0"/>
              <a:t>Agenda Item 6.01 – MI – 20 minutes</a:t>
            </a:r>
          </a:p>
          <a:p>
            <a:pPr lvl="1"/>
            <a:r>
              <a:rPr lang="en-US" altLang="en-US" dirty="0"/>
              <a:t>Future Venue Update</a:t>
            </a:r>
          </a:p>
          <a:p>
            <a:pPr marL="1371600" lvl="2" indent="-514350">
              <a:buFont typeface="+mj-lt"/>
              <a:buAutoNum type="alphaLcParenR"/>
            </a:pPr>
            <a:r>
              <a:rPr lang="en-US" dirty="0"/>
              <a:t>Nov 2022 – Bangkok, Thailand</a:t>
            </a:r>
          </a:p>
          <a:p>
            <a:pPr marL="1828800" lvl="3" indent="-514350">
              <a:buFont typeface="+mj-lt"/>
              <a:buAutoNum type="romanLcPeriod"/>
            </a:pPr>
            <a:r>
              <a:rPr lang="en-US" altLang="en-US" dirty="0"/>
              <a:t>Registration Reminder</a:t>
            </a:r>
          </a:p>
          <a:p>
            <a:pPr marL="1828800" lvl="3" indent="-514350">
              <a:buFont typeface="+mj-lt"/>
              <a:buAutoNum type="romanLcPeriod"/>
            </a:pPr>
            <a:r>
              <a:rPr lang="en-US" altLang="en-US" dirty="0"/>
              <a:t>Things to know about November Plenary</a:t>
            </a:r>
          </a:p>
          <a:p>
            <a:pPr marL="2286000" lvl="4" indent="-514350">
              <a:buFont typeface="+mj-lt"/>
              <a:buAutoNum type="alphaLcParenR"/>
            </a:pPr>
            <a:r>
              <a:rPr lang="en-US" altLang="en-US" dirty="0"/>
              <a:t>Travel and VISA requirements</a:t>
            </a:r>
          </a:p>
          <a:p>
            <a:pPr marL="2286000" lvl="4" indent="-514350">
              <a:buFont typeface="+mj-lt"/>
              <a:buAutoNum type="alphaLcParenR"/>
            </a:pPr>
            <a:r>
              <a:rPr lang="en-US" altLang="en-US" dirty="0"/>
              <a:t>Mixed-mode setup</a:t>
            </a:r>
          </a:p>
          <a:p>
            <a:pPr marL="1828800" lvl="3" indent="-514350">
              <a:buFont typeface="+mj-lt"/>
              <a:buAutoNum type="romanLcPeriod"/>
            </a:pPr>
            <a:r>
              <a:rPr lang="en-US" altLang="en-US" dirty="0"/>
              <a:t>Exec Site Visit Report</a:t>
            </a:r>
          </a:p>
          <a:p>
            <a:pPr marL="1828800" lvl="3" indent="-514350">
              <a:buFont typeface="+mj-lt"/>
              <a:buAutoNum type="romanLcPeriod"/>
            </a:pPr>
            <a:r>
              <a:rPr lang="en-US" altLang="en-US" dirty="0"/>
              <a:t>Tutorials: 3 Granted – </a:t>
            </a:r>
          </a:p>
          <a:p>
            <a:pPr marL="2286000" lvl="4" indent="-514350">
              <a:buFont typeface="+mj-lt"/>
              <a:buAutoNum type="arabicPeriod"/>
            </a:pPr>
            <a:r>
              <a:rPr lang="en-US" altLang="en-US" dirty="0"/>
              <a:t>Tutorial #1 - AMP IoT Technologies and Applications</a:t>
            </a:r>
          </a:p>
          <a:p>
            <a:pPr marL="2286000" lvl="4" indent="-514350">
              <a:buFont typeface="+mj-lt"/>
              <a:buAutoNum type="arabicPeriod"/>
            </a:pPr>
            <a:r>
              <a:rPr lang="en-US" altLang="en-US" dirty="0"/>
              <a:t>Tutorial #2 - Wi-Fi Meets ML: Re-thinking Next-generation Wi-Fi Networks.</a:t>
            </a:r>
          </a:p>
          <a:p>
            <a:pPr marL="2286000" lvl="4" indent="-514350">
              <a:buFont typeface="+mj-lt"/>
              <a:buAutoNum type="arabicPeriod"/>
            </a:pPr>
            <a:r>
              <a:rPr lang="en-US" altLang="en-US" dirty="0"/>
              <a:t>Tutorial #3 - IEEE 802 WG and TAG status reports</a:t>
            </a:r>
          </a:p>
          <a:p>
            <a:pPr marL="1371600" lvl="2" indent="-514350">
              <a:buFont typeface="+mj-lt"/>
              <a:buAutoNum type="alphaLcParenR"/>
            </a:pPr>
            <a:r>
              <a:rPr lang="en-US" altLang="en-US" dirty="0"/>
              <a:t>Future Venue Contract Status</a:t>
            </a:r>
            <a:endParaRPr lang="en-US" dirty="0"/>
          </a:p>
          <a:p>
            <a:pPr marL="457200" lvl="1" indent="0">
              <a:buNone/>
            </a:pPr>
            <a:endParaRPr lang="en-US" dirty="0"/>
          </a:p>
          <a:p>
            <a:pPr marL="971550" lvl="1" indent="-514350">
              <a:buAutoNum type="alphaLcPeriod"/>
            </a:pPr>
            <a:endParaRPr lang="en-US" altLang="en-US" dirty="0"/>
          </a:p>
          <a:p>
            <a:pPr marL="971550" lvl="1" indent="-514350">
              <a:buAutoNum type="alphaLcPeriod"/>
            </a:pPr>
            <a:endParaRPr lang="en-US" altLang="en-US" dirty="0"/>
          </a:p>
        </p:txBody>
      </p:sp>
    </p:spTree>
    <p:extLst>
      <p:ext uri="{BB962C8B-B14F-4D97-AF65-F5344CB8AC3E}">
        <p14:creationId xmlns:p14="http://schemas.microsoft.com/office/powerpoint/2010/main" val="3899792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D127-E227-FF56-CFB5-85F4F0BE99E6}"/>
              </a:ext>
            </a:extLst>
          </p:cNvPr>
          <p:cNvSpPr>
            <a:spLocks noGrp="1"/>
          </p:cNvSpPr>
          <p:nvPr>
            <p:ph type="title"/>
          </p:nvPr>
        </p:nvSpPr>
        <p:spPr>
          <a:xfrm>
            <a:off x="609600" y="152401"/>
            <a:ext cx="10972800" cy="1189038"/>
          </a:xfrm>
        </p:spPr>
        <p:txBody>
          <a:bodyPr/>
          <a:lstStyle/>
          <a:p>
            <a:r>
              <a:rPr lang="en-US" sz="3200" dirty="0"/>
              <a:t>d) 2023 March Plenary – </a:t>
            </a:r>
            <a:br>
              <a:rPr lang="en-US" sz="3200" dirty="0"/>
            </a:br>
            <a:r>
              <a:rPr lang="en-US" sz="3200" strike="sngStrike" dirty="0">
                <a:solidFill>
                  <a:schemeClr val="bg1">
                    <a:lumMod val="50000"/>
                  </a:schemeClr>
                </a:solidFill>
              </a:rPr>
              <a:t>40th</a:t>
            </a:r>
            <a:r>
              <a:rPr lang="en-US" sz="3200" dirty="0"/>
              <a:t> </a:t>
            </a:r>
            <a:r>
              <a:rPr lang="en-US" sz="3200" b="1" u="sng" dirty="0">
                <a:solidFill>
                  <a:srgbClr val="FF0000"/>
                </a:solidFill>
              </a:rPr>
              <a:t>43rd</a:t>
            </a:r>
            <a:r>
              <a:rPr lang="en-US" sz="3200" dirty="0"/>
              <a:t> Anniversary Celebration</a:t>
            </a:r>
          </a:p>
        </p:txBody>
      </p:sp>
      <p:sp>
        <p:nvSpPr>
          <p:cNvPr id="3" name="Content Placeholder 2">
            <a:extLst>
              <a:ext uri="{FF2B5EF4-FFF2-40B4-BE49-F238E27FC236}">
                <a16:creationId xmlns:a16="http://schemas.microsoft.com/office/drawing/2014/main" id="{81C45766-66CC-B00A-BFC9-C2E8A3266E2D}"/>
              </a:ext>
            </a:extLst>
          </p:cNvPr>
          <p:cNvSpPr>
            <a:spLocks noGrp="1"/>
          </p:cNvSpPr>
          <p:nvPr>
            <p:ph idx="1"/>
          </p:nvPr>
        </p:nvSpPr>
        <p:spPr>
          <a:xfrm>
            <a:off x="609600" y="1341438"/>
            <a:ext cx="6400800" cy="5211762"/>
          </a:xfrm>
        </p:spPr>
        <p:txBody>
          <a:bodyPr/>
          <a:lstStyle/>
          <a:p>
            <a:r>
              <a:rPr lang="en-US" dirty="0"/>
              <a:t>Deposit for Atlanta Aquarium still being held.</a:t>
            </a:r>
          </a:p>
          <a:p>
            <a:r>
              <a:rPr lang="en-US" dirty="0"/>
              <a:t>496 Polo Shirts – In my garage</a:t>
            </a:r>
          </a:p>
          <a:p>
            <a:pPr lvl="1"/>
            <a:r>
              <a:rPr lang="en-US" dirty="0"/>
              <a:t>Plan to update logo </a:t>
            </a:r>
          </a:p>
          <a:p>
            <a:pPr lvl="1"/>
            <a:r>
              <a:rPr lang="en-US" dirty="0"/>
              <a:t>Add “Celebrating after Covid 2023”</a:t>
            </a:r>
          </a:p>
          <a:p>
            <a:pPr lvl="1"/>
            <a:r>
              <a:rPr lang="en-US" dirty="0"/>
              <a:t>Additional charge about $2,500</a:t>
            </a:r>
          </a:p>
          <a:p>
            <a:r>
              <a:rPr lang="en-US" dirty="0"/>
              <a:t>Other options:</a:t>
            </a:r>
          </a:p>
          <a:p>
            <a:pPr lvl="1"/>
            <a:r>
              <a:rPr lang="en-US" dirty="0"/>
              <a:t>Still Crushing it in 2023</a:t>
            </a:r>
          </a:p>
          <a:p>
            <a:pPr lvl="1"/>
            <a:r>
              <a:rPr lang="en-US" dirty="0"/>
              <a:t>Finally Celebrating in 2023</a:t>
            </a:r>
          </a:p>
        </p:txBody>
      </p:sp>
      <p:pic>
        <p:nvPicPr>
          <p:cNvPr id="5" name="Picture 4">
            <a:extLst>
              <a:ext uri="{FF2B5EF4-FFF2-40B4-BE49-F238E27FC236}">
                <a16:creationId xmlns:a16="http://schemas.microsoft.com/office/drawing/2014/main" id="{CC37D153-C454-8961-61C9-DBBDAA04472E}"/>
              </a:ext>
            </a:extLst>
          </p:cNvPr>
          <p:cNvPicPr>
            <a:picLocks noChangeAspect="1"/>
          </p:cNvPicPr>
          <p:nvPr/>
        </p:nvPicPr>
        <p:blipFill rotWithShape="1">
          <a:blip r:embed="rId2"/>
          <a:srcRect l="2671" t="3990" r="3400" b="4243"/>
          <a:stretch/>
        </p:blipFill>
        <p:spPr>
          <a:xfrm>
            <a:off x="7815532" y="1504890"/>
            <a:ext cx="3614468" cy="3295710"/>
          </a:xfrm>
          <a:prstGeom prst="rect">
            <a:avLst/>
          </a:prstGeom>
          <a:ln>
            <a:noFill/>
          </a:ln>
        </p:spPr>
      </p:pic>
      <p:sp>
        <p:nvSpPr>
          <p:cNvPr id="6" name="TextBox 5">
            <a:extLst>
              <a:ext uri="{FF2B5EF4-FFF2-40B4-BE49-F238E27FC236}">
                <a16:creationId xmlns:a16="http://schemas.microsoft.com/office/drawing/2014/main" id="{1F8F98AC-D34A-A6D2-2833-3979B1286273}"/>
              </a:ext>
            </a:extLst>
          </p:cNvPr>
          <p:cNvSpPr txBox="1"/>
          <p:nvPr/>
        </p:nvSpPr>
        <p:spPr>
          <a:xfrm>
            <a:off x="7734300" y="4763996"/>
            <a:ext cx="3848100" cy="400110"/>
          </a:xfrm>
          <a:prstGeom prst="rect">
            <a:avLst/>
          </a:prstGeom>
          <a:noFill/>
        </p:spPr>
        <p:txBody>
          <a:bodyPr wrap="square" rtlCol="0">
            <a:spAutoFit/>
          </a:bodyPr>
          <a:lstStyle/>
          <a:p>
            <a:pPr algn="ctr"/>
            <a:r>
              <a:rPr lang="en-US" sz="2000" b="1" dirty="0">
                <a:solidFill>
                  <a:srgbClr val="002060"/>
                </a:solidFill>
              </a:rPr>
              <a:t>Finally Celebrating in 2023</a:t>
            </a:r>
          </a:p>
        </p:txBody>
      </p:sp>
    </p:spTree>
    <p:extLst>
      <p:ext uri="{BB962C8B-B14F-4D97-AF65-F5344CB8AC3E}">
        <p14:creationId xmlns:p14="http://schemas.microsoft.com/office/powerpoint/2010/main" val="465309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EB881-2821-9272-940B-CEE2766F487D}"/>
              </a:ext>
            </a:extLst>
          </p:cNvPr>
          <p:cNvSpPr>
            <a:spLocks noGrp="1"/>
          </p:cNvSpPr>
          <p:nvPr>
            <p:ph type="title"/>
          </p:nvPr>
        </p:nvSpPr>
        <p:spPr/>
        <p:txBody>
          <a:bodyPr/>
          <a:lstStyle/>
          <a:p>
            <a:r>
              <a:rPr lang="en-US" dirty="0"/>
              <a:t>Straw Poll</a:t>
            </a:r>
          </a:p>
        </p:txBody>
      </p:sp>
      <p:sp>
        <p:nvSpPr>
          <p:cNvPr id="3" name="Content Placeholder 2">
            <a:extLst>
              <a:ext uri="{FF2B5EF4-FFF2-40B4-BE49-F238E27FC236}">
                <a16:creationId xmlns:a16="http://schemas.microsoft.com/office/drawing/2014/main" id="{34E070BB-2CDB-699D-B5C3-921D6925F02B}"/>
              </a:ext>
            </a:extLst>
          </p:cNvPr>
          <p:cNvSpPr>
            <a:spLocks noGrp="1"/>
          </p:cNvSpPr>
          <p:nvPr>
            <p:ph idx="1"/>
          </p:nvPr>
        </p:nvSpPr>
        <p:spPr/>
        <p:txBody>
          <a:bodyPr/>
          <a:lstStyle/>
          <a:p>
            <a:r>
              <a:rPr lang="en-US" dirty="0"/>
              <a:t>Should we update the logo on the Polo Shirt.</a:t>
            </a:r>
          </a:p>
          <a:p>
            <a:pPr lvl="1"/>
            <a:r>
              <a:rPr lang="en-US" dirty="0"/>
              <a:t>1 – A) Celebrating after Covid 2023</a:t>
            </a:r>
          </a:p>
          <a:p>
            <a:pPr lvl="1"/>
            <a:r>
              <a:rPr lang="en-US" dirty="0"/>
              <a:t>4 – B) Still Crushing it in 2023</a:t>
            </a:r>
          </a:p>
          <a:p>
            <a:pPr lvl="1"/>
            <a:r>
              <a:rPr lang="en-US" dirty="0"/>
              <a:t>3 – C) Finally Celebrating in 2023</a:t>
            </a:r>
          </a:p>
          <a:p>
            <a:pPr lvl="1"/>
            <a:r>
              <a:rPr lang="en-US" dirty="0"/>
              <a:t>6 – D) Leave as is.</a:t>
            </a:r>
          </a:p>
          <a:p>
            <a:pPr lvl="1"/>
            <a:endParaRPr lang="en-US" dirty="0"/>
          </a:p>
          <a:p>
            <a:pPr lvl="1"/>
            <a:r>
              <a:rPr lang="en-US" dirty="0"/>
              <a:t>Result – just ship and distribute as is.</a:t>
            </a:r>
          </a:p>
          <a:p>
            <a:pPr lvl="1"/>
            <a:endParaRPr lang="en-US" dirty="0"/>
          </a:p>
        </p:txBody>
      </p:sp>
    </p:spTree>
    <p:extLst>
      <p:ext uri="{BB962C8B-B14F-4D97-AF65-F5344CB8AC3E}">
        <p14:creationId xmlns:p14="http://schemas.microsoft.com/office/powerpoint/2010/main" val="1936792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6F826-3182-2351-2A58-A4E384D3A0CF}"/>
              </a:ext>
            </a:extLst>
          </p:cNvPr>
          <p:cNvSpPr>
            <a:spLocks noGrp="1"/>
          </p:cNvSpPr>
          <p:nvPr>
            <p:ph type="title"/>
          </p:nvPr>
        </p:nvSpPr>
        <p:spPr>
          <a:xfrm>
            <a:off x="609600" y="304800"/>
            <a:ext cx="10972800" cy="990599"/>
          </a:xfrm>
        </p:spPr>
        <p:txBody>
          <a:bodyPr/>
          <a:lstStyle/>
          <a:p>
            <a:r>
              <a:rPr lang="en-US" sz="3200" dirty="0"/>
              <a:t>c) </a:t>
            </a:r>
            <a:r>
              <a:rPr lang="en-US" sz="3200" dirty="0" err="1"/>
              <a:t>i</a:t>
            </a:r>
            <a:r>
              <a:rPr lang="en-US" sz="3200" dirty="0"/>
              <a:t>. Motion – Approve 2026 July Plenary Venue</a:t>
            </a:r>
            <a:br>
              <a:rPr lang="en-US" sz="3200" dirty="0"/>
            </a:br>
            <a:r>
              <a:rPr lang="en-US" sz="3200" dirty="0"/>
              <a:t>EC Telecon Sept 6, 2022</a:t>
            </a:r>
          </a:p>
        </p:txBody>
      </p:sp>
      <p:sp>
        <p:nvSpPr>
          <p:cNvPr id="3" name="Content Placeholder 2">
            <a:extLst>
              <a:ext uri="{FF2B5EF4-FFF2-40B4-BE49-F238E27FC236}">
                <a16:creationId xmlns:a16="http://schemas.microsoft.com/office/drawing/2014/main" id="{B52F691E-0C42-102C-C17F-9F13CC597FC7}"/>
              </a:ext>
            </a:extLst>
          </p:cNvPr>
          <p:cNvSpPr>
            <a:spLocks noGrp="1"/>
          </p:cNvSpPr>
          <p:nvPr>
            <p:ph idx="1"/>
          </p:nvPr>
        </p:nvSpPr>
        <p:spPr>
          <a:xfrm>
            <a:off x="457200" y="1676400"/>
            <a:ext cx="10972800" cy="3505200"/>
          </a:xfrm>
        </p:spPr>
        <p:txBody>
          <a:bodyPr/>
          <a:lstStyle/>
          <a:p>
            <a:r>
              <a:rPr lang="en-US" sz="2400" dirty="0"/>
              <a:t>Move to approve Sheraton Le Centre Montreal, Montreal, Canada as the venue location for the 2026 July 802 Plenary.</a:t>
            </a:r>
          </a:p>
          <a:p>
            <a:endParaRPr lang="en-US" sz="2400" dirty="0"/>
          </a:p>
          <a:p>
            <a:r>
              <a:rPr lang="en-US" sz="2400" dirty="0"/>
              <a:t>Moved: Rosdahl</a:t>
            </a:r>
          </a:p>
          <a:p>
            <a:r>
              <a:rPr lang="en-US" sz="2400" dirty="0"/>
              <a:t>2</a:t>
            </a:r>
            <a:r>
              <a:rPr lang="en-US" sz="2400" baseline="30000" dirty="0"/>
              <a:t>nd</a:t>
            </a:r>
            <a:r>
              <a:rPr lang="en-US" sz="2400" dirty="0"/>
              <a:t>: Powell</a:t>
            </a:r>
          </a:p>
          <a:p>
            <a:r>
              <a:rPr lang="en-US" sz="2400" dirty="0"/>
              <a:t>Results: Unanimous – motion passes</a:t>
            </a:r>
          </a:p>
        </p:txBody>
      </p:sp>
    </p:spTree>
    <p:extLst>
      <p:ext uri="{BB962C8B-B14F-4D97-AF65-F5344CB8AC3E}">
        <p14:creationId xmlns:p14="http://schemas.microsoft.com/office/powerpoint/2010/main" val="558885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2B20-E977-4B0B-9A06-F955DE573E07}"/>
              </a:ext>
            </a:extLst>
          </p:cNvPr>
          <p:cNvSpPr>
            <a:spLocks noGrp="1"/>
          </p:cNvSpPr>
          <p:nvPr>
            <p:ph type="title"/>
          </p:nvPr>
        </p:nvSpPr>
        <p:spPr/>
        <p:txBody>
          <a:bodyPr/>
          <a:lstStyle/>
          <a:p>
            <a:r>
              <a:rPr lang="en-US" dirty="0"/>
              <a:t>Nov 2022 – Bangkok, Thailand</a:t>
            </a:r>
          </a:p>
        </p:txBody>
      </p:sp>
      <p:sp>
        <p:nvSpPr>
          <p:cNvPr id="3" name="Content Placeholder 2">
            <a:extLst>
              <a:ext uri="{FF2B5EF4-FFF2-40B4-BE49-F238E27FC236}">
                <a16:creationId xmlns:a16="http://schemas.microsoft.com/office/drawing/2014/main" id="{632FD965-2A18-4BDE-88F9-A361CB39B9B8}"/>
              </a:ext>
            </a:extLst>
          </p:cNvPr>
          <p:cNvSpPr>
            <a:spLocks noGrp="1"/>
          </p:cNvSpPr>
          <p:nvPr>
            <p:ph idx="1"/>
          </p:nvPr>
        </p:nvSpPr>
        <p:spPr/>
        <p:txBody>
          <a:bodyPr/>
          <a:lstStyle/>
          <a:p>
            <a:r>
              <a:rPr lang="en-US" dirty="0"/>
              <a:t>2022 November </a:t>
            </a:r>
          </a:p>
          <a:p>
            <a:pPr lvl="1"/>
            <a:r>
              <a:rPr lang="en-US" dirty="0"/>
              <a:t>Booked prior to Covid-19 Pandemic</a:t>
            </a:r>
          </a:p>
          <a:p>
            <a:pPr lvl="1"/>
            <a:r>
              <a:rPr lang="en-US" dirty="0"/>
              <a:t>2020 Nov instance rebooked to 2022 Nov.</a:t>
            </a:r>
          </a:p>
          <a:p>
            <a:pPr lvl="1"/>
            <a:r>
              <a:rPr lang="en-US" dirty="0"/>
              <a:t>Currently working on Logistic details.</a:t>
            </a:r>
          </a:p>
          <a:p>
            <a:pPr lvl="2"/>
            <a:r>
              <a:rPr lang="en-US" dirty="0"/>
              <a:t>Have shared A/V requirements with hotel and vendors.</a:t>
            </a:r>
          </a:p>
          <a:p>
            <a:pPr lvl="2"/>
            <a:r>
              <a:rPr lang="en-US" dirty="0"/>
              <a:t>Site visit to gather specific</a:t>
            </a:r>
          </a:p>
          <a:p>
            <a:pPr lvl="1"/>
            <a:r>
              <a:rPr lang="en-US" dirty="0"/>
              <a:t>Target Registration open on August 1 (pending Hotel Reg Link)</a:t>
            </a:r>
          </a:p>
          <a:p>
            <a:pPr lvl="1"/>
            <a:r>
              <a:rPr lang="en-US" dirty="0"/>
              <a:t>Here is a link with most up to date info on entry requirements:</a:t>
            </a:r>
          </a:p>
          <a:p>
            <a:pPr marL="857250" lvl="2" indent="0">
              <a:buNone/>
            </a:pPr>
            <a:r>
              <a:rPr lang="en-US" dirty="0"/>
              <a:t>&gt;&gt; </a:t>
            </a:r>
            <a:r>
              <a:rPr lang="en-US" dirty="0">
                <a:hlinkClick r:id="rId2"/>
              </a:rPr>
              <a:t>https://www.tatnews.org/2022/06/thailands-entry-requirements/</a:t>
            </a: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33290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971AA-38D0-4010-8C09-DA2982B39DF7}"/>
              </a:ext>
            </a:extLst>
          </p:cNvPr>
          <p:cNvSpPr>
            <a:spLocks noGrp="1"/>
          </p:cNvSpPr>
          <p:nvPr>
            <p:ph type="title"/>
          </p:nvPr>
        </p:nvSpPr>
        <p:spPr/>
        <p:txBody>
          <a:bodyPr/>
          <a:lstStyle/>
          <a:p>
            <a:r>
              <a:rPr lang="en-US" dirty="0"/>
              <a:t>Straw Poll for 2022 Nov - 1</a:t>
            </a:r>
          </a:p>
        </p:txBody>
      </p:sp>
      <p:sp>
        <p:nvSpPr>
          <p:cNvPr id="3" name="Content Placeholder 2">
            <a:extLst>
              <a:ext uri="{FF2B5EF4-FFF2-40B4-BE49-F238E27FC236}">
                <a16:creationId xmlns:a16="http://schemas.microsoft.com/office/drawing/2014/main" id="{BC86539C-A47B-4496-8F6C-68136BCFE6C3}"/>
              </a:ext>
            </a:extLst>
          </p:cNvPr>
          <p:cNvSpPr>
            <a:spLocks noGrp="1"/>
          </p:cNvSpPr>
          <p:nvPr>
            <p:ph idx="1"/>
          </p:nvPr>
        </p:nvSpPr>
        <p:spPr>
          <a:xfrm>
            <a:off x="1774828" y="1196976"/>
            <a:ext cx="8054975" cy="5256212"/>
          </a:xfrm>
        </p:spPr>
        <p:txBody>
          <a:bodyPr>
            <a:normAutofit/>
          </a:bodyPr>
          <a:lstStyle/>
          <a:p>
            <a:r>
              <a:rPr lang="en-US" sz="2400" dirty="0"/>
              <a:t>1. If the 2022 Nov Plenary Session is held in Bangkok, Thailand as an in-person only session, will you attend?</a:t>
            </a:r>
          </a:p>
          <a:p>
            <a:r>
              <a:rPr lang="en-US" sz="2400" dirty="0"/>
              <a:t>	         Yes		No		Minimum Viable</a:t>
            </a:r>
          </a:p>
          <a:p>
            <a:r>
              <a:rPr lang="en-US" sz="2400" dirty="0"/>
              <a:t>802.1	 36		  22			  </a:t>
            </a:r>
            <a:r>
              <a:rPr lang="en-US" sz="2400" dirty="0">
                <a:solidFill>
                  <a:srgbClr val="C00000"/>
                </a:solidFill>
              </a:rPr>
              <a:t>90</a:t>
            </a:r>
          </a:p>
          <a:p>
            <a:r>
              <a:rPr lang="en-US" sz="2400" dirty="0"/>
              <a:t>802.3	 89		136			</a:t>
            </a:r>
            <a:r>
              <a:rPr lang="en-US" sz="2400" dirty="0">
                <a:solidFill>
                  <a:srgbClr val="C00000"/>
                </a:solidFill>
              </a:rPr>
              <a:t>150</a:t>
            </a:r>
          </a:p>
          <a:p>
            <a:r>
              <a:rPr lang="en-US" sz="2400" dirty="0"/>
              <a:t>802.11	 83 		  58  			</a:t>
            </a:r>
            <a:r>
              <a:rPr lang="en-US" sz="2400" dirty="0">
                <a:solidFill>
                  <a:srgbClr val="C00000"/>
                </a:solidFill>
              </a:rPr>
              <a:t>175</a:t>
            </a:r>
          </a:p>
          <a:p>
            <a:r>
              <a:rPr lang="en-US" sz="2400" dirty="0"/>
              <a:t>802.15	 33		  29 			  </a:t>
            </a:r>
            <a:r>
              <a:rPr lang="en-US" sz="2400" dirty="0">
                <a:solidFill>
                  <a:srgbClr val="C00000"/>
                </a:solidFill>
              </a:rPr>
              <a:t>45</a:t>
            </a:r>
          </a:p>
          <a:p>
            <a:r>
              <a:rPr lang="en-US" sz="2400" dirty="0"/>
              <a:t>802.18	  18	  	    5			  </a:t>
            </a:r>
            <a:r>
              <a:rPr lang="en-US" sz="2400" dirty="0">
                <a:solidFill>
                  <a:srgbClr val="C00000"/>
                </a:solidFill>
              </a:rPr>
              <a:t>20</a:t>
            </a:r>
          </a:p>
          <a:p>
            <a:r>
              <a:rPr lang="en-US" sz="2400" dirty="0"/>
              <a:t>802.19	  19		  11  			  </a:t>
            </a:r>
            <a:r>
              <a:rPr lang="en-US" sz="2400" dirty="0">
                <a:solidFill>
                  <a:srgbClr val="FF0000"/>
                </a:solidFill>
              </a:rPr>
              <a:t>10</a:t>
            </a:r>
          </a:p>
          <a:p>
            <a:r>
              <a:rPr lang="en-US" sz="2400" dirty="0"/>
              <a:t>802.24						    </a:t>
            </a:r>
            <a:r>
              <a:rPr lang="en-US" sz="2400" dirty="0">
                <a:solidFill>
                  <a:srgbClr val="C00000"/>
                </a:solidFill>
              </a:rPr>
              <a:t>7</a:t>
            </a:r>
          </a:p>
          <a:p>
            <a:endParaRPr lang="en-US" sz="2400" dirty="0"/>
          </a:p>
          <a:p>
            <a:r>
              <a:rPr lang="en-US" sz="2400" dirty="0"/>
              <a:t>Totals	278		261			</a:t>
            </a:r>
            <a:r>
              <a:rPr lang="en-US" sz="2400" b="1" dirty="0">
                <a:solidFill>
                  <a:srgbClr val="FF0000"/>
                </a:solidFill>
              </a:rPr>
              <a:t>497</a:t>
            </a:r>
          </a:p>
        </p:txBody>
      </p:sp>
    </p:spTree>
    <p:extLst>
      <p:ext uri="{BB962C8B-B14F-4D97-AF65-F5344CB8AC3E}">
        <p14:creationId xmlns:p14="http://schemas.microsoft.com/office/powerpoint/2010/main" val="3327692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FFF3F-93C5-496B-80C9-8193ACA82B69}"/>
              </a:ext>
            </a:extLst>
          </p:cNvPr>
          <p:cNvSpPr>
            <a:spLocks noGrp="1"/>
          </p:cNvSpPr>
          <p:nvPr>
            <p:ph type="title"/>
          </p:nvPr>
        </p:nvSpPr>
        <p:spPr/>
        <p:txBody>
          <a:bodyPr/>
          <a:lstStyle/>
          <a:p>
            <a:r>
              <a:rPr lang="en-US" sz="2800" dirty="0"/>
              <a:t>2022 November Mixed Mode Plenary Fee Motion </a:t>
            </a:r>
          </a:p>
        </p:txBody>
      </p:sp>
      <p:sp>
        <p:nvSpPr>
          <p:cNvPr id="3" name="Content Placeholder 2">
            <a:extLst>
              <a:ext uri="{FF2B5EF4-FFF2-40B4-BE49-F238E27FC236}">
                <a16:creationId xmlns:a16="http://schemas.microsoft.com/office/drawing/2014/main" id="{525B05BD-7D76-4BA9-823D-345110519248}"/>
              </a:ext>
            </a:extLst>
          </p:cNvPr>
          <p:cNvSpPr>
            <a:spLocks noGrp="1"/>
          </p:cNvSpPr>
          <p:nvPr>
            <p:ph idx="1"/>
          </p:nvPr>
        </p:nvSpPr>
        <p:spPr>
          <a:xfrm>
            <a:off x="334433" y="1341437"/>
            <a:ext cx="10972800" cy="5111749"/>
          </a:xfrm>
        </p:spPr>
        <p:txBody>
          <a:bodyPr>
            <a:normAutofit/>
          </a:bodyPr>
          <a:lstStyle/>
          <a:p>
            <a:r>
              <a:rPr lang="en-US" sz="2000" dirty="0"/>
              <a:t>Motion to approve fees/dates for 2022 Nov IEEE 802 Mixed Mode Plenary for either in person or remote attendance: </a:t>
            </a:r>
          </a:p>
          <a:p>
            <a:pPr lvl="1"/>
            <a:r>
              <a:rPr lang="en-US" sz="2000" dirty="0"/>
              <a:t>$600 until Friday, Sept 16, 2022  </a:t>
            </a:r>
          </a:p>
          <a:p>
            <a:pPr lvl="1"/>
            <a:r>
              <a:rPr lang="en-US" sz="2000" dirty="0"/>
              <a:t>$800 through Friday, Oct 31, 2022 </a:t>
            </a:r>
          </a:p>
          <a:p>
            <a:pPr lvl="1"/>
            <a:r>
              <a:rPr lang="en-US" sz="2000" dirty="0"/>
              <a:t>$1000 after Friday, Oct 31, 2022 </a:t>
            </a:r>
          </a:p>
          <a:p>
            <a:pPr lvl="1"/>
            <a:r>
              <a:rPr lang="en-US" sz="2000" dirty="0"/>
              <a:t>Cancellation Policy:</a:t>
            </a:r>
          </a:p>
          <a:p>
            <a:pPr lvl="2"/>
            <a:r>
              <a:rPr lang="en-US" sz="1800" dirty="0"/>
              <a:t>fully refundable until September 16</a:t>
            </a:r>
          </a:p>
          <a:p>
            <a:pPr lvl="2"/>
            <a:r>
              <a:rPr lang="en-US" sz="1800" dirty="0"/>
              <a:t>refundable with $150 cancellation fee after September 16 until October 31, 2022</a:t>
            </a:r>
          </a:p>
          <a:p>
            <a:pPr lvl="2"/>
            <a:r>
              <a:rPr lang="en-US" sz="1800" dirty="0"/>
              <a:t>non-refundable after October 31, 2022</a:t>
            </a:r>
          </a:p>
          <a:p>
            <a:r>
              <a:rPr lang="en-US" sz="2000" dirty="0"/>
              <a:t>Moved: Rosdahl</a:t>
            </a:r>
          </a:p>
          <a:p>
            <a:r>
              <a:rPr lang="en-US" sz="2000" dirty="0"/>
              <a:t>2</a:t>
            </a:r>
            <a:r>
              <a:rPr lang="en-US" sz="2000" baseline="30000" dirty="0"/>
              <a:t>nd</a:t>
            </a:r>
            <a:r>
              <a:rPr lang="en-US" sz="2000" dirty="0"/>
              <a:t>: Zimmerman</a:t>
            </a:r>
          </a:p>
          <a:p>
            <a:r>
              <a:rPr lang="en-US" sz="2000" dirty="0"/>
              <a:t>Results: Unanimous – Motion passes.</a:t>
            </a:r>
          </a:p>
        </p:txBody>
      </p:sp>
    </p:spTree>
    <p:extLst>
      <p:ext uri="{BB962C8B-B14F-4D97-AF65-F5344CB8AC3E}">
        <p14:creationId xmlns:p14="http://schemas.microsoft.com/office/powerpoint/2010/main" val="1625426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569D-217E-4F8A-B7B2-16A9F53B9E46}"/>
              </a:ext>
            </a:extLst>
          </p:cNvPr>
          <p:cNvSpPr>
            <a:spLocks noGrp="1"/>
          </p:cNvSpPr>
          <p:nvPr>
            <p:ph type="title"/>
          </p:nvPr>
        </p:nvSpPr>
        <p:spPr/>
        <p:txBody>
          <a:bodyPr/>
          <a:lstStyle/>
          <a:p>
            <a:r>
              <a:rPr lang="en-US" sz="3200" dirty="0"/>
              <a:t>Motion to Approve Bangkok Exec Site Visit</a:t>
            </a:r>
          </a:p>
        </p:txBody>
      </p:sp>
      <p:sp>
        <p:nvSpPr>
          <p:cNvPr id="3" name="Content Placeholder 2">
            <a:extLst>
              <a:ext uri="{FF2B5EF4-FFF2-40B4-BE49-F238E27FC236}">
                <a16:creationId xmlns:a16="http://schemas.microsoft.com/office/drawing/2014/main" id="{4C45BFD7-8CF1-4EB5-8BF7-81C3C0B9BC6E}"/>
              </a:ext>
            </a:extLst>
          </p:cNvPr>
          <p:cNvSpPr>
            <a:spLocks noGrp="1"/>
          </p:cNvSpPr>
          <p:nvPr>
            <p:ph idx="1"/>
          </p:nvPr>
        </p:nvSpPr>
        <p:spPr>
          <a:xfrm>
            <a:off x="1066800" y="1341438"/>
            <a:ext cx="9982200" cy="4983162"/>
          </a:xfrm>
        </p:spPr>
        <p:txBody>
          <a:bodyPr/>
          <a:lstStyle/>
          <a:p>
            <a:r>
              <a:rPr lang="en-US" sz="2400" dirty="0"/>
              <a:t>Site Visits are included in the SOW for the Meeting Planner and Network Service Providers, the IEEE 802 Executive Secretary is requesting approval to attend potential Site visit 3Qtr (3 days/2 nights).</a:t>
            </a:r>
          </a:p>
          <a:p>
            <a:r>
              <a:rPr lang="en-US" sz="2400" dirty="0"/>
              <a:t>Move to approve Bangkok, Thailand Site Visit for IEEE 802 Executive Secretary not to exceed $5,500.</a:t>
            </a:r>
          </a:p>
          <a:p>
            <a:r>
              <a:rPr lang="en-US" sz="2400" dirty="0"/>
              <a:t>Move: Rosdahl</a:t>
            </a:r>
          </a:p>
          <a:p>
            <a:r>
              <a:rPr lang="en-US" sz="2400" dirty="0"/>
              <a:t>Second: Zimmerman</a:t>
            </a:r>
          </a:p>
          <a:p>
            <a:r>
              <a:rPr lang="en-US" sz="2400" dirty="0"/>
              <a:t>Results: unanimous- motion passes</a:t>
            </a:r>
          </a:p>
          <a:p>
            <a:endParaRPr lang="en-US" sz="2400" dirty="0"/>
          </a:p>
        </p:txBody>
      </p:sp>
    </p:spTree>
    <p:extLst>
      <p:ext uri="{BB962C8B-B14F-4D97-AF65-F5344CB8AC3E}">
        <p14:creationId xmlns:p14="http://schemas.microsoft.com/office/powerpoint/2010/main" val="1248015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20" name="Rectangle 4">
            <a:extLst>
              <a:ext uri="{FF2B5EF4-FFF2-40B4-BE49-F238E27FC236}">
                <a16:creationId xmlns:a16="http://schemas.microsoft.com/office/drawing/2014/main" id="{EA070EC2-6458-4DC6-97AA-F4CD63687C31}"/>
              </a:ext>
            </a:extLst>
          </p:cNvPr>
          <p:cNvSpPr>
            <a:spLocks noGrp="1" noChangeArrowheads="1"/>
          </p:cNvSpPr>
          <p:nvPr>
            <p:ph type="title"/>
          </p:nvPr>
        </p:nvSpPr>
        <p:spPr/>
        <p:txBody>
          <a:bodyPr/>
          <a:lstStyle/>
          <a:p>
            <a:r>
              <a:rPr lang="en-US" altLang="en-US" dirty="0"/>
              <a:t>8.04 Monthly IEEE 802 EC Telecons</a:t>
            </a:r>
          </a:p>
        </p:txBody>
      </p:sp>
      <p:sp>
        <p:nvSpPr>
          <p:cNvPr id="2" name="Content Placeholder 1">
            <a:extLst>
              <a:ext uri="{FF2B5EF4-FFF2-40B4-BE49-F238E27FC236}">
                <a16:creationId xmlns:a16="http://schemas.microsoft.com/office/drawing/2014/main" id="{82277739-66B6-40EB-9580-9458386E0E7F}"/>
              </a:ext>
            </a:extLst>
          </p:cNvPr>
          <p:cNvSpPr>
            <a:spLocks noGrp="1"/>
          </p:cNvSpPr>
          <p:nvPr>
            <p:ph idx="1"/>
          </p:nvPr>
        </p:nvSpPr>
        <p:spPr>
          <a:xfrm>
            <a:off x="1066800" y="1341438"/>
            <a:ext cx="9982199" cy="4983162"/>
          </a:xfrm>
        </p:spPr>
        <p:txBody>
          <a:bodyPr/>
          <a:lstStyle/>
          <a:p>
            <a:pPr marL="0" indent="0">
              <a:buNone/>
            </a:pPr>
            <a:r>
              <a:rPr lang="en-US" sz="2400" dirty="0"/>
              <a:t>Announcement of 802 EC Interim Telecon </a:t>
            </a:r>
          </a:p>
          <a:p>
            <a:r>
              <a:rPr lang="en-US" sz="2400" dirty="0"/>
              <a:t>     Tuesday 02 Aug 2022, 19:00-21:00 UTC</a:t>
            </a:r>
          </a:p>
          <a:p>
            <a:r>
              <a:rPr lang="en-US" sz="2400" dirty="0"/>
              <a:t>     Tuesday 06 Sept 2022, 19:00-21:00 UTC</a:t>
            </a:r>
          </a:p>
          <a:p>
            <a:r>
              <a:rPr lang="en-US" sz="2400" dirty="0"/>
              <a:t>     Tuesday 04 Oct 2022, 19:00-21:00 UTC</a:t>
            </a:r>
          </a:p>
          <a:p>
            <a:r>
              <a:rPr lang="en-US" sz="2400" dirty="0"/>
              <a:t>Call Time: 3:00 PM - 5:00 PM Tuesday, (UTC-04:00) Eastern Time (US &amp; Canada)</a:t>
            </a:r>
          </a:p>
          <a:p>
            <a:r>
              <a:rPr lang="en-US" sz="2400" dirty="0"/>
              <a:t>Recurrence: Occurs the first Tuesday of every month effective 05 Aug  2022 to 04 Oct 2022 from 7:00 PM to 9:00 PM, (UTC+00:00) Monrovia, Reykjavik time zone.</a:t>
            </a:r>
          </a:p>
          <a:p>
            <a:pPr marL="0" indent="0">
              <a:buNone/>
            </a:pPr>
            <a:r>
              <a:rPr lang="en-US" sz="2400" dirty="0"/>
              <a:t> </a:t>
            </a:r>
          </a:p>
          <a:p>
            <a:r>
              <a:rPr lang="en-US" sz="2400" dirty="0"/>
              <a:t>New Calls to be Scheduled during 2022 Nov IEEE 802 EC Closing Plenary meeting.</a:t>
            </a:r>
            <a:br>
              <a:rPr lang="en-US" sz="2400" dirty="0"/>
            </a:br>
            <a:endParaRPr 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36A4-908E-4FA0-BD93-01C0DC1C8239}"/>
              </a:ext>
            </a:extLst>
          </p:cNvPr>
          <p:cNvSpPr>
            <a:spLocks noGrp="1"/>
          </p:cNvSpPr>
          <p:nvPr>
            <p:ph type="title"/>
          </p:nvPr>
        </p:nvSpPr>
        <p:spPr/>
        <p:txBody>
          <a:bodyPr/>
          <a:lstStyle/>
          <a:p>
            <a:r>
              <a:rPr lang="en-US" dirty="0"/>
              <a:t>8.05 Call for Tutorials for Nov 2022</a:t>
            </a:r>
          </a:p>
        </p:txBody>
      </p:sp>
      <p:sp>
        <p:nvSpPr>
          <p:cNvPr id="3" name="Content Placeholder 2">
            <a:extLst>
              <a:ext uri="{FF2B5EF4-FFF2-40B4-BE49-F238E27FC236}">
                <a16:creationId xmlns:a16="http://schemas.microsoft.com/office/drawing/2014/main" id="{2915EE7F-D148-4722-88EB-C5D46D3CB511}"/>
              </a:ext>
            </a:extLst>
          </p:cNvPr>
          <p:cNvSpPr>
            <a:spLocks noGrp="1"/>
          </p:cNvSpPr>
          <p:nvPr>
            <p:ph idx="1"/>
          </p:nvPr>
        </p:nvSpPr>
        <p:spPr>
          <a:xfrm>
            <a:off x="1774828" y="1341441"/>
            <a:ext cx="8435975" cy="5111749"/>
          </a:xfrm>
        </p:spPr>
        <p:txBody>
          <a:bodyPr/>
          <a:lstStyle/>
          <a:p>
            <a:pPr>
              <a:buFont typeface="Arial" panose="020B0604020202020204" pitchFamily="34" charset="0"/>
              <a:buChar char="•"/>
            </a:pPr>
            <a:r>
              <a:rPr lang="en-US" sz="2000" kern="0" dirty="0">
                <a:solidFill>
                  <a:srgbClr val="000000"/>
                </a:solidFill>
              </a:rPr>
              <a:t>Tutorials may be held electronic:</a:t>
            </a:r>
          </a:p>
          <a:p>
            <a:pPr>
              <a:buFont typeface="Arial" panose="020B0604020202020204" pitchFamily="34" charset="0"/>
              <a:buChar char="•"/>
            </a:pPr>
            <a:r>
              <a:rPr lang="en-US" sz="2000" kern="0" dirty="0">
                <a:solidFill>
                  <a:srgbClr val="000000"/>
                </a:solidFill>
              </a:rPr>
              <a:t>In person Tutorials:</a:t>
            </a:r>
          </a:p>
          <a:p>
            <a:pPr lvl="0"/>
            <a:r>
              <a:rPr lang="en-US" sz="2000" kern="0" dirty="0">
                <a:solidFill>
                  <a:srgbClr val="000000"/>
                </a:solidFill>
              </a:rPr>
              <a:t>Tutorial Request form:</a:t>
            </a:r>
          </a:p>
          <a:p>
            <a:pPr lvl="1"/>
            <a:r>
              <a:rPr lang="en-US" sz="1600" kern="0" dirty="0">
                <a:solidFill>
                  <a:srgbClr val="000000"/>
                </a:solidFill>
              </a:rPr>
              <a:t>Generic: </a:t>
            </a:r>
            <a:r>
              <a:rPr lang="en-US" sz="1600" kern="0" dirty="0">
                <a:solidFill>
                  <a:schemeClr val="accent2"/>
                </a:solidFill>
                <a:hlinkClick r:id="rId3">
                  <a:extLst>
                    <a:ext uri="{A12FA001-AC4F-418D-AE19-62706E023703}">
                      <ahyp:hlinkClr xmlns:ahyp="http://schemas.microsoft.com/office/drawing/2018/hyperlinkcolor" val="tx"/>
                    </a:ext>
                  </a:extLst>
                </a:hlinkClick>
              </a:rPr>
              <a:t>http://www.ieee802.org/802_tutorials/802_Tutorial_Request_Form.doc</a:t>
            </a:r>
            <a:r>
              <a:rPr lang="en-US" sz="1600" kern="0" dirty="0">
                <a:solidFill>
                  <a:schemeClr val="accent2"/>
                </a:solidFill>
              </a:rPr>
              <a:t> </a:t>
            </a:r>
          </a:p>
          <a:p>
            <a:pPr marL="457200" lvl="1" indent="0">
              <a:buNone/>
            </a:pPr>
            <a:endParaRPr lang="en-US" sz="1600" kern="0" dirty="0">
              <a:solidFill>
                <a:srgbClr val="000000"/>
              </a:solidFill>
            </a:endParaRPr>
          </a:p>
          <a:p>
            <a:pPr lvl="0"/>
            <a:r>
              <a:rPr lang="en-US" sz="2000" kern="0" dirty="0">
                <a:solidFill>
                  <a:srgbClr val="000000"/>
                </a:solidFill>
              </a:rPr>
              <a:t> As a reminder, please refer to Chair's Guidelines section 2.5 Tutorials for the logistics for participating in sponsoring/presenting a Tutorial.</a:t>
            </a:r>
          </a:p>
          <a:p>
            <a:pPr lvl="0"/>
            <a:endParaRPr lang="en-US" sz="2000" kern="0" dirty="0">
              <a:solidFill>
                <a:srgbClr val="000000"/>
              </a:solidFill>
            </a:endParaRPr>
          </a:p>
          <a:p>
            <a:pPr lvl="0"/>
            <a:r>
              <a:rPr lang="en-US" sz="2000" kern="0" dirty="0">
                <a:solidFill>
                  <a:srgbClr val="000000"/>
                </a:solidFill>
              </a:rPr>
              <a:t>Note that Tutorial times are limited to 80 minutes with 10 minutes to allow for presenters to setup and depart.</a:t>
            </a:r>
          </a:p>
          <a:p>
            <a:pPr lvl="0"/>
            <a:endParaRPr lang="en-US" sz="2000" kern="0" dirty="0">
              <a:solidFill>
                <a:srgbClr val="000000"/>
              </a:solidFill>
            </a:endParaRPr>
          </a:p>
          <a:p>
            <a:pPr lvl="0"/>
            <a:r>
              <a:rPr lang="en-US" sz="2000" kern="0" dirty="0">
                <a:solidFill>
                  <a:srgbClr val="000000"/>
                </a:solidFill>
              </a:rPr>
              <a:t>All requests for Tutorials must be made by </a:t>
            </a:r>
            <a:r>
              <a:rPr lang="en-US" sz="2000" kern="0" dirty="0">
                <a:solidFill>
                  <a:srgbClr val="000000"/>
                </a:solidFill>
                <a:highlight>
                  <a:srgbClr val="FFFF00"/>
                </a:highlight>
              </a:rPr>
              <a:t>30 Sept 2022</a:t>
            </a:r>
          </a:p>
          <a:p>
            <a:endParaRPr lang="en-US" sz="2000" dirty="0"/>
          </a:p>
        </p:txBody>
      </p:sp>
    </p:spTree>
    <p:extLst>
      <p:ext uri="{BB962C8B-B14F-4D97-AF65-F5344CB8AC3E}">
        <p14:creationId xmlns:p14="http://schemas.microsoft.com/office/powerpoint/2010/main" val="2761304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3357-DC43-AD74-067E-BC60FDA9E820}"/>
              </a:ext>
            </a:extLst>
          </p:cNvPr>
          <p:cNvSpPr>
            <a:spLocks noGrp="1"/>
          </p:cNvSpPr>
          <p:nvPr>
            <p:ph type="title"/>
          </p:nvPr>
        </p:nvSpPr>
        <p:spPr/>
        <p:txBody>
          <a:bodyPr/>
          <a:lstStyle/>
          <a:p>
            <a:r>
              <a:rPr lang="en-US" dirty="0"/>
              <a:t>July Future Mtgs </a:t>
            </a:r>
            <a:r>
              <a:rPr lang="en-US" dirty="0" err="1"/>
              <a:t>AdHoc</a:t>
            </a:r>
            <a:r>
              <a:rPr lang="en-US" dirty="0"/>
              <a:t> Notes</a:t>
            </a:r>
          </a:p>
        </p:txBody>
      </p:sp>
      <p:sp>
        <p:nvSpPr>
          <p:cNvPr id="3" name="Content Placeholder 2">
            <a:extLst>
              <a:ext uri="{FF2B5EF4-FFF2-40B4-BE49-F238E27FC236}">
                <a16:creationId xmlns:a16="http://schemas.microsoft.com/office/drawing/2014/main" id="{8A7D349B-0F4A-65C0-A99D-9B8D755A0896}"/>
              </a:ext>
            </a:extLst>
          </p:cNvPr>
          <p:cNvSpPr>
            <a:spLocks noGrp="1"/>
          </p:cNvSpPr>
          <p:nvPr>
            <p:ph idx="1"/>
          </p:nvPr>
        </p:nvSpPr>
        <p:spPr>
          <a:xfrm>
            <a:off x="334433" y="1341438"/>
            <a:ext cx="10972800" cy="4830762"/>
          </a:xfrm>
        </p:spPr>
        <p:txBody>
          <a:bodyPr/>
          <a:lstStyle/>
          <a:p>
            <a:r>
              <a:rPr lang="en-US" sz="2400" dirty="0"/>
              <a:t>Request to WG Chairs to ask how attendees liked the venue this week? (Would you like to return to this venue?)</a:t>
            </a:r>
          </a:p>
          <a:p>
            <a:r>
              <a:rPr lang="en-US" sz="2400" dirty="0"/>
              <a:t>Attrition Penalties analyzed</a:t>
            </a:r>
          </a:p>
          <a:p>
            <a:pPr lvl="1"/>
            <a:r>
              <a:rPr lang="en-US" sz="2000" dirty="0"/>
              <a:t>Projected attrition for July possible 674 nights = CA$140k </a:t>
            </a:r>
          </a:p>
          <a:p>
            <a:pPr lvl="1"/>
            <a:r>
              <a:rPr lang="en-US" sz="2000" dirty="0"/>
              <a:t>Projected Attrition November of 60k per 500 rm nights </a:t>
            </a:r>
          </a:p>
          <a:p>
            <a:pPr lvl="1"/>
            <a:r>
              <a:rPr lang="en-US" sz="2000" dirty="0"/>
              <a:t>With projected income for Nov will pay fee rather than add $300 to reg fee</a:t>
            </a:r>
          </a:p>
          <a:p>
            <a:r>
              <a:rPr lang="en-US" sz="2400" dirty="0"/>
              <a:t>Peak Hotel nights in Montreal = 300 vs 415 in person attendees.</a:t>
            </a:r>
          </a:p>
          <a:p>
            <a:r>
              <a:rPr lang="en-US" sz="2400" dirty="0"/>
              <a:t>Requirements on A/V to be prescribed.</a:t>
            </a:r>
          </a:p>
          <a:p>
            <a:r>
              <a:rPr lang="en-US" sz="2400" dirty="0"/>
              <a:t>Badges and Check-in discussed – </a:t>
            </a:r>
          </a:p>
          <a:p>
            <a:pPr lvl="1"/>
            <a:r>
              <a:rPr lang="en-US" sz="2000" dirty="0"/>
              <a:t>Return to previous badge and check-in for registration.</a:t>
            </a:r>
          </a:p>
          <a:p>
            <a:r>
              <a:rPr lang="en-US" sz="2400" dirty="0"/>
              <a:t>Discussion of 2023 March Anniversary Celebration Discussion.</a:t>
            </a:r>
          </a:p>
          <a:p>
            <a:pPr lvl="1"/>
            <a:r>
              <a:rPr lang="en-US" sz="2000" dirty="0"/>
              <a:t>Shirts, Aquarium, buses, nominal event.</a:t>
            </a:r>
          </a:p>
        </p:txBody>
      </p:sp>
    </p:spTree>
    <p:extLst>
      <p:ext uri="{BB962C8B-B14F-4D97-AF65-F5344CB8AC3E}">
        <p14:creationId xmlns:p14="http://schemas.microsoft.com/office/powerpoint/2010/main" val="3341178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365C-92B4-6D1B-CE6E-3EEE168F3388}"/>
              </a:ext>
            </a:extLst>
          </p:cNvPr>
          <p:cNvSpPr>
            <a:spLocks noGrp="1"/>
          </p:cNvSpPr>
          <p:nvPr>
            <p:ph type="title"/>
          </p:nvPr>
        </p:nvSpPr>
        <p:spPr>
          <a:xfrm>
            <a:off x="243416" y="517192"/>
            <a:ext cx="11705167" cy="792162"/>
          </a:xfrm>
        </p:spPr>
        <p:txBody>
          <a:bodyPr/>
          <a:lstStyle/>
          <a:p>
            <a:r>
              <a:rPr lang="en-US" sz="2800" b="1" dirty="0"/>
              <a:t>2022 Nov 13-18 – Marriott Marquis Queen’s Park, Bangkok, Thailand</a:t>
            </a:r>
          </a:p>
        </p:txBody>
      </p:sp>
      <p:sp>
        <p:nvSpPr>
          <p:cNvPr id="3" name="Content Placeholder 2">
            <a:extLst>
              <a:ext uri="{FF2B5EF4-FFF2-40B4-BE49-F238E27FC236}">
                <a16:creationId xmlns:a16="http://schemas.microsoft.com/office/drawing/2014/main" id="{360E52E6-777D-0F5D-79A6-D485B1EAE955}"/>
              </a:ext>
            </a:extLst>
          </p:cNvPr>
          <p:cNvSpPr>
            <a:spLocks noGrp="1"/>
          </p:cNvSpPr>
          <p:nvPr>
            <p:ph idx="1"/>
          </p:nvPr>
        </p:nvSpPr>
        <p:spPr>
          <a:xfrm>
            <a:off x="334432" y="1341438"/>
            <a:ext cx="11400367" cy="5211762"/>
          </a:xfrm>
        </p:spPr>
        <p:txBody>
          <a:bodyPr/>
          <a:lstStyle/>
          <a:p>
            <a:r>
              <a:rPr lang="en-US" sz="2400" b="1" dirty="0"/>
              <a:t>2022 Nov 13-18 – Marriott Marquis Queen’s Park, Bangkok, Thailand </a:t>
            </a:r>
            <a:r>
              <a:rPr lang="en-US" sz="2000" dirty="0"/>
              <a:t>rebooked from Nov 2020.</a:t>
            </a:r>
          </a:p>
          <a:p>
            <a:pPr lvl="1"/>
            <a:r>
              <a:rPr lang="en-US" sz="2000" dirty="0"/>
              <a:t>The November 2022 IEEE 802 Plenary is scheduled to take place in Bangkok, Thailand at the Marriott Marquis Queen's Park, located at 199 </a:t>
            </a:r>
            <a:r>
              <a:rPr lang="en-US" sz="2000" dirty="0" err="1"/>
              <a:t>Sukmvit</a:t>
            </a:r>
            <a:r>
              <a:rPr lang="en-US" sz="2000" dirty="0"/>
              <a:t> Soi 22 Klong Ton, Klong Toey.</a:t>
            </a:r>
            <a:br>
              <a:rPr lang="en-US" sz="2000" dirty="0"/>
            </a:br>
            <a:endParaRPr lang="en-US" sz="2000" dirty="0"/>
          </a:p>
          <a:p>
            <a:pPr>
              <a:buFont typeface="Wingdings" panose="05000000000000000000" pitchFamily="2" charset="2"/>
              <a:buChar char="§"/>
            </a:pPr>
            <a:r>
              <a:rPr lang="en-US" sz="2400" b="1" dirty="0"/>
              <a:t>Registration Fees and Deadlines:</a:t>
            </a:r>
          </a:p>
          <a:p>
            <a:pPr lvl="1">
              <a:buFont typeface="Arial" panose="020B0604020202020204" pitchFamily="34" charset="0"/>
              <a:buChar char="•"/>
            </a:pPr>
            <a:r>
              <a:rPr lang="en-US" sz="2000" dirty="0"/>
              <a:t>Standard US$ 800.00 Sept 17 until October 31, 2022</a:t>
            </a:r>
          </a:p>
          <a:p>
            <a:pPr lvl="1">
              <a:buFont typeface="Arial" panose="020B0604020202020204" pitchFamily="34" charset="0"/>
              <a:buChar char="•"/>
            </a:pPr>
            <a:r>
              <a:rPr lang="en-US" sz="2000" dirty="0"/>
              <a:t>Late/Onsite US$ 1000.00 after October 31, 2022</a:t>
            </a:r>
          </a:p>
          <a:p>
            <a:pPr lvl="2"/>
            <a:r>
              <a:rPr lang="en-US" sz="1800" dirty="0"/>
              <a:t>In-Person and Virtual participation will be available for this session.</a:t>
            </a:r>
            <a:br>
              <a:rPr lang="en-US" sz="1800" dirty="0"/>
            </a:br>
            <a:r>
              <a:rPr lang="en-US" sz="1800" dirty="0"/>
              <a:t>If you are required to change your registration type after registration please contact the Meeting Planner, Face to Face Events at </a:t>
            </a:r>
            <a:r>
              <a:rPr lang="en-US" sz="1800" dirty="0">
                <a:hlinkClick r:id="rId3"/>
              </a:rPr>
              <a:t>802info@facetoface-events.com </a:t>
            </a:r>
            <a:br>
              <a:rPr lang="en-US" sz="1800" dirty="0"/>
            </a:br>
            <a:endParaRPr lang="en-US" sz="1800" dirty="0"/>
          </a:p>
          <a:p>
            <a:r>
              <a:rPr lang="en-US" sz="2000" b="1" dirty="0"/>
              <a:t>Session Registration Website</a:t>
            </a:r>
            <a:br>
              <a:rPr lang="en-US" sz="2000" b="1" dirty="0"/>
            </a:br>
            <a:r>
              <a:rPr lang="en-US" sz="2000" b="1" dirty="0">
                <a:hlinkClick r:id="rId4"/>
              </a:rPr>
              <a:t>https://cvent.me/0Vk4Qq</a:t>
            </a:r>
            <a:endParaRPr lang="en-US" sz="2000" dirty="0"/>
          </a:p>
        </p:txBody>
      </p:sp>
    </p:spTree>
    <p:extLst>
      <p:ext uri="{BB962C8B-B14F-4D97-AF65-F5344CB8AC3E}">
        <p14:creationId xmlns:p14="http://schemas.microsoft.com/office/powerpoint/2010/main" val="2268239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8FBEAB-C19C-DF34-84C7-A98DCA970BC6}"/>
              </a:ext>
            </a:extLst>
          </p:cNvPr>
          <p:cNvSpPr>
            <a:spLocks noGrp="1"/>
          </p:cNvSpPr>
          <p:nvPr>
            <p:ph type="title"/>
          </p:nvPr>
        </p:nvSpPr>
        <p:spPr/>
        <p:txBody>
          <a:bodyPr anchor="b">
            <a:normAutofit/>
          </a:bodyPr>
          <a:lstStyle/>
          <a:p>
            <a:r>
              <a:rPr lang="en-US"/>
              <a:t>Registration Status as of Oct 3 (9pm ET)</a:t>
            </a:r>
          </a:p>
        </p:txBody>
      </p:sp>
      <p:graphicFrame>
        <p:nvGraphicFramePr>
          <p:cNvPr id="8" name="Content Placeholder 7">
            <a:extLst>
              <a:ext uri="{FF2B5EF4-FFF2-40B4-BE49-F238E27FC236}">
                <a16:creationId xmlns:a16="http://schemas.microsoft.com/office/drawing/2014/main" id="{ACB4462D-4F74-3880-BFFF-B70F3CF23EF5}"/>
              </a:ext>
            </a:extLst>
          </p:cNvPr>
          <p:cNvGraphicFramePr>
            <a:graphicFrameLocks noGrp="1"/>
          </p:cNvGraphicFramePr>
          <p:nvPr>
            <p:ph idx="1"/>
            <p:extLst>
              <p:ext uri="{D42A27DB-BD31-4B8C-83A1-F6EECF244321}">
                <p14:modId xmlns:p14="http://schemas.microsoft.com/office/powerpoint/2010/main" val="2692481167"/>
              </p:ext>
            </p:extLst>
          </p:nvPr>
        </p:nvGraphicFramePr>
        <p:xfrm>
          <a:off x="334963" y="1341438"/>
          <a:ext cx="10972798" cy="4120666"/>
        </p:xfrm>
        <a:graphic>
          <a:graphicData uri="http://schemas.openxmlformats.org/drawingml/2006/table">
            <a:tbl>
              <a:tblPr firstRow="1" bandRow="1">
                <a:tableStyleId>{5C22544A-7EE6-4342-B048-85BDC9FD1C3A}</a:tableStyleId>
              </a:tblPr>
              <a:tblGrid>
                <a:gridCol w="2630825">
                  <a:extLst>
                    <a:ext uri="{9D8B030D-6E8A-4147-A177-3AD203B41FA5}">
                      <a16:colId xmlns:a16="http://schemas.microsoft.com/office/drawing/2014/main" val="972033377"/>
                    </a:ext>
                  </a:extLst>
                </a:gridCol>
                <a:gridCol w="3349474">
                  <a:extLst>
                    <a:ext uri="{9D8B030D-6E8A-4147-A177-3AD203B41FA5}">
                      <a16:colId xmlns:a16="http://schemas.microsoft.com/office/drawing/2014/main" val="1786517879"/>
                    </a:ext>
                  </a:extLst>
                </a:gridCol>
                <a:gridCol w="2851552">
                  <a:extLst>
                    <a:ext uri="{9D8B030D-6E8A-4147-A177-3AD203B41FA5}">
                      <a16:colId xmlns:a16="http://schemas.microsoft.com/office/drawing/2014/main" val="3421494602"/>
                    </a:ext>
                  </a:extLst>
                </a:gridCol>
                <a:gridCol w="2140947">
                  <a:extLst>
                    <a:ext uri="{9D8B030D-6E8A-4147-A177-3AD203B41FA5}">
                      <a16:colId xmlns:a16="http://schemas.microsoft.com/office/drawing/2014/main" val="1844807930"/>
                    </a:ext>
                  </a:extLst>
                </a:gridCol>
              </a:tblGrid>
              <a:tr h="374606">
                <a:tc>
                  <a:txBody>
                    <a:bodyPr/>
                    <a:lstStyle/>
                    <a:p>
                      <a:pPr algn="l" fontAlgn="b"/>
                      <a:r>
                        <a:rPr lang="en-US" sz="2100" u="none" strike="noStrike">
                          <a:effectLst/>
                        </a:rPr>
                        <a:t>Attendees</a:t>
                      </a:r>
                      <a:endParaRPr lang="en-US" sz="2100" b="1" i="0" u="none" strike="noStrike">
                        <a:solidFill>
                          <a:srgbClr val="000000"/>
                        </a:solidFill>
                        <a:effectLst/>
                        <a:latin typeface="Arial" panose="020B0604020202020204" pitchFamily="34" charset="0"/>
                      </a:endParaRPr>
                    </a:p>
                  </a:txBody>
                  <a:tcPr marL="19759" marR="19759" marT="19759" marB="0" anchor="b"/>
                </a:tc>
                <a:tc>
                  <a:txBody>
                    <a:bodyPr/>
                    <a:lstStyle/>
                    <a:p>
                      <a:pPr algn="l" fontAlgn="b"/>
                      <a:endParaRPr lang="en-US" sz="2100" b="1" i="0" u="none" strike="noStrike" dirty="0">
                        <a:solidFill>
                          <a:srgbClr val="000000"/>
                        </a:solidFill>
                        <a:effectLst/>
                        <a:latin typeface="Arial" panose="020B0604020202020204" pitchFamily="34" charset="0"/>
                      </a:endParaRPr>
                    </a:p>
                  </a:txBody>
                  <a:tcPr marL="19759" marR="19759" marT="19759" marB="0" anchor="b"/>
                </a:tc>
                <a:tc>
                  <a:txBody>
                    <a:bodyPr/>
                    <a:lstStyle/>
                    <a:p>
                      <a:pPr algn="l" fontAlgn="b"/>
                      <a:endParaRPr lang="en-US" sz="2100" b="1" i="0" u="none" strike="noStrike">
                        <a:solidFill>
                          <a:srgbClr val="000000"/>
                        </a:solidFill>
                        <a:effectLst/>
                        <a:latin typeface="Arial" panose="020B0604020202020204" pitchFamily="34" charset="0"/>
                      </a:endParaRPr>
                    </a:p>
                  </a:txBody>
                  <a:tcPr marL="19759" marR="19759" marT="19759" marB="0" anchor="b"/>
                </a:tc>
                <a:tc>
                  <a:txBody>
                    <a:bodyPr/>
                    <a:lstStyle/>
                    <a:p>
                      <a:pPr algn="l" fontAlgn="b"/>
                      <a:endParaRPr lang="en-US" sz="2100" b="1" i="0" u="none" strike="noStrike">
                        <a:solidFill>
                          <a:srgbClr val="000000"/>
                        </a:solidFill>
                        <a:effectLst/>
                        <a:latin typeface="Arial" panose="020B0604020202020204" pitchFamily="34" charset="0"/>
                      </a:endParaRPr>
                    </a:p>
                  </a:txBody>
                  <a:tcPr marL="19759" marR="19759" marT="19759" marB="0" anchor="b"/>
                </a:tc>
                <a:extLst>
                  <a:ext uri="{0D108BD9-81ED-4DB2-BD59-A6C34878D82A}">
                    <a16:rowId xmlns:a16="http://schemas.microsoft.com/office/drawing/2014/main" val="1507693474"/>
                  </a:ext>
                </a:extLst>
              </a:tr>
              <a:tr h="374606">
                <a:tc>
                  <a:txBody>
                    <a:bodyPr/>
                    <a:lstStyle/>
                    <a:p>
                      <a:pPr algn="ctr" fontAlgn="b"/>
                      <a:r>
                        <a:rPr lang="en-US" sz="2100" u="none" strike="noStrike">
                          <a:effectLst/>
                        </a:rPr>
                        <a:t>Working Group</a:t>
                      </a:r>
                      <a:endParaRPr lang="en-US" sz="2100" b="1" i="0" u="none" strike="noStrike">
                        <a:solidFill>
                          <a:srgbClr val="000000"/>
                        </a:solidFill>
                        <a:effectLst/>
                        <a:latin typeface="Arial" panose="020B0604020202020204" pitchFamily="34" charset="0"/>
                      </a:endParaRPr>
                    </a:p>
                  </a:txBody>
                  <a:tcPr marL="19759" marR="19759" marT="19759" marB="0" anchor="b"/>
                </a:tc>
                <a:tc>
                  <a:txBody>
                    <a:bodyPr/>
                    <a:lstStyle/>
                    <a:p>
                      <a:pPr algn="l" fontAlgn="b"/>
                      <a:r>
                        <a:rPr lang="en-US" sz="2100" u="none" strike="noStrike">
                          <a:effectLst/>
                        </a:rPr>
                        <a:t>In-Person Attendee</a:t>
                      </a:r>
                      <a:endParaRPr lang="en-US" sz="2100" b="1" i="0" u="none" strike="noStrike">
                        <a:solidFill>
                          <a:srgbClr val="000000"/>
                        </a:solidFill>
                        <a:effectLst/>
                        <a:latin typeface="Arial" panose="020B0604020202020204" pitchFamily="34" charset="0"/>
                      </a:endParaRPr>
                    </a:p>
                  </a:txBody>
                  <a:tcPr marL="19759" marR="19759" marT="19759" marB="0" anchor="b"/>
                </a:tc>
                <a:tc>
                  <a:txBody>
                    <a:bodyPr/>
                    <a:lstStyle/>
                    <a:p>
                      <a:pPr algn="l" fontAlgn="b"/>
                      <a:r>
                        <a:rPr lang="en-US" sz="2100" u="none" strike="noStrike">
                          <a:effectLst/>
                        </a:rPr>
                        <a:t>Virtual Attendee</a:t>
                      </a:r>
                      <a:endParaRPr lang="en-US" sz="2100" b="1" i="0" u="none" strike="noStrike">
                        <a:solidFill>
                          <a:srgbClr val="000000"/>
                        </a:solidFill>
                        <a:effectLst/>
                        <a:latin typeface="Arial" panose="020B0604020202020204" pitchFamily="34" charset="0"/>
                      </a:endParaRPr>
                    </a:p>
                  </a:txBody>
                  <a:tcPr marL="19759" marR="19759" marT="19759" marB="0" anchor="b"/>
                </a:tc>
                <a:tc>
                  <a:txBody>
                    <a:bodyPr/>
                    <a:lstStyle/>
                    <a:p>
                      <a:pPr algn="l" fontAlgn="b"/>
                      <a:r>
                        <a:rPr lang="en-US" sz="2100" u="none" strike="noStrike">
                          <a:effectLst/>
                        </a:rPr>
                        <a:t>Grand Total</a:t>
                      </a:r>
                      <a:endParaRPr lang="en-US" sz="2100" b="1" i="0" u="none" strike="noStrike">
                        <a:solidFill>
                          <a:srgbClr val="000000"/>
                        </a:solidFill>
                        <a:effectLst/>
                        <a:latin typeface="Arial" panose="020B0604020202020204" pitchFamily="34" charset="0"/>
                      </a:endParaRPr>
                    </a:p>
                  </a:txBody>
                  <a:tcPr marL="19759" marR="19759" marT="19759" marB="0" anchor="b"/>
                </a:tc>
                <a:extLst>
                  <a:ext uri="{0D108BD9-81ED-4DB2-BD59-A6C34878D82A}">
                    <a16:rowId xmlns:a16="http://schemas.microsoft.com/office/drawing/2014/main" val="1617239613"/>
                  </a:ext>
                </a:extLst>
              </a:tr>
              <a:tr h="374606">
                <a:tc>
                  <a:txBody>
                    <a:bodyPr/>
                    <a:lstStyle/>
                    <a:p>
                      <a:pPr algn="ctr" fontAlgn="b"/>
                      <a:r>
                        <a:rPr lang="en-US" sz="2100" u="none" strike="noStrike">
                          <a:effectLst/>
                        </a:rPr>
                        <a:t>802.1</a:t>
                      </a:r>
                      <a:endParaRPr lang="en-US" sz="2100" b="0"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a:effectLst/>
                        </a:rPr>
                        <a:t>35</a:t>
                      </a:r>
                      <a:endParaRPr lang="en-US" sz="2100" b="0"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a:effectLst/>
                        </a:rPr>
                        <a:t>37</a:t>
                      </a:r>
                      <a:endParaRPr lang="en-US" sz="2100" b="0"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a:effectLst/>
                        </a:rPr>
                        <a:t>72</a:t>
                      </a:r>
                      <a:endParaRPr lang="en-US" sz="2100" b="0" i="0" u="none" strike="noStrike">
                        <a:solidFill>
                          <a:srgbClr val="000000"/>
                        </a:solidFill>
                        <a:effectLst/>
                        <a:latin typeface="Arial" panose="020B0604020202020204" pitchFamily="34" charset="0"/>
                      </a:endParaRPr>
                    </a:p>
                  </a:txBody>
                  <a:tcPr marL="19759" marR="19759" marT="19759" marB="0" anchor="b"/>
                </a:tc>
                <a:extLst>
                  <a:ext uri="{0D108BD9-81ED-4DB2-BD59-A6C34878D82A}">
                    <a16:rowId xmlns:a16="http://schemas.microsoft.com/office/drawing/2014/main" val="3806182735"/>
                  </a:ext>
                </a:extLst>
              </a:tr>
              <a:tr h="374606">
                <a:tc>
                  <a:txBody>
                    <a:bodyPr/>
                    <a:lstStyle/>
                    <a:p>
                      <a:pPr algn="ctr" fontAlgn="b"/>
                      <a:r>
                        <a:rPr lang="en-US" sz="2100" u="none" strike="noStrike">
                          <a:effectLst/>
                        </a:rPr>
                        <a:t>802.11</a:t>
                      </a:r>
                      <a:endParaRPr lang="en-US" sz="2100" b="0"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a:effectLst/>
                        </a:rPr>
                        <a:t>179</a:t>
                      </a:r>
                      <a:endParaRPr lang="en-US" sz="2100" b="0"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a:effectLst/>
                        </a:rPr>
                        <a:t>195</a:t>
                      </a:r>
                      <a:endParaRPr lang="en-US" sz="2100" b="0"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a:effectLst/>
                        </a:rPr>
                        <a:t>374</a:t>
                      </a:r>
                      <a:endParaRPr lang="en-US" sz="2100" b="0" i="0" u="none" strike="noStrike">
                        <a:solidFill>
                          <a:srgbClr val="000000"/>
                        </a:solidFill>
                        <a:effectLst/>
                        <a:latin typeface="Arial" panose="020B0604020202020204" pitchFamily="34" charset="0"/>
                      </a:endParaRPr>
                    </a:p>
                  </a:txBody>
                  <a:tcPr marL="19759" marR="19759" marT="19759" marB="0" anchor="b"/>
                </a:tc>
                <a:extLst>
                  <a:ext uri="{0D108BD9-81ED-4DB2-BD59-A6C34878D82A}">
                    <a16:rowId xmlns:a16="http://schemas.microsoft.com/office/drawing/2014/main" val="2641559069"/>
                  </a:ext>
                </a:extLst>
              </a:tr>
              <a:tr h="374606">
                <a:tc>
                  <a:txBody>
                    <a:bodyPr/>
                    <a:lstStyle/>
                    <a:p>
                      <a:pPr algn="ctr" fontAlgn="b"/>
                      <a:r>
                        <a:rPr lang="en-US" sz="2100" u="none" strike="noStrike">
                          <a:effectLst/>
                        </a:rPr>
                        <a:t>802.15</a:t>
                      </a:r>
                      <a:endParaRPr lang="en-US" sz="2100" b="0"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a:effectLst/>
                        </a:rPr>
                        <a:t>53</a:t>
                      </a:r>
                      <a:endParaRPr lang="en-US" sz="2100" b="0"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a:effectLst/>
                        </a:rPr>
                        <a:t>34</a:t>
                      </a:r>
                      <a:endParaRPr lang="en-US" sz="2100" b="0"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a:effectLst/>
                        </a:rPr>
                        <a:t>87</a:t>
                      </a:r>
                      <a:endParaRPr lang="en-US" sz="2100" b="0" i="0" u="none" strike="noStrike">
                        <a:solidFill>
                          <a:srgbClr val="000000"/>
                        </a:solidFill>
                        <a:effectLst/>
                        <a:latin typeface="Arial" panose="020B0604020202020204" pitchFamily="34" charset="0"/>
                      </a:endParaRPr>
                    </a:p>
                  </a:txBody>
                  <a:tcPr marL="19759" marR="19759" marT="19759" marB="0" anchor="b"/>
                </a:tc>
                <a:extLst>
                  <a:ext uri="{0D108BD9-81ED-4DB2-BD59-A6C34878D82A}">
                    <a16:rowId xmlns:a16="http://schemas.microsoft.com/office/drawing/2014/main" val="1366782786"/>
                  </a:ext>
                </a:extLst>
              </a:tr>
              <a:tr h="374606">
                <a:tc>
                  <a:txBody>
                    <a:bodyPr/>
                    <a:lstStyle/>
                    <a:p>
                      <a:pPr algn="ctr" fontAlgn="b"/>
                      <a:r>
                        <a:rPr lang="en-US" sz="2100" u="none" strike="noStrike">
                          <a:effectLst/>
                        </a:rPr>
                        <a:t>802.18</a:t>
                      </a:r>
                      <a:endParaRPr lang="en-US" sz="2100" b="0"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a:effectLst/>
                        </a:rPr>
                        <a:t>3</a:t>
                      </a:r>
                      <a:endParaRPr lang="en-US" sz="2100" b="0"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a:effectLst/>
                        </a:rPr>
                        <a:t>1</a:t>
                      </a:r>
                      <a:endParaRPr lang="en-US" sz="2100" b="0"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a:effectLst/>
                        </a:rPr>
                        <a:t>4</a:t>
                      </a:r>
                      <a:endParaRPr lang="en-US" sz="2100" b="0" i="0" u="none" strike="noStrike">
                        <a:solidFill>
                          <a:srgbClr val="000000"/>
                        </a:solidFill>
                        <a:effectLst/>
                        <a:latin typeface="Arial" panose="020B0604020202020204" pitchFamily="34" charset="0"/>
                      </a:endParaRPr>
                    </a:p>
                  </a:txBody>
                  <a:tcPr marL="19759" marR="19759" marT="19759" marB="0" anchor="b"/>
                </a:tc>
                <a:extLst>
                  <a:ext uri="{0D108BD9-81ED-4DB2-BD59-A6C34878D82A}">
                    <a16:rowId xmlns:a16="http://schemas.microsoft.com/office/drawing/2014/main" val="4106134997"/>
                  </a:ext>
                </a:extLst>
              </a:tr>
              <a:tr h="374606">
                <a:tc>
                  <a:txBody>
                    <a:bodyPr/>
                    <a:lstStyle/>
                    <a:p>
                      <a:pPr algn="ctr" fontAlgn="b"/>
                      <a:r>
                        <a:rPr lang="en-US" sz="2100" u="none" strike="noStrike">
                          <a:effectLst/>
                        </a:rPr>
                        <a:t>802.19</a:t>
                      </a:r>
                      <a:endParaRPr lang="en-US" sz="2100" b="0"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a:effectLst/>
                        </a:rPr>
                        <a:t>1</a:t>
                      </a:r>
                      <a:endParaRPr lang="en-US" sz="2100" b="0"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endParaRPr lang="en-US" sz="2100" b="0"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a:effectLst/>
                        </a:rPr>
                        <a:t>1</a:t>
                      </a:r>
                      <a:endParaRPr lang="en-US" sz="2100" b="0" i="0" u="none" strike="noStrike">
                        <a:solidFill>
                          <a:srgbClr val="000000"/>
                        </a:solidFill>
                        <a:effectLst/>
                        <a:latin typeface="Arial" panose="020B0604020202020204" pitchFamily="34" charset="0"/>
                      </a:endParaRPr>
                    </a:p>
                  </a:txBody>
                  <a:tcPr marL="19759" marR="19759" marT="19759" marB="0" anchor="b"/>
                </a:tc>
                <a:extLst>
                  <a:ext uri="{0D108BD9-81ED-4DB2-BD59-A6C34878D82A}">
                    <a16:rowId xmlns:a16="http://schemas.microsoft.com/office/drawing/2014/main" val="347429732"/>
                  </a:ext>
                </a:extLst>
              </a:tr>
              <a:tr h="374606">
                <a:tc>
                  <a:txBody>
                    <a:bodyPr/>
                    <a:lstStyle/>
                    <a:p>
                      <a:pPr algn="ctr" fontAlgn="b"/>
                      <a:r>
                        <a:rPr lang="en-US" sz="2100" u="none" strike="noStrike">
                          <a:effectLst/>
                        </a:rPr>
                        <a:t>802.24</a:t>
                      </a:r>
                      <a:endParaRPr lang="en-US" sz="2100" b="0"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a:effectLst/>
                        </a:rPr>
                        <a:t>2</a:t>
                      </a:r>
                      <a:endParaRPr lang="en-US" sz="2100" b="0"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endParaRPr lang="en-US" sz="2100" b="0"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a:effectLst/>
                        </a:rPr>
                        <a:t>2</a:t>
                      </a:r>
                      <a:endParaRPr lang="en-US" sz="2100" b="0" i="0" u="none" strike="noStrike">
                        <a:solidFill>
                          <a:srgbClr val="000000"/>
                        </a:solidFill>
                        <a:effectLst/>
                        <a:latin typeface="Arial" panose="020B0604020202020204" pitchFamily="34" charset="0"/>
                      </a:endParaRPr>
                    </a:p>
                  </a:txBody>
                  <a:tcPr marL="19759" marR="19759" marT="19759" marB="0" anchor="b"/>
                </a:tc>
                <a:extLst>
                  <a:ext uri="{0D108BD9-81ED-4DB2-BD59-A6C34878D82A}">
                    <a16:rowId xmlns:a16="http://schemas.microsoft.com/office/drawing/2014/main" val="1287768476"/>
                  </a:ext>
                </a:extLst>
              </a:tr>
              <a:tr h="374606">
                <a:tc>
                  <a:txBody>
                    <a:bodyPr/>
                    <a:lstStyle/>
                    <a:p>
                      <a:pPr algn="ctr" fontAlgn="b"/>
                      <a:r>
                        <a:rPr lang="en-US" sz="2100" u="none" strike="noStrike">
                          <a:effectLst/>
                        </a:rPr>
                        <a:t>802.3</a:t>
                      </a:r>
                      <a:endParaRPr lang="en-US" sz="2100" b="0"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a:effectLst/>
                        </a:rPr>
                        <a:t>80</a:t>
                      </a:r>
                      <a:endParaRPr lang="en-US" sz="2100" b="0"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a:effectLst/>
                        </a:rPr>
                        <a:t>131</a:t>
                      </a:r>
                      <a:endParaRPr lang="en-US" sz="2100" b="0"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a:effectLst/>
                        </a:rPr>
                        <a:t>211</a:t>
                      </a:r>
                      <a:endParaRPr lang="en-US" sz="2100" b="0" i="0" u="none" strike="noStrike">
                        <a:solidFill>
                          <a:srgbClr val="000000"/>
                        </a:solidFill>
                        <a:effectLst/>
                        <a:latin typeface="Arial" panose="020B0604020202020204" pitchFamily="34" charset="0"/>
                      </a:endParaRPr>
                    </a:p>
                  </a:txBody>
                  <a:tcPr marL="19759" marR="19759" marT="19759" marB="0" anchor="b"/>
                </a:tc>
                <a:extLst>
                  <a:ext uri="{0D108BD9-81ED-4DB2-BD59-A6C34878D82A}">
                    <a16:rowId xmlns:a16="http://schemas.microsoft.com/office/drawing/2014/main" val="1907792241"/>
                  </a:ext>
                </a:extLst>
              </a:tr>
              <a:tr h="374606">
                <a:tc>
                  <a:txBody>
                    <a:bodyPr/>
                    <a:lstStyle/>
                    <a:p>
                      <a:pPr algn="ctr" fontAlgn="b"/>
                      <a:r>
                        <a:rPr lang="en-US" sz="2100" u="none" strike="noStrike">
                          <a:effectLst/>
                        </a:rPr>
                        <a:t>(blank)</a:t>
                      </a:r>
                      <a:endParaRPr lang="en-US" sz="2100" b="0"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a:effectLst/>
                        </a:rPr>
                        <a:t>4</a:t>
                      </a:r>
                      <a:endParaRPr lang="en-US" sz="2100" b="0"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a:effectLst/>
                        </a:rPr>
                        <a:t>1</a:t>
                      </a:r>
                      <a:endParaRPr lang="en-US" sz="2100" b="0"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a:effectLst/>
                        </a:rPr>
                        <a:t>5</a:t>
                      </a:r>
                      <a:endParaRPr lang="en-US" sz="2100" b="0" i="0" u="none" strike="noStrike">
                        <a:solidFill>
                          <a:srgbClr val="000000"/>
                        </a:solidFill>
                        <a:effectLst/>
                        <a:latin typeface="Arial" panose="020B0604020202020204" pitchFamily="34" charset="0"/>
                      </a:endParaRPr>
                    </a:p>
                  </a:txBody>
                  <a:tcPr marL="19759" marR="19759" marT="19759" marB="0" anchor="b"/>
                </a:tc>
                <a:extLst>
                  <a:ext uri="{0D108BD9-81ED-4DB2-BD59-A6C34878D82A}">
                    <a16:rowId xmlns:a16="http://schemas.microsoft.com/office/drawing/2014/main" val="1178194028"/>
                  </a:ext>
                </a:extLst>
              </a:tr>
              <a:tr h="374606">
                <a:tc>
                  <a:txBody>
                    <a:bodyPr/>
                    <a:lstStyle/>
                    <a:p>
                      <a:pPr algn="ctr" fontAlgn="b"/>
                      <a:r>
                        <a:rPr lang="en-US" sz="2100" u="none" strike="noStrike">
                          <a:effectLst/>
                        </a:rPr>
                        <a:t>Grand Total</a:t>
                      </a:r>
                      <a:endParaRPr lang="en-US" sz="2100" b="1"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a:effectLst/>
                        </a:rPr>
                        <a:t>357</a:t>
                      </a:r>
                      <a:endParaRPr lang="en-US" sz="2100" b="1"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a:effectLst/>
                        </a:rPr>
                        <a:t>399</a:t>
                      </a:r>
                      <a:endParaRPr lang="en-US" sz="2100" b="1" i="0" u="none" strike="noStrike">
                        <a:solidFill>
                          <a:srgbClr val="000000"/>
                        </a:solidFill>
                        <a:effectLst/>
                        <a:latin typeface="Arial" panose="020B0604020202020204" pitchFamily="34" charset="0"/>
                      </a:endParaRPr>
                    </a:p>
                  </a:txBody>
                  <a:tcPr marL="19759" marR="19759" marT="19759" marB="0" anchor="b"/>
                </a:tc>
                <a:tc>
                  <a:txBody>
                    <a:bodyPr/>
                    <a:lstStyle/>
                    <a:p>
                      <a:pPr algn="ctr" fontAlgn="b"/>
                      <a:r>
                        <a:rPr lang="en-US" sz="2100" u="none" strike="noStrike" dirty="0">
                          <a:effectLst/>
                        </a:rPr>
                        <a:t>756</a:t>
                      </a:r>
                      <a:endParaRPr lang="en-US" sz="2100" b="1" i="0" u="none" strike="noStrike" dirty="0">
                        <a:solidFill>
                          <a:srgbClr val="000000"/>
                        </a:solidFill>
                        <a:effectLst/>
                        <a:latin typeface="Arial" panose="020B0604020202020204" pitchFamily="34" charset="0"/>
                      </a:endParaRPr>
                    </a:p>
                  </a:txBody>
                  <a:tcPr marL="19759" marR="19759" marT="19759" marB="0" anchor="b"/>
                </a:tc>
                <a:extLst>
                  <a:ext uri="{0D108BD9-81ED-4DB2-BD59-A6C34878D82A}">
                    <a16:rowId xmlns:a16="http://schemas.microsoft.com/office/drawing/2014/main" val="2454089061"/>
                  </a:ext>
                </a:extLst>
              </a:tr>
            </a:tbl>
          </a:graphicData>
        </a:graphic>
      </p:graphicFrame>
    </p:spTree>
    <p:extLst>
      <p:ext uri="{BB962C8B-B14F-4D97-AF65-F5344CB8AC3E}">
        <p14:creationId xmlns:p14="http://schemas.microsoft.com/office/powerpoint/2010/main" val="1987016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8C2E1-39EE-8B60-A25C-FCE772D9BA00}"/>
              </a:ext>
            </a:extLst>
          </p:cNvPr>
          <p:cNvSpPr>
            <a:spLocks noGrp="1"/>
          </p:cNvSpPr>
          <p:nvPr>
            <p:ph type="title"/>
          </p:nvPr>
        </p:nvSpPr>
        <p:spPr>
          <a:xfrm>
            <a:off x="838199" y="291090"/>
            <a:ext cx="10515599" cy="547110"/>
          </a:xfrm>
        </p:spPr>
        <p:txBody>
          <a:bodyPr vert="horz" lIns="91440" tIns="45720" rIns="91440" bIns="45720" rtlCol="0" anchor="b">
            <a:normAutofit/>
          </a:bodyPr>
          <a:lstStyle/>
          <a:p>
            <a:pPr>
              <a:lnSpc>
                <a:spcPct val="90000"/>
              </a:lnSpc>
            </a:pPr>
            <a:r>
              <a:rPr lang="en-US" sz="3200" kern="1200" dirty="0">
                <a:solidFill>
                  <a:schemeClr val="tx1"/>
                </a:solidFill>
                <a:latin typeface="+mj-lt"/>
                <a:ea typeface="+mj-ea"/>
                <a:cs typeface="+mj-cs"/>
              </a:rPr>
              <a:t>Where are the Attendees from?</a:t>
            </a:r>
          </a:p>
        </p:txBody>
      </p:sp>
      <p:graphicFrame>
        <p:nvGraphicFramePr>
          <p:cNvPr id="4" name="Table 3">
            <a:extLst>
              <a:ext uri="{FF2B5EF4-FFF2-40B4-BE49-F238E27FC236}">
                <a16:creationId xmlns:a16="http://schemas.microsoft.com/office/drawing/2014/main" id="{A100C34D-00D6-1CC3-EAEE-00B86B2C3212}"/>
              </a:ext>
            </a:extLst>
          </p:cNvPr>
          <p:cNvGraphicFramePr>
            <a:graphicFrameLocks noGrp="1"/>
          </p:cNvGraphicFramePr>
          <p:nvPr>
            <p:extLst>
              <p:ext uri="{D42A27DB-BD31-4B8C-83A1-F6EECF244321}">
                <p14:modId xmlns:p14="http://schemas.microsoft.com/office/powerpoint/2010/main" val="1622110070"/>
              </p:ext>
            </p:extLst>
          </p:nvPr>
        </p:nvGraphicFramePr>
        <p:xfrm>
          <a:off x="519546" y="1295400"/>
          <a:ext cx="5881255" cy="4428464"/>
        </p:xfrm>
        <a:graphic>
          <a:graphicData uri="http://schemas.openxmlformats.org/drawingml/2006/table">
            <a:tbl>
              <a:tblPr firstRow="1" bandRow="1">
                <a:tableStyleId>{5C22544A-7EE6-4342-B048-85BDC9FD1C3A}</a:tableStyleId>
              </a:tblPr>
              <a:tblGrid>
                <a:gridCol w="2755103">
                  <a:extLst>
                    <a:ext uri="{9D8B030D-6E8A-4147-A177-3AD203B41FA5}">
                      <a16:colId xmlns:a16="http://schemas.microsoft.com/office/drawing/2014/main" val="1057333950"/>
                    </a:ext>
                  </a:extLst>
                </a:gridCol>
                <a:gridCol w="913753">
                  <a:extLst>
                    <a:ext uri="{9D8B030D-6E8A-4147-A177-3AD203B41FA5}">
                      <a16:colId xmlns:a16="http://schemas.microsoft.com/office/drawing/2014/main" val="1563982010"/>
                    </a:ext>
                  </a:extLst>
                </a:gridCol>
                <a:gridCol w="913753">
                  <a:extLst>
                    <a:ext uri="{9D8B030D-6E8A-4147-A177-3AD203B41FA5}">
                      <a16:colId xmlns:a16="http://schemas.microsoft.com/office/drawing/2014/main" val="1312849999"/>
                    </a:ext>
                  </a:extLst>
                </a:gridCol>
                <a:gridCol w="1298646">
                  <a:extLst>
                    <a:ext uri="{9D8B030D-6E8A-4147-A177-3AD203B41FA5}">
                      <a16:colId xmlns:a16="http://schemas.microsoft.com/office/drawing/2014/main" val="2994490893"/>
                    </a:ext>
                  </a:extLst>
                </a:gridCol>
              </a:tblGrid>
              <a:tr h="167116">
                <a:tc>
                  <a:txBody>
                    <a:bodyPr/>
                    <a:lstStyle/>
                    <a:p>
                      <a:pPr algn="l" fontAlgn="b"/>
                      <a:r>
                        <a:rPr lang="en-US" sz="1800" b="1" i="0" u="none" strike="noStrike" dirty="0">
                          <a:solidFill>
                            <a:srgbClr val="000000"/>
                          </a:solidFill>
                          <a:effectLst/>
                          <a:latin typeface="Arial" panose="020B0604020202020204" pitchFamily="34" charset="0"/>
                        </a:rPr>
                        <a:t>Country</a:t>
                      </a:r>
                    </a:p>
                  </a:txBody>
                  <a:tcPr marL="5852" marR="5852" marT="5852" marB="0" anchor="b"/>
                </a:tc>
                <a:tc>
                  <a:txBody>
                    <a:bodyPr/>
                    <a:lstStyle/>
                    <a:p>
                      <a:pPr algn="ctr" fontAlgn="b"/>
                      <a:r>
                        <a:rPr lang="en-US" sz="1600" u="none" strike="noStrike" dirty="0">
                          <a:effectLst/>
                        </a:rPr>
                        <a:t>Local Attendee</a:t>
                      </a:r>
                      <a:endParaRPr lang="en-US" sz="1600" b="1" i="0" u="none" strike="noStrike" dirty="0">
                        <a:solidFill>
                          <a:srgbClr val="000000"/>
                        </a:solidFill>
                        <a:effectLst/>
                        <a:latin typeface="Arial" panose="020B0604020202020204" pitchFamily="34" charset="0"/>
                      </a:endParaRPr>
                    </a:p>
                  </a:txBody>
                  <a:tcPr marL="5852" marR="5852" marT="5852" marB="0" anchor="b"/>
                </a:tc>
                <a:tc>
                  <a:txBody>
                    <a:bodyPr/>
                    <a:lstStyle/>
                    <a:p>
                      <a:pPr algn="ctr" fontAlgn="b"/>
                      <a:r>
                        <a:rPr lang="en-US" sz="1600" u="none" strike="noStrike" dirty="0">
                          <a:effectLst/>
                        </a:rPr>
                        <a:t>Virtual Attendee</a:t>
                      </a:r>
                      <a:endParaRPr lang="en-US" sz="1600" b="1" i="0" u="none" strike="noStrike" dirty="0">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dirty="0">
                          <a:effectLst/>
                        </a:rPr>
                        <a:t>Grand Total</a:t>
                      </a:r>
                      <a:endParaRPr lang="en-US" sz="1800" b="1" i="0" u="none" strike="noStrike" dirty="0">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1909594103"/>
                  </a:ext>
                </a:extLst>
              </a:tr>
              <a:tr h="167116">
                <a:tc>
                  <a:txBody>
                    <a:bodyPr/>
                    <a:lstStyle/>
                    <a:p>
                      <a:pPr algn="l" fontAlgn="b"/>
                      <a:r>
                        <a:rPr lang="en-US" sz="1800" u="none" strike="noStrike">
                          <a:effectLst/>
                        </a:rPr>
                        <a:t>USA</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dirty="0">
                          <a:effectLst/>
                        </a:rPr>
                        <a:t>167</a:t>
                      </a:r>
                      <a:endParaRPr lang="en-US" sz="1800" b="0" i="0" u="none" strike="noStrike" dirty="0">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187</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dirty="0">
                          <a:effectLst/>
                        </a:rPr>
                        <a:t>354</a:t>
                      </a:r>
                      <a:endParaRPr lang="en-US" sz="1800" b="0" i="0" u="none" strike="noStrike" dirty="0">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3115759395"/>
                  </a:ext>
                </a:extLst>
              </a:tr>
              <a:tr h="167116">
                <a:tc>
                  <a:txBody>
                    <a:bodyPr/>
                    <a:lstStyle/>
                    <a:p>
                      <a:pPr algn="l" fontAlgn="b"/>
                      <a:r>
                        <a:rPr lang="en-US" sz="1800" u="none" strike="noStrike">
                          <a:effectLst/>
                        </a:rPr>
                        <a:t>China</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27</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66</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93</a:t>
                      </a:r>
                      <a:endParaRPr lang="en-US" sz="1800" b="0" i="0" u="none" strike="noStrike">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2085062359"/>
                  </a:ext>
                </a:extLst>
              </a:tr>
              <a:tr h="167116">
                <a:tc>
                  <a:txBody>
                    <a:bodyPr/>
                    <a:lstStyle/>
                    <a:p>
                      <a:pPr algn="l" fontAlgn="b"/>
                      <a:r>
                        <a:rPr lang="en-US" sz="1800" u="none" strike="noStrike">
                          <a:effectLst/>
                        </a:rPr>
                        <a:t>Japan</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31</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32</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dirty="0">
                          <a:effectLst/>
                        </a:rPr>
                        <a:t>63</a:t>
                      </a:r>
                      <a:endParaRPr lang="en-US" sz="1800" b="0" i="0" u="none" strike="noStrike" dirty="0">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3434991446"/>
                  </a:ext>
                </a:extLst>
              </a:tr>
              <a:tr h="167116">
                <a:tc>
                  <a:txBody>
                    <a:bodyPr/>
                    <a:lstStyle/>
                    <a:p>
                      <a:pPr algn="l" fontAlgn="b"/>
                      <a:r>
                        <a:rPr lang="en-US" sz="1800" u="none" strike="noStrike">
                          <a:effectLst/>
                        </a:rPr>
                        <a:t>Germany</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27</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23</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dirty="0">
                          <a:effectLst/>
                        </a:rPr>
                        <a:t>50</a:t>
                      </a:r>
                      <a:endParaRPr lang="en-US" sz="1800" b="0" i="0" u="none" strike="noStrike" dirty="0">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2046322384"/>
                  </a:ext>
                </a:extLst>
              </a:tr>
              <a:tr h="167116">
                <a:tc>
                  <a:txBody>
                    <a:bodyPr/>
                    <a:lstStyle/>
                    <a:p>
                      <a:pPr algn="l" fontAlgn="b"/>
                      <a:r>
                        <a:rPr lang="en-US" sz="1800" u="none" strike="noStrike" dirty="0">
                          <a:effectLst/>
                        </a:rPr>
                        <a:t>Republic of Korea</a:t>
                      </a:r>
                      <a:endParaRPr lang="en-US" sz="1800" b="0" i="0" u="none" strike="noStrike" dirty="0">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27</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5</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32</a:t>
                      </a:r>
                      <a:endParaRPr lang="en-US" sz="1800" b="0" i="0" u="none" strike="noStrike">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2525919663"/>
                  </a:ext>
                </a:extLst>
              </a:tr>
              <a:tr h="167116">
                <a:tc>
                  <a:txBody>
                    <a:bodyPr/>
                    <a:lstStyle/>
                    <a:p>
                      <a:pPr algn="l" fontAlgn="b"/>
                      <a:r>
                        <a:rPr lang="en-US" sz="1800" u="none" strike="noStrike">
                          <a:effectLst/>
                        </a:rPr>
                        <a:t>Canada</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15</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9</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dirty="0">
                          <a:effectLst/>
                        </a:rPr>
                        <a:t>24</a:t>
                      </a:r>
                      <a:endParaRPr lang="en-US" sz="1800" b="0" i="0" u="none" strike="noStrike" dirty="0">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117887791"/>
                  </a:ext>
                </a:extLst>
              </a:tr>
              <a:tr h="167116">
                <a:tc>
                  <a:txBody>
                    <a:bodyPr/>
                    <a:lstStyle/>
                    <a:p>
                      <a:pPr algn="l" fontAlgn="b"/>
                      <a:r>
                        <a:rPr lang="en-US" sz="1800" u="none" strike="noStrike">
                          <a:effectLst/>
                        </a:rPr>
                        <a:t>India</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6</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16</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dirty="0">
                          <a:effectLst/>
                        </a:rPr>
                        <a:t>22</a:t>
                      </a:r>
                      <a:endParaRPr lang="en-US" sz="1800" b="0" i="0" u="none" strike="noStrike" dirty="0">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3462763183"/>
                  </a:ext>
                </a:extLst>
              </a:tr>
              <a:tr h="167116">
                <a:tc>
                  <a:txBody>
                    <a:bodyPr/>
                    <a:lstStyle/>
                    <a:p>
                      <a:pPr algn="l" fontAlgn="b"/>
                      <a:r>
                        <a:rPr lang="en-US" sz="1800" u="none" strike="noStrike">
                          <a:effectLst/>
                        </a:rPr>
                        <a:t>Taiwan (Province of China)</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21</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21</a:t>
                      </a:r>
                      <a:endParaRPr lang="en-US" sz="1800" b="0" i="0" u="none" strike="noStrike">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1498581614"/>
                  </a:ext>
                </a:extLst>
              </a:tr>
              <a:tr h="167116">
                <a:tc>
                  <a:txBody>
                    <a:bodyPr/>
                    <a:lstStyle/>
                    <a:p>
                      <a:pPr algn="l" fontAlgn="b"/>
                      <a:r>
                        <a:rPr lang="en-US" sz="1800" u="none" strike="noStrike">
                          <a:effectLst/>
                        </a:rPr>
                        <a:t>Israel</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11</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5</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dirty="0">
                          <a:effectLst/>
                        </a:rPr>
                        <a:t>16</a:t>
                      </a:r>
                      <a:endParaRPr lang="en-US" sz="1800" b="0" i="0" u="none" strike="noStrike" dirty="0">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104058059"/>
                  </a:ext>
                </a:extLst>
              </a:tr>
              <a:tr h="167116">
                <a:tc>
                  <a:txBody>
                    <a:bodyPr/>
                    <a:lstStyle/>
                    <a:p>
                      <a:pPr algn="l" fontAlgn="b"/>
                      <a:r>
                        <a:rPr lang="en-US" sz="1800" u="none" strike="noStrike">
                          <a:effectLst/>
                        </a:rPr>
                        <a:t>United Kingdom</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9</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5</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14</a:t>
                      </a:r>
                      <a:endParaRPr lang="en-US" sz="1800" b="0" i="0" u="none" strike="noStrike">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1095727521"/>
                  </a:ext>
                </a:extLst>
              </a:tr>
              <a:tr h="167116">
                <a:tc>
                  <a:txBody>
                    <a:bodyPr/>
                    <a:lstStyle/>
                    <a:p>
                      <a:pPr algn="l" fontAlgn="b"/>
                      <a:r>
                        <a:rPr lang="en-US" sz="1800" u="none" strike="noStrike">
                          <a:effectLst/>
                        </a:rPr>
                        <a:t>France</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8</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dirty="0">
                          <a:effectLst/>
                        </a:rPr>
                        <a:t>12</a:t>
                      </a:r>
                      <a:endParaRPr lang="en-US" sz="1800" b="0" i="0" u="none" strike="noStrike" dirty="0">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2087893030"/>
                  </a:ext>
                </a:extLst>
              </a:tr>
              <a:tr h="167116">
                <a:tc>
                  <a:txBody>
                    <a:bodyPr/>
                    <a:lstStyle/>
                    <a:p>
                      <a:pPr algn="l" fontAlgn="b"/>
                      <a:r>
                        <a:rPr lang="en-US" sz="1800" u="none" strike="noStrike">
                          <a:effectLst/>
                        </a:rPr>
                        <a:t>Netherlands</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5</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6</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dirty="0">
                          <a:effectLst/>
                        </a:rPr>
                        <a:t>11</a:t>
                      </a:r>
                      <a:endParaRPr lang="en-US" sz="1800" b="0" i="0" u="none" strike="noStrike" dirty="0">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1821190576"/>
                  </a:ext>
                </a:extLst>
              </a:tr>
              <a:tr h="167116">
                <a:tc>
                  <a:txBody>
                    <a:bodyPr/>
                    <a:lstStyle/>
                    <a:p>
                      <a:pPr algn="l" fontAlgn="b"/>
                      <a:r>
                        <a:rPr lang="en-US" sz="1800" u="none" strike="noStrike">
                          <a:effectLst/>
                        </a:rPr>
                        <a:t>Singapore</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4</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6</a:t>
                      </a:r>
                      <a:endParaRPr lang="en-US" sz="1800" b="0" i="0" u="none" strike="noStrike">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1286401935"/>
                  </a:ext>
                </a:extLst>
              </a:tr>
              <a:tr h="292696">
                <a:tc>
                  <a:txBody>
                    <a:bodyPr/>
                    <a:lstStyle/>
                    <a:p>
                      <a:pPr algn="l" fontAlgn="b"/>
                      <a:r>
                        <a:rPr lang="en-US" sz="1800" u="none" strike="noStrike">
                          <a:effectLst/>
                        </a:rPr>
                        <a:t>Spain</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2</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a:effectLst/>
                        </a:rPr>
                        <a:t>3</a:t>
                      </a:r>
                      <a:endParaRPr lang="en-US" sz="1800" b="0" i="0" u="none" strike="noStrike">
                        <a:solidFill>
                          <a:srgbClr val="000000"/>
                        </a:solidFill>
                        <a:effectLst/>
                        <a:latin typeface="Arial" panose="020B0604020202020204" pitchFamily="34" charset="0"/>
                      </a:endParaRPr>
                    </a:p>
                  </a:txBody>
                  <a:tcPr marL="5852" marR="5852" marT="5852" marB="0" anchor="b"/>
                </a:tc>
                <a:tc>
                  <a:txBody>
                    <a:bodyPr/>
                    <a:lstStyle/>
                    <a:p>
                      <a:pPr algn="ctr" fontAlgn="b"/>
                      <a:r>
                        <a:rPr lang="en-US" sz="1800" u="none" strike="noStrike" dirty="0">
                          <a:effectLst/>
                        </a:rPr>
                        <a:t>5</a:t>
                      </a:r>
                      <a:endParaRPr lang="en-US" sz="1800" b="0" i="0" u="none" strike="noStrike" dirty="0">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3132193326"/>
                  </a:ext>
                </a:extLst>
              </a:tr>
            </a:tbl>
          </a:graphicData>
        </a:graphic>
      </p:graphicFrame>
      <p:graphicFrame>
        <p:nvGraphicFramePr>
          <p:cNvPr id="6" name="Table 5">
            <a:extLst>
              <a:ext uri="{FF2B5EF4-FFF2-40B4-BE49-F238E27FC236}">
                <a16:creationId xmlns:a16="http://schemas.microsoft.com/office/drawing/2014/main" id="{9BCCA5A7-C736-1F89-CBB4-EB1E40F9A334}"/>
              </a:ext>
            </a:extLst>
          </p:cNvPr>
          <p:cNvGraphicFramePr>
            <a:graphicFrameLocks noGrp="1"/>
          </p:cNvGraphicFramePr>
          <p:nvPr>
            <p:extLst>
              <p:ext uri="{D42A27DB-BD31-4B8C-83A1-F6EECF244321}">
                <p14:modId xmlns:p14="http://schemas.microsoft.com/office/powerpoint/2010/main" val="407963810"/>
              </p:ext>
            </p:extLst>
          </p:nvPr>
        </p:nvGraphicFramePr>
        <p:xfrm>
          <a:off x="6781800" y="1291936"/>
          <a:ext cx="4267201" cy="5114082"/>
        </p:xfrm>
        <a:graphic>
          <a:graphicData uri="http://schemas.openxmlformats.org/drawingml/2006/table">
            <a:tbl>
              <a:tblPr firstRow="1" bandRow="1">
                <a:tableStyleId>{5C22544A-7EE6-4342-B048-85BDC9FD1C3A}</a:tableStyleId>
              </a:tblPr>
              <a:tblGrid>
                <a:gridCol w="1690777">
                  <a:extLst>
                    <a:ext uri="{9D8B030D-6E8A-4147-A177-3AD203B41FA5}">
                      <a16:colId xmlns:a16="http://schemas.microsoft.com/office/drawing/2014/main" val="1057333950"/>
                    </a:ext>
                  </a:extLst>
                </a:gridCol>
                <a:gridCol w="1046672">
                  <a:extLst>
                    <a:ext uri="{9D8B030D-6E8A-4147-A177-3AD203B41FA5}">
                      <a16:colId xmlns:a16="http://schemas.microsoft.com/office/drawing/2014/main" val="1563982010"/>
                    </a:ext>
                  </a:extLst>
                </a:gridCol>
                <a:gridCol w="885645">
                  <a:extLst>
                    <a:ext uri="{9D8B030D-6E8A-4147-A177-3AD203B41FA5}">
                      <a16:colId xmlns:a16="http://schemas.microsoft.com/office/drawing/2014/main" val="1312849999"/>
                    </a:ext>
                  </a:extLst>
                </a:gridCol>
                <a:gridCol w="644107">
                  <a:extLst>
                    <a:ext uri="{9D8B030D-6E8A-4147-A177-3AD203B41FA5}">
                      <a16:colId xmlns:a16="http://schemas.microsoft.com/office/drawing/2014/main" val="2994490893"/>
                    </a:ext>
                  </a:extLst>
                </a:gridCol>
              </a:tblGrid>
              <a:tr h="581401">
                <a:tc>
                  <a:txBody>
                    <a:bodyPr/>
                    <a:lstStyle/>
                    <a:p>
                      <a:pPr algn="l" fontAlgn="b"/>
                      <a:r>
                        <a:rPr lang="en-US" sz="1600" b="1" i="0" u="none" strike="noStrike" dirty="0">
                          <a:solidFill>
                            <a:srgbClr val="000000"/>
                          </a:solidFill>
                          <a:effectLst/>
                          <a:latin typeface="Arial" panose="020B0604020202020204" pitchFamily="34" charset="0"/>
                        </a:rPr>
                        <a:t>Country</a:t>
                      </a:r>
                    </a:p>
                  </a:txBody>
                  <a:tcPr marL="5852" marR="5852" marT="5852" marB="0" anchor="b"/>
                </a:tc>
                <a:tc>
                  <a:txBody>
                    <a:bodyPr/>
                    <a:lstStyle/>
                    <a:p>
                      <a:pPr algn="ctr" fontAlgn="b"/>
                      <a:r>
                        <a:rPr lang="en-US" sz="1600" u="none" strike="noStrike" dirty="0">
                          <a:effectLst/>
                        </a:rPr>
                        <a:t>Local Attendee</a:t>
                      </a:r>
                      <a:endParaRPr lang="en-US" sz="1600" b="1" i="0" u="none" strike="noStrike" dirty="0">
                        <a:solidFill>
                          <a:srgbClr val="000000"/>
                        </a:solidFill>
                        <a:effectLst/>
                        <a:latin typeface="Arial" panose="020B0604020202020204" pitchFamily="34" charset="0"/>
                      </a:endParaRPr>
                    </a:p>
                  </a:txBody>
                  <a:tcPr marL="5852" marR="5852" marT="5852" marB="0" anchor="b"/>
                </a:tc>
                <a:tc>
                  <a:txBody>
                    <a:bodyPr/>
                    <a:lstStyle/>
                    <a:p>
                      <a:pPr algn="l" fontAlgn="b"/>
                      <a:r>
                        <a:rPr lang="en-US" sz="1600" u="none" strike="noStrike" dirty="0">
                          <a:effectLst/>
                        </a:rPr>
                        <a:t>Virtual Attendee</a:t>
                      </a:r>
                      <a:endParaRPr lang="en-US" sz="1600" b="1" i="0" u="none" strike="noStrike" dirty="0">
                        <a:solidFill>
                          <a:srgbClr val="000000"/>
                        </a:solidFill>
                        <a:effectLst/>
                        <a:latin typeface="Arial" panose="020B0604020202020204" pitchFamily="34" charset="0"/>
                      </a:endParaRPr>
                    </a:p>
                  </a:txBody>
                  <a:tcPr marL="5852" marR="5852" marT="5852" marB="0" anchor="b"/>
                </a:tc>
                <a:tc>
                  <a:txBody>
                    <a:bodyPr/>
                    <a:lstStyle/>
                    <a:p>
                      <a:pPr algn="l" fontAlgn="b"/>
                      <a:r>
                        <a:rPr lang="en-US" sz="1600" u="none" strike="noStrike" dirty="0">
                          <a:effectLst/>
                        </a:rPr>
                        <a:t>Grand Total</a:t>
                      </a:r>
                      <a:endParaRPr lang="en-US" sz="1600" b="1" i="0" u="none" strike="noStrike" dirty="0">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1909594103"/>
                  </a:ext>
                </a:extLst>
              </a:tr>
              <a:tr h="181912">
                <a:tc>
                  <a:txBody>
                    <a:bodyPr/>
                    <a:lstStyle/>
                    <a:p>
                      <a:pPr algn="l" fontAlgn="b"/>
                      <a:r>
                        <a:rPr lang="en-US" sz="1600" u="none" strike="noStrike" dirty="0">
                          <a:effectLst/>
                        </a:rPr>
                        <a:t>Ireland</a:t>
                      </a:r>
                      <a:endParaRPr lang="en-US" sz="1600" b="0" i="0" u="none" strike="noStrike" dirty="0">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a:effectLst/>
                        </a:rPr>
                        <a:t>4</a:t>
                      </a:r>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dirty="0">
                          <a:effectLst/>
                        </a:rPr>
                        <a:t>4</a:t>
                      </a:r>
                      <a:endParaRPr lang="en-US" sz="1600" b="0" i="0" u="none" strike="noStrike" dirty="0">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694322373"/>
                  </a:ext>
                </a:extLst>
              </a:tr>
              <a:tr h="181912">
                <a:tc>
                  <a:txBody>
                    <a:bodyPr/>
                    <a:lstStyle/>
                    <a:p>
                      <a:pPr algn="l" fontAlgn="b"/>
                      <a:r>
                        <a:rPr lang="en-US" sz="1600" u="none" strike="noStrike" dirty="0">
                          <a:effectLst/>
                        </a:rPr>
                        <a:t>Sweden</a:t>
                      </a:r>
                      <a:endParaRPr lang="en-US" sz="1600" b="0" i="0" u="none" strike="noStrike" dirty="0">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dirty="0">
                          <a:effectLst/>
                        </a:rPr>
                        <a:t>3</a:t>
                      </a:r>
                      <a:endParaRPr lang="en-US" sz="1600" b="0" i="0" u="none" strike="noStrike" dirty="0">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a:effectLst/>
                        </a:rPr>
                        <a:t>4</a:t>
                      </a:r>
                      <a:endParaRPr lang="en-US" sz="1600" b="0" i="0" u="none" strike="noStrike">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4275466495"/>
                  </a:ext>
                </a:extLst>
              </a:tr>
              <a:tr h="181912">
                <a:tc>
                  <a:txBody>
                    <a:bodyPr/>
                    <a:lstStyle/>
                    <a:p>
                      <a:pPr algn="l" fontAlgn="b"/>
                      <a:r>
                        <a:rPr lang="en-US" sz="1600" u="none" strike="noStrike" dirty="0">
                          <a:effectLst/>
                        </a:rPr>
                        <a:t>Switzerland</a:t>
                      </a:r>
                      <a:endParaRPr lang="en-US" sz="1600" b="0" i="0" u="none" strike="noStrike" dirty="0">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dirty="0">
                          <a:effectLst/>
                        </a:rPr>
                        <a:t>2</a:t>
                      </a:r>
                      <a:endParaRPr lang="en-US" sz="1600" b="0" i="0" u="none" strike="noStrike" dirty="0">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a:effectLst/>
                        </a:rPr>
                        <a:t>3</a:t>
                      </a:r>
                      <a:endParaRPr lang="en-US" sz="1600" b="0" i="0" u="none" strike="noStrike">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2709274722"/>
                  </a:ext>
                </a:extLst>
              </a:tr>
              <a:tr h="181912">
                <a:tc>
                  <a:txBody>
                    <a:bodyPr/>
                    <a:lstStyle/>
                    <a:p>
                      <a:pPr algn="l" fontAlgn="b"/>
                      <a:r>
                        <a:rPr lang="en-US" sz="1600" u="none" strike="noStrike" dirty="0">
                          <a:effectLst/>
                        </a:rPr>
                        <a:t>Russian Federation</a:t>
                      </a:r>
                      <a:endParaRPr lang="en-US" sz="1600" b="0" i="0" u="none" strike="noStrike" dirty="0">
                        <a:solidFill>
                          <a:srgbClr val="000000"/>
                        </a:solidFill>
                        <a:effectLst/>
                        <a:latin typeface="Arial" panose="020B0604020202020204" pitchFamily="34" charset="0"/>
                      </a:endParaRPr>
                    </a:p>
                  </a:txBody>
                  <a:tcPr marL="5852" marR="5852" marT="5852" marB="0" anchor="b"/>
                </a:tc>
                <a:tc>
                  <a:txBody>
                    <a:bodyPr/>
                    <a:lstStyle/>
                    <a:p>
                      <a:pPr algn="l" fontAlgn="b"/>
                      <a:endParaRPr lang="en-US" sz="1600" b="0" i="0" u="none" strike="noStrike" dirty="0">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dirty="0">
                          <a:effectLst/>
                        </a:rPr>
                        <a:t>3</a:t>
                      </a:r>
                      <a:endParaRPr lang="en-US" sz="1600" b="0" i="0" u="none" strike="noStrike" dirty="0">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a:effectLst/>
                        </a:rPr>
                        <a:t>3</a:t>
                      </a:r>
                      <a:endParaRPr lang="en-US" sz="1600" b="0" i="0" u="none" strike="noStrike">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955992636"/>
                  </a:ext>
                </a:extLst>
              </a:tr>
              <a:tr h="181912">
                <a:tc>
                  <a:txBody>
                    <a:bodyPr/>
                    <a:lstStyle/>
                    <a:p>
                      <a:pPr algn="l" fontAlgn="b"/>
                      <a:r>
                        <a:rPr lang="en-US" sz="1600" u="none" strike="noStrike">
                          <a:effectLst/>
                        </a:rPr>
                        <a:t>Austria</a:t>
                      </a:r>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dirty="0">
                          <a:effectLst/>
                        </a:rPr>
                        <a:t>3</a:t>
                      </a:r>
                      <a:endParaRPr lang="en-US" sz="1600" b="0" i="0" u="none" strike="noStrike" dirty="0">
                        <a:solidFill>
                          <a:srgbClr val="000000"/>
                        </a:solidFill>
                        <a:effectLst/>
                        <a:latin typeface="Arial" panose="020B0604020202020204" pitchFamily="34" charset="0"/>
                      </a:endParaRPr>
                    </a:p>
                  </a:txBody>
                  <a:tcPr marL="5852" marR="5852" marT="5852" marB="0" anchor="b"/>
                </a:tc>
                <a:tc>
                  <a:txBody>
                    <a:bodyPr/>
                    <a:lstStyle/>
                    <a:p>
                      <a:pPr algn="l" fontAlgn="b"/>
                      <a:endParaRPr lang="en-US" sz="1600" b="0" i="0" u="none" strike="noStrike" dirty="0">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a:effectLst/>
                        </a:rPr>
                        <a:t>3</a:t>
                      </a:r>
                      <a:endParaRPr lang="en-US" sz="1600" b="0" i="0" u="none" strike="noStrike">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168878383"/>
                  </a:ext>
                </a:extLst>
              </a:tr>
              <a:tr h="181912">
                <a:tc>
                  <a:txBody>
                    <a:bodyPr/>
                    <a:lstStyle/>
                    <a:p>
                      <a:pPr algn="l" fontAlgn="b"/>
                      <a:r>
                        <a:rPr lang="en-US" sz="1600" u="none" strike="noStrike">
                          <a:effectLst/>
                        </a:rPr>
                        <a:t>Hungary</a:t>
                      </a:r>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dirty="0">
                          <a:effectLst/>
                        </a:rPr>
                        <a:t>1</a:t>
                      </a:r>
                      <a:endParaRPr lang="en-US" sz="1600" b="0" i="0" u="none" strike="noStrike" dirty="0">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dirty="0">
                          <a:effectLst/>
                        </a:rPr>
                        <a:t>1</a:t>
                      </a:r>
                      <a:endParaRPr lang="en-US" sz="1600" b="0" i="0" u="none" strike="noStrike" dirty="0">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dirty="0">
                          <a:effectLst/>
                        </a:rPr>
                        <a:t>2</a:t>
                      </a:r>
                      <a:endParaRPr lang="en-US" sz="1600" b="0" i="0" u="none" strike="noStrike" dirty="0">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3733912799"/>
                  </a:ext>
                </a:extLst>
              </a:tr>
              <a:tr h="181912">
                <a:tc>
                  <a:txBody>
                    <a:bodyPr/>
                    <a:lstStyle/>
                    <a:p>
                      <a:pPr algn="l" fontAlgn="b"/>
                      <a:r>
                        <a:rPr lang="en-US" sz="1600" u="none" strike="noStrike" dirty="0">
                          <a:effectLst/>
                        </a:rPr>
                        <a:t>Finland</a:t>
                      </a:r>
                      <a:endParaRPr lang="en-US" sz="1600" b="0" i="0" u="none" strike="noStrike" dirty="0">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dirty="0">
                          <a:effectLst/>
                        </a:rPr>
                        <a:t>2</a:t>
                      </a:r>
                      <a:endParaRPr lang="en-US" sz="1600" b="0" i="0" u="none" strike="noStrike" dirty="0">
                        <a:solidFill>
                          <a:srgbClr val="000000"/>
                        </a:solidFill>
                        <a:effectLst/>
                        <a:latin typeface="Arial" panose="020B0604020202020204" pitchFamily="34" charset="0"/>
                      </a:endParaRPr>
                    </a:p>
                  </a:txBody>
                  <a:tcPr marL="5852" marR="5852" marT="5852" marB="0" anchor="b"/>
                </a:tc>
                <a:tc>
                  <a:txBody>
                    <a:bodyPr/>
                    <a:lstStyle/>
                    <a:p>
                      <a:pPr algn="l" fontAlgn="b"/>
                      <a:endParaRPr lang="en-US" sz="1600" b="0" i="0" u="none" strike="noStrike" dirty="0">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a:effectLst/>
                        </a:rPr>
                        <a:t>2</a:t>
                      </a:r>
                      <a:endParaRPr lang="en-US" sz="1600" b="0" i="0" u="none" strike="noStrike">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1265848903"/>
                  </a:ext>
                </a:extLst>
              </a:tr>
              <a:tr h="181912">
                <a:tc>
                  <a:txBody>
                    <a:bodyPr/>
                    <a:lstStyle/>
                    <a:p>
                      <a:pPr algn="l" fontAlgn="b"/>
                      <a:r>
                        <a:rPr lang="en-US" sz="1600" u="none" strike="noStrike">
                          <a:effectLst/>
                        </a:rPr>
                        <a:t>Norway</a:t>
                      </a:r>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dirty="0">
                          <a:effectLst/>
                        </a:rPr>
                        <a:t>1</a:t>
                      </a:r>
                      <a:endParaRPr lang="en-US" sz="1600" b="0" i="0" u="none" strike="noStrike" dirty="0">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a:effectLst/>
                        </a:rPr>
                        <a:t>2</a:t>
                      </a:r>
                      <a:endParaRPr lang="en-US" sz="1600" b="0" i="0" u="none" strike="noStrike">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382964964"/>
                  </a:ext>
                </a:extLst>
              </a:tr>
              <a:tr h="181912">
                <a:tc>
                  <a:txBody>
                    <a:bodyPr/>
                    <a:lstStyle/>
                    <a:p>
                      <a:pPr algn="l" fontAlgn="b"/>
                      <a:r>
                        <a:rPr lang="en-US" sz="1600" u="none" strike="noStrike">
                          <a:effectLst/>
                        </a:rPr>
                        <a:t>Poland</a:t>
                      </a:r>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dirty="0">
                          <a:effectLst/>
                        </a:rPr>
                        <a:t>1</a:t>
                      </a:r>
                      <a:endParaRPr lang="en-US" sz="1600" b="0" i="0" u="none" strike="noStrike" dirty="0">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a:effectLst/>
                        </a:rPr>
                        <a:t>2</a:t>
                      </a:r>
                      <a:endParaRPr lang="en-US" sz="1600" b="0" i="0" u="none" strike="noStrike">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1586740925"/>
                  </a:ext>
                </a:extLst>
              </a:tr>
              <a:tr h="181912">
                <a:tc>
                  <a:txBody>
                    <a:bodyPr/>
                    <a:lstStyle/>
                    <a:p>
                      <a:pPr algn="l" fontAlgn="b"/>
                      <a:r>
                        <a:rPr lang="en-US" sz="1600" u="none" strike="noStrike">
                          <a:effectLst/>
                        </a:rPr>
                        <a:t>Australia</a:t>
                      </a:r>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dirty="0">
                          <a:effectLst/>
                        </a:rPr>
                        <a:t>1</a:t>
                      </a:r>
                      <a:endParaRPr lang="en-US" sz="1600" b="0" i="0" u="none" strike="noStrike" dirty="0">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a:effectLst/>
                        </a:rPr>
                        <a:t>2</a:t>
                      </a:r>
                      <a:endParaRPr lang="en-US" sz="1600" b="0" i="0" u="none" strike="noStrike">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746344459"/>
                  </a:ext>
                </a:extLst>
              </a:tr>
              <a:tr h="181912">
                <a:tc>
                  <a:txBody>
                    <a:bodyPr/>
                    <a:lstStyle/>
                    <a:p>
                      <a:pPr algn="l" fontAlgn="b"/>
                      <a:r>
                        <a:rPr lang="en-US" sz="1600" u="none" strike="noStrike">
                          <a:effectLst/>
                        </a:rPr>
                        <a:t>Italy</a:t>
                      </a:r>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l" fontAlgn="b"/>
                      <a:endParaRPr lang="en-US" sz="1600" b="0" i="0" u="none" strike="noStrike" dirty="0">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dirty="0">
                          <a:effectLst/>
                        </a:rPr>
                        <a:t>1</a:t>
                      </a:r>
                      <a:endParaRPr lang="en-US" sz="1600" b="0" i="0" u="none" strike="noStrike" dirty="0">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237825880"/>
                  </a:ext>
                </a:extLst>
              </a:tr>
              <a:tr h="181912">
                <a:tc>
                  <a:txBody>
                    <a:bodyPr/>
                    <a:lstStyle/>
                    <a:p>
                      <a:pPr algn="l" fontAlgn="b"/>
                      <a:r>
                        <a:rPr lang="en-US" sz="1600" u="none" strike="noStrike">
                          <a:effectLst/>
                        </a:rPr>
                        <a:t>South Africa</a:t>
                      </a:r>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dirty="0">
                          <a:effectLst/>
                        </a:rPr>
                        <a:t>1</a:t>
                      </a:r>
                      <a:endParaRPr lang="en-US" sz="1600" b="0" i="0" u="none" strike="noStrike" dirty="0">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dirty="0">
                          <a:effectLst/>
                        </a:rPr>
                        <a:t>1</a:t>
                      </a:r>
                      <a:endParaRPr lang="en-US" sz="1600" b="0" i="0" u="none" strike="noStrike" dirty="0">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4185319254"/>
                  </a:ext>
                </a:extLst>
              </a:tr>
              <a:tr h="181912">
                <a:tc>
                  <a:txBody>
                    <a:bodyPr/>
                    <a:lstStyle/>
                    <a:p>
                      <a:pPr algn="l" fontAlgn="b"/>
                      <a:r>
                        <a:rPr lang="en-US" sz="1600" u="none" strike="noStrike" dirty="0">
                          <a:effectLst/>
                        </a:rPr>
                        <a:t>Brazil</a:t>
                      </a:r>
                      <a:endParaRPr lang="en-US" sz="1600" b="0" i="0" u="none" strike="noStrike" dirty="0">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dirty="0">
                          <a:effectLst/>
                        </a:rPr>
                        <a:t>1</a:t>
                      </a:r>
                      <a:endParaRPr lang="en-US" sz="1600" b="0" i="0" u="none" strike="noStrike" dirty="0">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480258703"/>
                  </a:ext>
                </a:extLst>
              </a:tr>
              <a:tr h="181912">
                <a:tc>
                  <a:txBody>
                    <a:bodyPr/>
                    <a:lstStyle/>
                    <a:p>
                      <a:pPr algn="l" fontAlgn="b"/>
                      <a:r>
                        <a:rPr lang="en-US" sz="1600" u="none" strike="noStrike">
                          <a:effectLst/>
                        </a:rPr>
                        <a:t>Belgium</a:t>
                      </a:r>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dirty="0">
                          <a:effectLst/>
                        </a:rPr>
                        <a:t>1</a:t>
                      </a:r>
                      <a:endParaRPr lang="en-US" sz="1600" b="0" i="0" u="none" strike="noStrike" dirty="0">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2072061408"/>
                  </a:ext>
                </a:extLst>
              </a:tr>
              <a:tr h="181912">
                <a:tc>
                  <a:txBody>
                    <a:bodyPr/>
                    <a:lstStyle/>
                    <a:p>
                      <a:pPr algn="l" fontAlgn="b"/>
                      <a:r>
                        <a:rPr lang="en-US" sz="1600" u="none" strike="noStrike">
                          <a:effectLst/>
                        </a:rPr>
                        <a:t>Luxembourg</a:t>
                      </a:r>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dirty="0">
                          <a:effectLst/>
                        </a:rPr>
                        <a:t>1</a:t>
                      </a:r>
                      <a:endParaRPr lang="en-US" sz="1600" b="0" i="0" u="none" strike="noStrike" dirty="0">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2697521128"/>
                  </a:ext>
                </a:extLst>
              </a:tr>
              <a:tr h="181912">
                <a:tc>
                  <a:txBody>
                    <a:bodyPr/>
                    <a:lstStyle/>
                    <a:p>
                      <a:pPr algn="l" fontAlgn="b"/>
                      <a:r>
                        <a:rPr lang="en-US" sz="1600" u="none" strike="noStrike">
                          <a:effectLst/>
                        </a:rPr>
                        <a:t>Namibia</a:t>
                      </a:r>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l" fontAlgn="b"/>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a:effectLst/>
                        </a:rPr>
                        <a:t>1</a:t>
                      </a:r>
                      <a:endParaRPr lang="en-US" sz="1600" b="0" i="0" u="none" strike="noStrike">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dirty="0">
                          <a:effectLst/>
                        </a:rPr>
                        <a:t>1</a:t>
                      </a:r>
                      <a:endParaRPr lang="en-US" sz="1600" b="0" i="0" u="none" strike="noStrike" dirty="0">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3662544407"/>
                  </a:ext>
                </a:extLst>
              </a:tr>
              <a:tr h="293769">
                <a:tc>
                  <a:txBody>
                    <a:bodyPr/>
                    <a:lstStyle/>
                    <a:p>
                      <a:pPr algn="l" fontAlgn="b"/>
                      <a:r>
                        <a:rPr lang="en-US" sz="1600" u="none" strike="noStrike">
                          <a:effectLst/>
                        </a:rPr>
                        <a:t>Grand Total</a:t>
                      </a:r>
                      <a:endParaRPr lang="en-US" sz="1600" b="1" i="0" u="none" strike="noStrike">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a:effectLst/>
                        </a:rPr>
                        <a:t>357</a:t>
                      </a:r>
                      <a:endParaRPr lang="en-US" sz="1600" b="1" i="0" u="none" strike="noStrike">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a:effectLst/>
                        </a:rPr>
                        <a:t>399</a:t>
                      </a:r>
                      <a:endParaRPr lang="en-US" sz="1600" b="1" i="0" u="none" strike="noStrike">
                        <a:solidFill>
                          <a:srgbClr val="000000"/>
                        </a:solidFill>
                        <a:effectLst/>
                        <a:latin typeface="Arial" panose="020B0604020202020204" pitchFamily="34" charset="0"/>
                      </a:endParaRPr>
                    </a:p>
                  </a:txBody>
                  <a:tcPr marL="5852" marR="5852" marT="5852" marB="0" anchor="b"/>
                </a:tc>
                <a:tc>
                  <a:txBody>
                    <a:bodyPr/>
                    <a:lstStyle/>
                    <a:p>
                      <a:pPr algn="r" fontAlgn="b"/>
                      <a:r>
                        <a:rPr lang="en-US" sz="1600" u="none" strike="noStrike" dirty="0">
                          <a:effectLst/>
                        </a:rPr>
                        <a:t>756</a:t>
                      </a:r>
                      <a:endParaRPr lang="en-US" sz="1600" b="1" i="0" u="none" strike="noStrike" dirty="0">
                        <a:solidFill>
                          <a:srgbClr val="000000"/>
                        </a:solidFill>
                        <a:effectLst/>
                        <a:latin typeface="Arial" panose="020B0604020202020204" pitchFamily="34" charset="0"/>
                      </a:endParaRPr>
                    </a:p>
                  </a:txBody>
                  <a:tcPr marL="5852" marR="5852" marT="5852" marB="0" anchor="b"/>
                </a:tc>
                <a:extLst>
                  <a:ext uri="{0D108BD9-81ED-4DB2-BD59-A6C34878D82A}">
                    <a16:rowId xmlns:a16="http://schemas.microsoft.com/office/drawing/2014/main" val="4141271656"/>
                  </a:ext>
                </a:extLst>
              </a:tr>
            </a:tbl>
          </a:graphicData>
        </a:graphic>
      </p:graphicFrame>
    </p:spTree>
    <p:extLst>
      <p:ext uri="{BB962C8B-B14F-4D97-AF65-F5344CB8AC3E}">
        <p14:creationId xmlns:p14="http://schemas.microsoft.com/office/powerpoint/2010/main" val="2845718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FFB4-40DD-D7C7-1C04-FF3296DA63AD}"/>
              </a:ext>
            </a:extLst>
          </p:cNvPr>
          <p:cNvSpPr>
            <a:spLocks noGrp="1"/>
          </p:cNvSpPr>
          <p:nvPr>
            <p:ph type="title"/>
          </p:nvPr>
        </p:nvSpPr>
        <p:spPr/>
        <p:txBody>
          <a:bodyPr/>
          <a:lstStyle/>
          <a:p>
            <a:r>
              <a:rPr lang="en-US" dirty="0"/>
              <a:t>Where are the WG attendees from?</a:t>
            </a:r>
          </a:p>
        </p:txBody>
      </p:sp>
      <p:graphicFrame>
        <p:nvGraphicFramePr>
          <p:cNvPr id="4" name="Content Placeholder 3">
            <a:extLst>
              <a:ext uri="{FF2B5EF4-FFF2-40B4-BE49-F238E27FC236}">
                <a16:creationId xmlns:a16="http://schemas.microsoft.com/office/drawing/2014/main" id="{50423478-D5A1-C1DC-0D99-B0CA3CC1F35A}"/>
              </a:ext>
            </a:extLst>
          </p:cNvPr>
          <p:cNvGraphicFramePr>
            <a:graphicFrameLocks noGrp="1"/>
          </p:cNvGraphicFramePr>
          <p:nvPr>
            <p:ph idx="1"/>
            <p:extLst>
              <p:ext uri="{D42A27DB-BD31-4B8C-83A1-F6EECF244321}">
                <p14:modId xmlns:p14="http://schemas.microsoft.com/office/powerpoint/2010/main" val="3935953406"/>
              </p:ext>
            </p:extLst>
          </p:nvPr>
        </p:nvGraphicFramePr>
        <p:xfrm>
          <a:off x="1219200" y="1371601"/>
          <a:ext cx="9753599" cy="5271034"/>
        </p:xfrm>
        <a:graphic>
          <a:graphicData uri="http://schemas.openxmlformats.org/drawingml/2006/table">
            <a:tbl>
              <a:tblPr>
                <a:tableStyleId>{5C22544A-7EE6-4342-B048-85BDC9FD1C3A}</a:tableStyleId>
              </a:tblPr>
              <a:tblGrid>
                <a:gridCol w="2308319">
                  <a:extLst>
                    <a:ext uri="{9D8B030D-6E8A-4147-A177-3AD203B41FA5}">
                      <a16:colId xmlns:a16="http://schemas.microsoft.com/office/drawing/2014/main" val="3343437273"/>
                    </a:ext>
                  </a:extLst>
                </a:gridCol>
                <a:gridCol w="1688669">
                  <a:extLst>
                    <a:ext uri="{9D8B030D-6E8A-4147-A177-3AD203B41FA5}">
                      <a16:colId xmlns:a16="http://schemas.microsoft.com/office/drawing/2014/main" val="478815813"/>
                    </a:ext>
                  </a:extLst>
                </a:gridCol>
                <a:gridCol w="662223">
                  <a:extLst>
                    <a:ext uri="{9D8B030D-6E8A-4147-A177-3AD203B41FA5}">
                      <a16:colId xmlns:a16="http://schemas.microsoft.com/office/drawing/2014/main" val="3892192644"/>
                    </a:ext>
                  </a:extLst>
                </a:gridCol>
                <a:gridCol w="662223">
                  <a:extLst>
                    <a:ext uri="{9D8B030D-6E8A-4147-A177-3AD203B41FA5}">
                      <a16:colId xmlns:a16="http://schemas.microsoft.com/office/drawing/2014/main" val="4238427719"/>
                    </a:ext>
                  </a:extLst>
                </a:gridCol>
                <a:gridCol w="662223">
                  <a:extLst>
                    <a:ext uri="{9D8B030D-6E8A-4147-A177-3AD203B41FA5}">
                      <a16:colId xmlns:a16="http://schemas.microsoft.com/office/drawing/2014/main" val="913824576"/>
                    </a:ext>
                  </a:extLst>
                </a:gridCol>
                <a:gridCol w="662223">
                  <a:extLst>
                    <a:ext uri="{9D8B030D-6E8A-4147-A177-3AD203B41FA5}">
                      <a16:colId xmlns:a16="http://schemas.microsoft.com/office/drawing/2014/main" val="1871665829"/>
                    </a:ext>
                  </a:extLst>
                </a:gridCol>
                <a:gridCol w="662223">
                  <a:extLst>
                    <a:ext uri="{9D8B030D-6E8A-4147-A177-3AD203B41FA5}">
                      <a16:colId xmlns:a16="http://schemas.microsoft.com/office/drawing/2014/main" val="1949099196"/>
                    </a:ext>
                  </a:extLst>
                </a:gridCol>
                <a:gridCol w="553430">
                  <a:extLst>
                    <a:ext uri="{9D8B030D-6E8A-4147-A177-3AD203B41FA5}">
                      <a16:colId xmlns:a16="http://schemas.microsoft.com/office/drawing/2014/main" val="2984550100"/>
                    </a:ext>
                  </a:extLst>
                </a:gridCol>
                <a:gridCol w="718985">
                  <a:extLst>
                    <a:ext uri="{9D8B030D-6E8A-4147-A177-3AD203B41FA5}">
                      <a16:colId xmlns:a16="http://schemas.microsoft.com/office/drawing/2014/main" val="1022944171"/>
                    </a:ext>
                  </a:extLst>
                </a:gridCol>
                <a:gridCol w="1173081">
                  <a:extLst>
                    <a:ext uri="{9D8B030D-6E8A-4147-A177-3AD203B41FA5}">
                      <a16:colId xmlns:a16="http://schemas.microsoft.com/office/drawing/2014/main" val="429761334"/>
                    </a:ext>
                  </a:extLst>
                </a:gridCol>
              </a:tblGrid>
              <a:tr h="157835">
                <a:tc>
                  <a:txBody>
                    <a:bodyPr/>
                    <a:lstStyle/>
                    <a:p>
                      <a:pPr algn="l" fontAlgn="b"/>
                      <a:r>
                        <a:rPr lang="en-US" sz="1000" u="none" strike="noStrike">
                          <a:effectLst/>
                          <a:latin typeface="+mn-lt"/>
                        </a:rPr>
                        <a:t>Row Labels</a:t>
                      </a:r>
                      <a:endParaRPr lang="en-US" sz="1000" b="1" i="0" u="none" strike="noStrike">
                        <a:solidFill>
                          <a:srgbClr val="000000"/>
                        </a:solidFill>
                        <a:effectLst/>
                        <a:latin typeface="+mn-lt"/>
                      </a:endParaRPr>
                    </a:p>
                  </a:txBody>
                  <a:tcPr marL="8320" marR="8320" marT="8320" marB="0" anchor="b"/>
                </a:tc>
                <a:tc>
                  <a:txBody>
                    <a:bodyPr/>
                    <a:lstStyle/>
                    <a:p>
                      <a:pPr algn="l" fontAlgn="b"/>
                      <a:r>
                        <a:rPr lang="en-US" sz="1000" u="none" strike="noStrike">
                          <a:effectLst/>
                          <a:latin typeface="+mn-lt"/>
                        </a:rPr>
                        <a:t>802.1</a:t>
                      </a:r>
                      <a:endParaRPr lang="en-US" sz="1000" b="1" i="0" u="none" strike="noStrike">
                        <a:solidFill>
                          <a:srgbClr val="000000"/>
                        </a:solidFill>
                        <a:effectLst/>
                        <a:latin typeface="+mn-lt"/>
                      </a:endParaRPr>
                    </a:p>
                  </a:txBody>
                  <a:tcPr marL="8320" marR="8320" marT="8320" marB="0" anchor="b"/>
                </a:tc>
                <a:tc>
                  <a:txBody>
                    <a:bodyPr/>
                    <a:lstStyle/>
                    <a:p>
                      <a:pPr algn="l" fontAlgn="b"/>
                      <a:r>
                        <a:rPr lang="en-US" sz="1000" u="none" strike="noStrike">
                          <a:effectLst/>
                          <a:latin typeface="+mn-lt"/>
                        </a:rPr>
                        <a:t>802.11</a:t>
                      </a:r>
                      <a:endParaRPr lang="en-US" sz="1000" b="1" i="0" u="none" strike="noStrike">
                        <a:solidFill>
                          <a:srgbClr val="000000"/>
                        </a:solidFill>
                        <a:effectLst/>
                        <a:latin typeface="+mn-lt"/>
                      </a:endParaRPr>
                    </a:p>
                  </a:txBody>
                  <a:tcPr marL="8320" marR="8320" marT="8320" marB="0" anchor="b"/>
                </a:tc>
                <a:tc>
                  <a:txBody>
                    <a:bodyPr/>
                    <a:lstStyle/>
                    <a:p>
                      <a:pPr algn="l" fontAlgn="b"/>
                      <a:r>
                        <a:rPr lang="en-US" sz="1000" u="none" strike="noStrike">
                          <a:effectLst/>
                          <a:latin typeface="+mn-lt"/>
                        </a:rPr>
                        <a:t>802.15</a:t>
                      </a:r>
                      <a:endParaRPr lang="en-US" sz="1000" b="1" i="0" u="none" strike="noStrike">
                        <a:solidFill>
                          <a:srgbClr val="000000"/>
                        </a:solidFill>
                        <a:effectLst/>
                        <a:latin typeface="+mn-lt"/>
                      </a:endParaRPr>
                    </a:p>
                  </a:txBody>
                  <a:tcPr marL="8320" marR="8320" marT="8320" marB="0" anchor="b"/>
                </a:tc>
                <a:tc>
                  <a:txBody>
                    <a:bodyPr/>
                    <a:lstStyle/>
                    <a:p>
                      <a:pPr algn="l" fontAlgn="b"/>
                      <a:r>
                        <a:rPr lang="en-US" sz="1000" u="none" strike="noStrike">
                          <a:effectLst/>
                          <a:latin typeface="+mn-lt"/>
                        </a:rPr>
                        <a:t>802.18</a:t>
                      </a:r>
                      <a:endParaRPr lang="en-US" sz="1000" b="1" i="0" u="none" strike="noStrike">
                        <a:solidFill>
                          <a:srgbClr val="000000"/>
                        </a:solidFill>
                        <a:effectLst/>
                        <a:latin typeface="+mn-lt"/>
                      </a:endParaRPr>
                    </a:p>
                  </a:txBody>
                  <a:tcPr marL="8320" marR="8320" marT="8320" marB="0" anchor="b"/>
                </a:tc>
                <a:tc>
                  <a:txBody>
                    <a:bodyPr/>
                    <a:lstStyle/>
                    <a:p>
                      <a:pPr algn="l" fontAlgn="b"/>
                      <a:r>
                        <a:rPr lang="en-US" sz="1000" u="none" strike="noStrike">
                          <a:effectLst/>
                          <a:latin typeface="+mn-lt"/>
                        </a:rPr>
                        <a:t>802.19</a:t>
                      </a:r>
                      <a:endParaRPr lang="en-US" sz="1000" b="1" i="0" u="none" strike="noStrike">
                        <a:solidFill>
                          <a:srgbClr val="000000"/>
                        </a:solidFill>
                        <a:effectLst/>
                        <a:latin typeface="+mn-lt"/>
                      </a:endParaRPr>
                    </a:p>
                  </a:txBody>
                  <a:tcPr marL="8320" marR="8320" marT="8320" marB="0" anchor="b"/>
                </a:tc>
                <a:tc>
                  <a:txBody>
                    <a:bodyPr/>
                    <a:lstStyle/>
                    <a:p>
                      <a:pPr algn="l" fontAlgn="b"/>
                      <a:r>
                        <a:rPr lang="en-US" sz="1000" u="none" strike="noStrike">
                          <a:effectLst/>
                          <a:latin typeface="+mn-lt"/>
                        </a:rPr>
                        <a:t>802.24</a:t>
                      </a:r>
                      <a:endParaRPr lang="en-US" sz="1000" b="1" i="0" u="none" strike="noStrike">
                        <a:solidFill>
                          <a:srgbClr val="000000"/>
                        </a:solidFill>
                        <a:effectLst/>
                        <a:latin typeface="+mn-lt"/>
                      </a:endParaRPr>
                    </a:p>
                  </a:txBody>
                  <a:tcPr marL="8320" marR="8320" marT="8320" marB="0" anchor="b"/>
                </a:tc>
                <a:tc>
                  <a:txBody>
                    <a:bodyPr/>
                    <a:lstStyle/>
                    <a:p>
                      <a:pPr algn="l" fontAlgn="b"/>
                      <a:r>
                        <a:rPr lang="en-US" sz="1000" u="none" strike="noStrike">
                          <a:effectLst/>
                          <a:latin typeface="+mn-lt"/>
                        </a:rPr>
                        <a:t>802.3</a:t>
                      </a:r>
                      <a:endParaRPr lang="en-US" sz="1000" b="1" i="0" u="none" strike="noStrike">
                        <a:solidFill>
                          <a:srgbClr val="000000"/>
                        </a:solidFill>
                        <a:effectLst/>
                        <a:latin typeface="+mn-lt"/>
                      </a:endParaRPr>
                    </a:p>
                  </a:txBody>
                  <a:tcPr marL="8320" marR="8320" marT="8320" marB="0" anchor="b"/>
                </a:tc>
                <a:tc>
                  <a:txBody>
                    <a:bodyPr/>
                    <a:lstStyle/>
                    <a:p>
                      <a:pPr algn="l" fontAlgn="b"/>
                      <a:r>
                        <a:rPr lang="en-US" sz="1000" u="none" strike="noStrike">
                          <a:effectLst/>
                          <a:latin typeface="+mn-lt"/>
                        </a:rPr>
                        <a:t>(blank)</a:t>
                      </a:r>
                      <a:endParaRPr lang="en-US" sz="1000" b="1" i="0" u="none" strike="noStrike">
                        <a:solidFill>
                          <a:srgbClr val="000000"/>
                        </a:solidFill>
                        <a:effectLst/>
                        <a:latin typeface="+mn-lt"/>
                      </a:endParaRPr>
                    </a:p>
                  </a:txBody>
                  <a:tcPr marL="8320" marR="8320" marT="8320" marB="0" anchor="b"/>
                </a:tc>
                <a:tc>
                  <a:txBody>
                    <a:bodyPr/>
                    <a:lstStyle/>
                    <a:p>
                      <a:pPr algn="l" fontAlgn="b"/>
                      <a:r>
                        <a:rPr lang="en-US" sz="1000" u="none" strike="noStrike">
                          <a:effectLst/>
                          <a:latin typeface="+mn-lt"/>
                        </a:rPr>
                        <a:t>Grand Total</a:t>
                      </a:r>
                      <a:endParaRPr lang="en-US" sz="1000" b="1"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2645609842"/>
                  </a:ext>
                </a:extLst>
              </a:tr>
              <a:tr h="157835">
                <a:tc>
                  <a:txBody>
                    <a:bodyPr/>
                    <a:lstStyle/>
                    <a:p>
                      <a:pPr algn="l" fontAlgn="b"/>
                      <a:r>
                        <a:rPr lang="en-US" sz="1000" u="none" strike="noStrike">
                          <a:effectLst/>
                          <a:latin typeface="+mn-lt"/>
                        </a:rPr>
                        <a:t>USA</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27</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172</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29</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119</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354</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601349384"/>
                  </a:ext>
                </a:extLst>
              </a:tr>
              <a:tr h="157835">
                <a:tc>
                  <a:txBody>
                    <a:bodyPr/>
                    <a:lstStyle/>
                    <a:p>
                      <a:pPr algn="l" fontAlgn="b"/>
                      <a:r>
                        <a:rPr lang="en-US" sz="1000" u="none" strike="noStrike">
                          <a:effectLst/>
                          <a:latin typeface="+mn-lt"/>
                        </a:rPr>
                        <a:t>China</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8</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52</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10</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23</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93</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1962642038"/>
                  </a:ext>
                </a:extLst>
              </a:tr>
              <a:tr h="157835">
                <a:tc>
                  <a:txBody>
                    <a:bodyPr/>
                    <a:lstStyle/>
                    <a:p>
                      <a:pPr algn="l" fontAlgn="b"/>
                      <a:r>
                        <a:rPr lang="en-US" sz="1000" u="none" strike="noStrike">
                          <a:effectLst/>
                          <a:latin typeface="+mn-lt"/>
                        </a:rPr>
                        <a:t>Japan</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6</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20</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15</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22</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63</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2273392628"/>
                  </a:ext>
                </a:extLst>
              </a:tr>
              <a:tr h="157835">
                <a:tc>
                  <a:txBody>
                    <a:bodyPr/>
                    <a:lstStyle/>
                    <a:p>
                      <a:pPr algn="l" fontAlgn="b"/>
                      <a:r>
                        <a:rPr lang="en-US" sz="1000" u="none" strike="noStrike">
                          <a:effectLst/>
                          <a:latin typeface="+mn-lt"/>
                        </a:rPr>
                        <a:t>Germany</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19</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12</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3</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15</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50</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2582798239"/>
                  </a:ext>
                </a:extLst>
              </a:tr>
              <a:tr h="157835">
                <a:tc>
                  <a:txBody>
                    <a:bodyPr/>
                    <a:lstStyle/>
                    <a:p>
                      <a:pPr algn="l" fontAlgn="b"/>
                      <a:r>
                        <a:rPr lang="en-US" sz="1000" u="none" strike="noStrike">
                          <a:effectLst/>
                          <a:latin typeface="+mn-lt"/>
                        </a:rPr>
                        <a:t>Republic of Korea</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24</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7</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32</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1331505520"/>
                  </a:ext>
                </a:extLst>
              </a:tr>
              <a:tr h="157835">
                <a:tc>
                  <a:txBody>
                    <a:bodyPr/>
                    <a:lstStyle/>
                    <a:p>
                      <a:pPr algn="l" fontAlgn="b"/>
                      <a:r>
                        <a:rPr lang="en-US" sz="1000" u="none" strike="noStrike">
                          <a:effectLst/>
                          <a:latin typeface="+mn-lt"/>
                        </a:rPr>
                        <a:t>Canada</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4</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9</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10</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24</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3361106310"/>
                  </a:ext>
                </a:extLst>
              </a:tr>
              <a:tr h="157835">
                <a:tc>
                  <a:txBody>
                    <a:bodyPr/>
                    <a:lstStyle/>
                    <a:p>
                      <a:pPr algn="l" fontAlgn="b"/>
                      <a:r>
                        <a:rPr lang="en-US" sz="1000" u="none" strike="noStrike">
                          <a:effectLst/>
                          <a:latin typeface="+mn-lt"/>
                        </a:rPr>
                        <a:t>India</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19</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22</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3699462508"/>
                  </a:ext>
                </a:extLst>
              </a:tr>
              <a:tr h="288714">
                <a:tc>
                  <a:txBody>
                    <a:bodyPr/>
                    <a:lstStyle/>
                    <a:p>
                      <a:pPr algn="l" fontAlgn="b"/>
                      <a:r>
                        <a:rPr lang="en-US" sz="1000" u="none" strike="noStrike">
                          <a:effectLst/>
                          <a:latin typeface="+mn-lt"/>
                        </a:rPr>
                        <a:t>Taiwan (Province of China)</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18</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21</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1376162179"/>
                  </a:ext>
                </a:extLst>
              </a:tr>
              <a:tr h="157835">
                <a:tc>
                  <a:txBody>
                    <a:bodyPr/>
                    <a:lstStyle/>
                    <a:p>
                      <a:pPr algn="l" fontAlgn="b"/>
                      <a:r>
                        <a:rPr lang="en-US" sz="1000" u="none" strike="noStrike">
                          <a:effectLst/>
                          <a:latin typeface="+mn-lt"/>
                        </a:rPr>
                        <a:t>Israel</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9</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4</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16</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1718694868"/>
                  </a:ext>
                </a:extLst>
              </a:tr>
              <a:tr h="157835">
                <a:tc>
                  <a:txBody>
                    <a:bodyPr/>
                    <a:lstStyle/>
                    <a:p>
                      <a:pPr algn="l" fontAlgn="b"/>
                      <a:r>
                        <a:rPr lang="en-US" sz="1000" u="none" strike="noStrike">
                          <a:effectLst/>
                          <a:latin typeface="+mn-lt"/>
                        </a:rPr>
                        <a:t>United Kingdom</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5</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5</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14</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1376490454"/>
                  </a:ext>
                </a:extLst>
              </a:tr>
              <a:tr h="157835">
                <a:tc>
                  <a:txBody>
                    <a:bodyPr/>
                    <a:lstStyle/>
                    <a:p>
                      <a:pPr algn="l" fontAlgn="b"/>
                      <a:r>
                        <a:rPr lang="en-US" sz="1000" u="none" strike="noStrike">
                          <a:effectLst/>
                          <a:latin typeface="+mn-lt"/>
                        </a:rPr>
                        <a:t>France</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11</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12</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1657991225"/>
                  </a:ext>
                </a:extLst>
              </a:tr>
              <a:tr h="157835">
                <a:tc>
                  <a:txBody>
                    <a:bodyPr/>
                    <a:lstStyle/>
                    <a:p>
                      <a:pPr algn="l" fontAlgn="b"/>
                      <a:r>
                        <a:rPr lang="en-US" sz="1000" u="none" strike="noStrike">
                          <a:effectLst/>
                          <a:latin typeface="+mn-lt"/>
                        </a:rPr>
                        <a:t>Netherlands</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7</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11</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783020755"/>
                  </a:ext>
                </a:extLst>
              </a:tr>
              <a:tr h="157835">
                <a:tc>
                  <a:txBody>
                    <a:bodyPr/>
                    <a:lstStyle/>
                    <a:p>
                      <a:pPr algn="l" fontAlgn="b"/>
                      <a:r>
                        <a:rPr lang="en-US" sz="1000" u="none" strike="noStrike">
                          <a:effectLst/>
                          <a:latin typeface="+mn-lt"/>
                        </a:rPr>
                        <a:t>Singapore</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3</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3</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6</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2630782207"/>
                  </a:ext>
                </a:extLst>
              </a:tr>
              <a:tr h="157835">
                <a:tc>
                  <a:txBody>
                    <a:bodyPr/>
                    <a:lstStyle/>
                    <a:p>
                      <a:pPr algn="l" fontAlgn="b"/>
                      <a:r>
                        <a:rPr lang="en-US" sz="1000" u="none" strike="noStrike">
                          <a:effectLst/>
                          <a:latin typeface="+mn-lt"/>
                        </a:rPr>
                        <a:t>Spain</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3</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5</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1407051180"/>
                  </a:ext>
                </a:extLst>
              </a:tr>
              <a:tr h="157835">
                <a:tc>
                  <a:txBody>
                    <a:bodyPr/>
                    <a:lstStyle/>
                    <a:p>
                      <a:pPr algn="l" fontAlgn="b"/>
                      <a:r>
                        <a:rPr lang="en-US" sz="1000" u="none" strike="noStrike">
                          <a:effectLst/>
                          <a:latin typeface="+mn-lt"/>
                        </a:rPr>
                        <a:t>Ireland</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4</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4</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3356261825"/>
                  </a:ext>
                </a:extLst>
              </a:tr>
              <a:tr h="157835">
                <a:tc>
                  <a:txBody>
                    <a:bodyPr/>
                    <a:lstStyle/>
                    <a:p>
                      <a:pPr algn="l" fontAlgn="b"/>
                      <a:r>
                        <a:rPr lang="en-US" sz="1000" u="none" strike="noStrike">
                          <a:effectLst/>
                          <a:latin typeface="+mn-lt"/>
                        </a:rPr>
                        <a:t>Sweden</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3</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4</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420842888"/>
                  </a:ext>
                </a:extLst>
              </a:tr>
              <a:tr h="157835">
                <a:tc>
                  <a:txBody>
                    <a:bodyPr/>
                    <a:lstStyle/>
                    <a:p>
                      <a:pPr algn="l" fontAlgn="b"/>
                      <a:r>
                        <a:rPr lang="en-US" sz="1000" u="none" strike="noStrike">
                          <a:effectLst/>
                          <a:latin typeface="+mn-lt"/>
                        </a:rPr>
                        <a:t>Switzerland</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3</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26229170"/>
                  </a:ext>
                </a:extLst>
              </a:tr>
              <a:tr h="157835">
                <a:tc>
                  <a:txBody>
                    <a:bodyPr/>
                    <a:lstStyle/>
                    <a:p>
                      <a:pPr algn="l" fontAlgn="b"/>
                      <a:r>
                        <a:rPr lang="en-US" sz="1000" u="none" strike="noStrike">
                          <a:effectLst/>
                          <a:latin typeface="+mn-lt"/>
                        </a:rPr>
                        <a:t>Russian Federation</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3</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3</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4047760741"/>
                  </a:ext>
                </a:extLst>
              </a:tr>
              <a:tr h="157835">
                <a:tc>
                  <a:txBody>
                    <a:bodyPr/>
                    <a:lstStyle/>
                    <a:p>
                      <a:pPr algn="l" fontAlgn="b"/>
                      <a:r>
                        <a:rPr lang="en-US" sz="1000" u="none" strike="noStrike">
                          <a:effectLst/>
                          <a:latin typeface="+mn-lt"/>
                        </a:rPr>
                        <a:t>Austria</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3</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2969313298"/>
                  </a:ext>
                </a:extLst>
              </a:tr>
              <a:tr h="157835">
                <a:tc>
                  <a:txBody>
                    <a:bodyPr/>
                    <a:lstStyle/>
                    <a:p>
                      <a:pPr algn="l" fontAlgn="b"/>
                      <a:r>
                        <a:rPr lang="en-US" sz="1000" u="none" strike="noStrike">
                          <a:effectLst/>
                          <a:latin typeface="+mn-lt"/>
                        </a:rPr>
                        <a:t>Hungary</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3635063484"/>
                  </a:ext>
                </a:extLst>
              </a:tr>
              <a:tr h="157835">
                <a:tc>
                  <a:txBody>
                    <a:bodyPr/>
                    <a:lstStyle/>
                    <a:p>
                      <a:pPr algn="l" fontAlgn="b"/>
                      <a:r>
                        <a:rPr lang="en-US" sz="1000" u="none" strike="noStrike">
                          <a:effectLst/>
                          <a:latin typeface="+mn-lt"/>
                        </a:rPr>
                        <a:t>Finland</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3036287617"/>
                  </a:ext>
                </a:extLst>
              </a:tr>
              <a:tr h="157835">
                <a:tc>
                  <a:txBody>
                    <a:bodyPr/>
                    <a:lstStyle/>
                    <a:p>
                      <a:pPr algn="l" fontAlgn="b"/>
                      <a:r>
                        <a:rPr lang="en-US" sz="1000" u="none" strike="noStrike">
                          <a:effectLst/>
                          <a:latin typeface="+mn-lt"/>
                        </a:rPr>
                        <a:t>Norway</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649685839"/>
                  </a:ext>
                </a:extLst>
              </a:tr>
              <a:tr h="157835">
                <a:tc>
                  <a:txBody>
                    <a:bodyPr/>
                    <a:lstStyle/>
                    <a:p>
                      <a:pPr algn="l" fontAlgn="b"/>
                      <a:r>
                        <a:rPr lang="en-US" sz="1000" u="none" strike="noStrike">
                          <a:effectLst/>
                          <a:latin typeface="+mn-lt"/>
                        </a:rPr>
                        <a:t>Poland</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1893990309"/>
                  </a:ext>
                </a:extLst>
              </a:tr>
              <a:tr h="157835">
                <a:tc>
                  <a:txBody>
                    <a:bodyPr/>
                    <a:lstStyle/>
                    <a:p>
                      <a:pPr algn="l" fontAlgn="b"/>
                      <a:r>
                        <a:rPr lang="en-US" sz="1000" u="none" strike="noStrike">
                          <a:effectLst/>
                          <a:latin typeface="+mn-lt"/>
                        </a:rPr>
                        <a:t>Australia</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1779604621"/>
                  </a:ext>
                </a:extLst>
              </a:tr>
              <a:tr h="157835">
                <a:tc>
                  <a:txBody>
                    <a:bodyPr/>
                    <a:lstStyle/>
                    <a:p>
                      <a:pPr algn="l" fontAlgn="b"/>
                      <a:r>
                        <a:rPr lang="en-US" sz="1000" u="none" strike="noStrike">
                          <a:effectLst/>
                          <a:latin typeface="+mn-lt"/>
                        </a:rPr>
                        <a:t>Italy</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3640797591"/>
                  </a:ext>
                </a:extLst>
              </a:tr>
              <a:tr h="157835">
                <a:tc>
                  <a:txBody>
                    <a:bodyPr/>
                    <a:lstStyle/>
                    <a:p>
                      <a:pPr algn="l" fontAlgn="b"/>
                      <a:r>
                        <a:rPr lang="en-US" sz="1000" u="none" strike="noStrike">
                          <a:effectLst/>
                          <a:latin typeface="+mn-lt"/>
                        </a:rPr>
                        <a:t>South Africa</a:t>
                      </a:r>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3337207119"/>
                  </a:ext>
                </a:extLst>
              </a:tr>
              <a:tr h="157835">
                <a:tc>
                  <a:txBody>
                    <a:bodyPr/>
                    <a:lstStyle/>
                    <a:p>
                      <a:pPr algn="l" fontAlgn="b"/>
                      <a:r>
                        <a:rPr lang="en-US" sz="1000" u="none" strike="noStrike">
                          <a:effectLst/>
                          <a:latin typeface="+mn-lt"/>
                        </a:rPr>
                        <a:t>Brazil</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3995742271"/>
                  </a:ext>
                </a:extLst>
              </a:tr>
              <a:tr h="157835">
                <a:tc>
                  <a:txBody>
                    <a:bodyPr/>
                    <a:lstStyle/>
                    <a:p>
                      <a:pPr algn="l" fontAlgn="b"/>
                      <a:r>
                        <a:rPr lang="en-US" sz="1000" u="none" strike="noStrike">
                          <a:effectLst/>
                          <a:latin typeface="+mn-lt"/>
                        </a:rPr>
                        <a:t>Belgium</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1100505467"/>
                  </a:ext>
                </a:extLst>
              </a:tr>
              <a:tr h="157835">
                <a:tc>
                  <a:txBody>
                    <a:bodyPr/>
                    <a:lstStyle/>
                    <a:p>
                      <a:pPr algn="l" fontAlgn="b"/>
                      <a:r>
                        <a:rPr lang="en-US" sz="1000" u="none" strike="noStrike">
                          <a:effectLst/>
                          <a:latin typeface="+mn-lt"/>
                        </a:rPr>
                        <a:t>Luxembourg</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1495756114"/>
                  </a:ext>
                </a:extLst>
              </a:tr>
              <a:tr h="157835">
                <a:tc>
                  <a:txBody>
                    <a:bodyPr/>
                    <a:lstStyle/>
                    <a:p>
                      <a:pPr algn="l" fontAlgn="b"/>
                      <a:r>
                        <a:rPr lang="en-US" sz="1000" u="none" strike="noStrike">
                          <a:effectLst/>
                          <a:latin typeface="+mn-lt"/>
                        </a:rPr>
                        <a:t>Namibia</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tc>
                  <a:txBody>
                    <a:bodyPr/>
                    <a:lstStyle/>
                    <a:p>
                      <a:pPr algn="l" fontAlgn="b"/>
                      <a:endParaRPr lang="en-US" sz="1000" b="0"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0" i="0" u="none" strike="noStrike">
                        <a:solidFill>
                          <a:srgbClr val="000000"/>
                        </a:solidFill>
                        <a:effectLst/>
                        <a:latin typeface="+mn-lt"/>
                      </a:endParaRPr>
                    </a:p>
                  </a:txBody>
                  <a:tcPr marL="8320" marR="8320" marT="8320" marB="0" anchor="b"/>
                </a:tc>
                <a:extLst>
                  <a:ext uri="{0D108BD9-81ED-4DB2-BD59-A6C34878D82A}">
                    <a16:rowId xmlns:a16="http://schemas.microsoft.com/office/drawing/2014/main" val="3317279643"/>
                  </a:ext>
                </a:extLst>
              </a:tr>
              <a:tr h="157835">
                <a:tc>
                  <a:txBody>
                    <a:bodyPr/>
                    <a:lstStyle/>
                    <a:p>
                      <a:pPr algn="l" fontAlgn="b"/>
                      <a:r>
                        <a:rPr lang="en-US" sz="1000" u="none" strike="noStrike">
                          <a:effectLst/>
                          <a:latin typeface="+mn-lt"/>
                        </a:rPr>
                        <a:t>Grand Total</a:t>
                      </a:r>
                      <a:endParaRPr lang="en-US" sz="1000" b="1"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72</a:t>
                      </a:r>
                      <a:endParaRPr lang="en-US" sz="1000" b="1"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374</a:t>
                      </a:r>
                      <a:endParaRPr lang="en-US" sz="1000" b="1"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87</a:t>
                      </a:r>
                      <a:endParaRPr lang="en-US" sz="1000" b="1"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4</a:t>
                      </a:r>
                      <a:endParaRPr lang="en-US" sz="1000" b="1"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1</a:t>
                      </a:r>
                      <a:endParaRPr lang="en-US" sz="1000" b="1"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a:t>
                      </a:r>
                      <a:endParaRPr lang="en-US" sz="1000" b="1"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211</a:t>
                      </a:r>
                      <a:endParaRPr lang="en-US" sz="1000" b="1" i="0" u="none" strike="noStrike">
                        <a:solidFill>
                          <a:srgbClr val="000000"/>
                        </a:solidFill>
                        <a:effectLst/>
                        <a:latin typeface="+mn-lt"/>
                      </a:endParaRPr>
                    </a:p>
                  </a:txBody>
                  <a:tcPr marL="8320" marR="8320" marT="8320" marB="0" anchor="b"/>
                </a:tc>
                <a:tc>
                  <a:txBody>
                    <a:bodyPr/>
                    <a:lstStyle/>
                    <a:p>
                      <a:pPr algn="r" fontAlgn="b"/>
                      <a:r>
                        <a:rPr lang="en-US" sz="1000" u="none" strike="noStrike">
                          <a:effectLst/>
                          <a:latin typeface="+mn-lt"/>
                        </a:rPr>
                        <a:t>5</a:t>
                      </a:r>
                      <a:endParaRPr lang="en-US" sz="1000" b="1" i="0" u="none" strike="noStrike">
                        <a:solidFill>
                          <a:srgbClr val="000000"/>
                        </a:solidFill>
                        <a:effectLst/>
                        <a:latin typeface="+mn-lt"/>
                      </a:endParaRPr>
                    </a:p>
                  </a:txBody>
                  <a:tcPr marL="8320" marR="8320" marT="8320" marB="0" anchor="b"/>
                </a:tc>
                <a:tc>
                  <a:txBody>
                    <a:bodyPr/>
                    <a:lstStyle/>
                    <a:p>
                      <a:pPr algn="r" fontAlgn="b"/>
                      <a:r>
                        <a:rPr lang="en-US" sz="1000" u="none" strike="noStrike" dirty="0">
                          <a:effectLst/>
                          <a:latin typeface="+mn-lt"/>
                        </a:rPr>
                        <a:t>756</a:t>
                      </a:r>
                      <a:endParaRPr lang="en-US" sz="1000" b="1" i="0" u="none" strike="noStrike" dirty="0">
                        <a:solidFill>
                          <a:srgbClr val="000000"/>
                        </a:solidFill>
                        <a:effectLst/>
                        <a:latin typeface="+mn-lt"/>
                      </a:endParaRPr>
                    </a:p>
                  </a:txBody>
                  <a:tcPr marL="8320" marR="8320" marT="8320" marB="0" anchor="b"/>
                </a:tc>
                <a:extLst>
                  <a:ext uri="{0D108BD9-81ED-4DB2-BD59-A6C34878D82A}">
                    <a16:rowId xmlns:a16="http://schemas.microsoft.com/office/drawing/2014/main" val="2131067059"/>
                  </a:ext>
                </a:extLst>
              </a:tr>
            </a:tbl>
          </a:graphicData>
        </a:graphic>
      </p:graphicFrame>
    </p:spTree>
    <p:extLst>
      <p:ext uri="{BB962C8B-B14F-4D97-AF65-F5344CB8AC3E}">
        <p14:creationId xmlns:p14="http://schemas.microsoft.com/office/powerpoint/2010/main" val="3152858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FF2D2-D2CB-DEAD-19AE-1EAB48A2C6ED}"/>
              </a:ext>
            </a:extLst>
          </p:cNvPr>
          <p:cNvSpPr>
            <a:spLocks noGrp="1"/>
          </p:cNvSpPr>
          <p:nvPr>
            <p:ph type="title"/>
          </p:nvPr>
        </p:nvSpPr>
        <p:spPr/>
        <p:txBody>
          <a:bodyPr/>
          <a:lstStyle/>
          <a:p>
            <a:r>
              <a:rPr lang="en-US" dirty="0"/>
              <a:t>Thailand VISA Requirements</a:t>
            </a:r>
          </a:p>
        </p:txBody>
      </p:sp>
      <p:sp>
        <p:nvSpPr>
          <p:cNvPr id="3" name="Content Placeholder 2">
            <a:extLst>
              <a:ext uri="{FF2B5EF4-FFF2-40B4-BE49-F238E27FC236}">
                <a16:creationId xmlns:a16="http://schemas.microsoft.com/office/drawing/2014/main" id="{BF7FB330-2BE9-D1C0-E1B9-D93C2AF8CB5A}"/>
              </a:ext>
            </a:extLst>
          </p:cNvPr>
          <p:cNvSpPr>
            <a:spLocks noGrp="1"/>
          </p:cNvSpPr>
          <p:nvPr>
            <p:ph idx="1"/>
          </p:nvPr>
        </p:nvSpPr>
        <p:spPr/>
        <p:txBody>
          <a:bodyPr/>
          <a:lstStyle/>
          <a:p>
            <a:r>
              <a:rPr lang="en-US" sz="2000" dirty="0"/>
              <a:t>Some update as of Sept 21, 2022:</a:t>
            </a:r>
          </a:p>
          <a:p>
            <a:r>
              <a:rPr lang="en-US" sz="2000" dirty="0"/>
              <a:t>Thai cabinet approves 45 days for visa exemptions and 30 days for Visa on Arrival</a:t>
            </a:r>
          </a:p>
          <a:p>
            <a:r>
              <a:rPr lang="en-US" sz="2000" dirty="0"/>
              <a:t>The Cabinet approved an edict of the Ministry of Interior on 20 September 2022 extending the stay period in the Kingdom for some foreign visitors, as follows:</a:t>
            </a:r>
          </a:p>
          <a:p>
            <a:pPr marL="400050" lvl="1" indent="0">
              <a:buNone/>
            </a:pPr>
            <a:r>
              <a:rPr lang="en-US" sz="2000" dirty="0"/>
              <a:t>- Visitors with Visa on Arrival will be able to stay for up to 30 days, up from 15 days;</a:t>
            </a:r>
          </a:p>
          <a:p>
            <a:pPr marL="400050" lvl="1" indent="0">
              <a:buNone/>
            </a:pPr>
            <a:r>
              <a:rPr lang="en-US" sz="2000" dirty="0"/>
              <a:t>- Passport holders of countries/ territories who may enter Thailand under a tourist visa exemption scheme will be extended from 30 days to 45 days;</a:t>
            </a:r>
          </a:p>
          <a:p>
            <a:pPr marL="400050" lvl="1" indent="0">
              <a:buNone/>
            </a:pPr>
            <a:r>
              <a:rPr lang="en-US" sz="2000" dirty="0"/>
              <a:t>- Passport holders of countries/ territories who may enter Thailand without a visa under a bilateral </a:t>
            </a:r>
            <a:r>
              <a:rPr lang="en-US" sz="1600" dirty="0"/>
              <a:t>agreement will be allowed to stay in the Kingdom for up to 45 days, up from 30 days. </a:t>
            </a:r>
          </a:p>
          <a:p>
            <a:r>
              <a:rPr lang="en-US" sz="2000" dirty="0"/>
              <a:t>The extension is temporarily in effect from 1 October to 31 March 2023. </a:t>
            </a:r>
          </a:p>
          <a:p>
            <a:r>
              <a:rPr lang="en-US" sz="2000" dirty="0"/>
              <a:t>The approved extended visas are expected to boost tourist arrivals and spending in the country in order to help revive the tourism sector after the COVID-19 pandemic.</a:t>
            </a:r>
          </a:p>
        </p:txBody>
      </p:sp>
    </p:spTree>
    <p:extLst>
      <p:ext uri="{BB962C8B-B14F-4D97-AF65-F5344CB8AC3E}">
        <p14:creationId xmlns:p14="http://schemas.microsoft.com/office/powerpoint/2010/main" val="3727802841"/>
      </p:ext>
    </p:extLst>
  </p:cSld>
  <p:clrMapOvr>
    <a:masterClrMapping/>
  </p:clrMapOvr>
</p:sld>
</file>

<file path=ppt/theme/theme1.xml><?xml version="1.0" encoding="utf-8"?>
<a:theme xmlns:a="http://schemas.openxmlformats.org/drawingml/2006/main" name="Title slide">
  <a:themeElements>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27975</TotalTime>
  <Words>5292</Words>
  <Application>Microsoft Office PowerPoint</Application>
  <PresentationFormat>Widescreen</PresentationFormat>
  <Paragraphs>815</Paragraphs>
  <Slides>49</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Tahoma</vt:lpstr>
      <vt:lpstr>Times New Roman</vt:lpstr>
      <vt:lpstr>Verdana</vt:lpstr>
      <vt:lpstr>Wingdings</vt:lpstr>
      <vt:lpstr>Title slide</vt:lpstr>
      <vt:lpstr>Executive Secretary Report for  2022 October Telecon</vt:lpstr>
      <vt:lpstr>Event Conduct and Safety Statement </vt:lpstr>
      <vt:lpstr>Event Conduct and Safety Statement</vt:lpstr>
      <vt:lpstr>IEEE 802 EC Telecon – October 4</vt:lpstr>
      <vt:lpstr>2022 Nov 13-18 – Marriott Marquis Queen’s Park, Bangkok, Thailand</vt:lpstr>
      <vt:lpstr>Registration Status as of Oct 3 (9pm ET)</vt:lpstr>
      <vt:lpstr>Where are the Attendees from?</vt:lpstr>
      <vt:lpstr>Where are the WG attendees from?</vt:lpstr>
      <vt:lpstr>Thailand VISA Requirements</vt:lpstr>
      <vt:lpstr>Thailand VISA Requirements</vt:lpstr>
      <vt:lpstr>Now before you ask about the Business vs Tourist VISA:</vt:lpstr>
      <vt:lpstr>TCEB Services for 802 EC </vt:lpstr>
      <vt:lpstr>Thailand VISA Requirements</vt:lpstr>
      <vt:lpstr>Thailand VISA Requirements</vt:lpstr>
      <vt:lpstr>Mixed Mode Training – Nov 7 and 13</vt:lpstr>
      <vt:lpstr>PowerPoint Presentation</vt:lpstr>
      <vt:lpstr>PowerPoint Presentation</vt:lpstr>
      <vt:lpstr>PowerPoint Presentation</vt:lpstr>
      <vt:lpstr>Suggested best practices</vt:lpstr>
      <vt:lpstr>Successful Hybrid Meeting Protocol</vt:lpstr>
      <vt:lpstr>a) iii. Exec Sec Bangkok Site Visit Report</vt:lpstr>
      <vt:lpstr>a) iii. 802 EC Test Mixed-mode Telecon- Bangkok</vt:lpstr>
      <vt:lpstr>Tutorials: 3 Granted</vt:lpstr>
      <vt:lpstr>Tutorial #1 Granted</vt:lpstr>
      <vt:lpstr>Tutorial #2: Granted</vt:lpstr>
      <vt:lpstr>Tutorial #3: Granted</vt:lpstr>
      <vt:lpstr>b) Future Venue Contract Status</vt:lpstr>
      <vt:lpstr>Other Future Session Notes</vt:lpstr>
      <vt:lpstr>IEEE 802 EC Telecon – September 6</vt:lpstr>
      <vt:lpstr>2022 Nov 13-18 – Marriott Marquis Queen’s Park, Bangkok, Thailand</vt:lpstr>
      <vt:lpstr>PowerPoint Presentation</vt:lpstr>
      <vt:lpstr>Sample IEEE Room Drawing</vt:lpstr>
      <vt:lpstr>Suggested best practices</vt:lpstr>
      <vt:lpstr>a) iii. Exec Sec Bangkok Site Visit Status</vt:lpstr>
      <vt:lpstr>a) iii. 802 EC Test Mixed-mode Telecon- Bangkok</vt:lpstr>
      <vt:lpstr>a) iv. Tutorial #2: Granted</vt:lpstr>
      <vt:lpstr>b) Future Venue Contract Status</vt:lpstr>
      <vt:lpstr>c) Other Future Sessions</vt:lpstr>
      <vt:lpstr>c) i. Motion – Approve 2026 July Plenary Venue</vt:lpstr>
      <vt:lpstr>d) 2023 March Plenary –  40th 43rd Anniversary Celebration</vt:lpstr>
      <vt:lpstr>Straw Poll</vt:lpstr>
      <vt:lpstr>c) i. Motion – Approve 2026 July Plenary Venue EC Telecon Sept 6, 2022</vt:lpstr>
      <vt:lpstr>Nov 2022 – Bangkok, Thailand</vt:lpstr>
      <vt:lpstr>Straw Poll for 2022 Nov - 1</vt:lpstr>
      <vt:lpstr>2022 November Mixed Mode Plenary Fee Motion </vt:lpstr>
      <vt:lpstr>Motion to Approve Bangkok Exec Site Visit</vt:lpstr>
      <vt:lpstr>8.04 Monthly IEEE 802 EC Telecons</vt:lpstr>
      <vt:lpstr>8.05 Call for Tutorials for Nov 2022</vt:lpstr>
      <vt:lpstr>July Future Mtgs AdHoc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Executive Secretary Report for 2022 October Telecon</dc:title>
  <dc:subject>2022 October IEEE 802 EC Telecon</dc:subject>
  <dc:creator>Jon Rosdahl</dc:creator>
  <cp:keywords>OctoberTelecon</cp:keywords>
  <dc:description>Jon Rosdahl, Qualcomm</dc:description>
  <cp:lastModifiedBy>Jon Rosdahl</cp:lastModifiedBy>
  <cp:revision>17</cp:revision>
  <dcterms:created xsi:type="dcterms:W3CDTF">2021-09-07T16:57:28Z</dcterms:created>
  <dcterms:modified xsi:type="dcterms:W3CDTF">2022-10-04T14:41:21Z</dcterms:modified>
  <cp:category>October 2022</cp:category>
</cp:coreProperties>
</file>