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2" autoAdjust="0"/>
    <p:restoredTop sz="95488" autoAdjust="0"/>
  </p:normalViewPr>
  <p:slideViewPr>
    <p:cSldViewPr>
      <p:cViewPr varScale="1">
        <p:scale>
          <a:sx n="83" d="100"/>
          <a:sy n="83" d="100"/>
        </p:scale>
        <p:origin x="108" y="54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06 September 2022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19:00-21:00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ec-22-186-00-00EC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105156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  <a:p>
            <a:pPr marL="971550" lvl="1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Reminders</a:t>
            </a:r>
          </a:p>
          <a:p>
            <a:pPr marL="1371600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Next 802/SA Task Force meeting scheduled for Monday 24 October 2022 4-5pm ET</a:t>
            </a:r>
          </a:p>
          <a:p>
            <a:pPr marL="1828800" lvl="3" indent="-514350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Contact 802 chair with potential agenda items</a:t>
            </a:r>
            <a:br>
              <a:rPr lang="en-US" sz="1600" dirty="0"/>
            </a:br>
            <a:endParaRPr lang="en-US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/>
          </a:p>
          <a:p>
            <a:pPr marL="1314450" lvl="2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260094</TotalTime>
  <Words>200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06 September 2022 Electronic Meeting 19:00-21:00 UTC 15:00-17:00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3975</cp:revision>
  <cp:lastPrinted>2022-06-07T18:20:28Z</cp:lastPrinted>
  <dcterms:created xsi:type="dcterms:W3CDTF">2002-03-10T15:43:16Z</dcterms:created>
  <dcterms:modified xsi:type="dcterms:W3CDTF">2022-09-06T18:32:41Z</dcterms:modified>
</cp:coreProperties>
</file>