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1" roundtripDataSignature="AMtx7mjRSpXeGMEltbYs+r3jaExmRZOt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3"/>
          <p:cNvSpPr/>
          <p:nvPr/>
        </p:nvSpPr>
        <p:spPr>
          <a:xfrm flipH="1">
            <a:off x="8246400" y="4245875"/>
            <a:ext cx="897600" cy="897600"/>
          </a:xfrm>
          <a:prstGeom prst="round1Rect">
            <a:avLst>
              <a:gd fmla="val 16667" name="adj"/>
            </a:avLst>
          </a:prstGeom>
          <a:solidFill>
            <a:schemeClr val="lt1">
              <a:alpha val="6784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3"/>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 name="Google Shape;13;p13"/>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1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22"/>
          <p:cNvSpPr txBox="1"/>
          <p:nvPr>
            <p:ph hasCustomPrompt="1" type="title"/>
          </p:nvPr>
        </p:nvSpPr>
        <p:spPr>
          <a:xfrm>
            <a:off x="475500" y="1258525"/>
            <a:ext cx="82221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59" name="Google Shape;59;p22"/>
          <p:cNvSpPr txBox="1"/>
          <p:nvPr>
            <p:ph idx="1" type="body"/>
          </p:nvPr>
        </p:nvSpPr>
        <p:spPr>
          <a:xfrm>
            <a:off x="475500" y="3304625"/>
            <a:ext cx="82221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0" name="Google Shape;60;p2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2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 name="Shape 15"/>
        <p:cNvGrpSpPr/>
        <p:nvPr/>
      </p:nvGrpSpPr>
      <p:grpSpPr>
        <a:xfrm>
          <a:off x="0" y="0"/>
          <a:ext cx="0" cy="0"/>
          <a:chOff x="0" y="0"/>
          <a:chExt cx="0" cy="0"/>
        </a:xfrm>
      </p:grpSpPr>
      <p:sp>
        <p:nvSpPr>
          <p:cNvPr id="16" name="Google Shape;16;p1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9" name="Google Shape;19;p14"/>
          <p:cNvSpPr txBox="1"/>
          <p:nvPr>
            <p:ph idx="1" type="body"/>
          </p:nvPr>
        </p:nvSpPr>
        <p:spPr>
          <a:xfrm>
            <a:off x="47190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14"/>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1" name="Google Shape;21;p1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1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6" name="Google Shape;26;p15"/>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7" name="Google Shape;27;p1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6"/>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6"/>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6"/>
          <p:cNvSpPr txBox="1"/>
          <p:nvPr>
            <p:ph type="title"/>
          </p:nvPr>
        </p:nvSpPr>
        <p:spPr>
          <a:xfrm>
            <a:off x="226078" y="357800"/>
            <a:ext cx="2808000" cy="953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16"/>
          <p:cNvSpPr txBox="1"/>
          <p:nvPr>
            <p:ph idx="1" type="body"/>
          </p:nvPr>
        </p:nvSpPr>
        <p:spPr>
          <a:xfrm>
            <a:off x="226075" y="1465800"/>
            <a:ext cx="2808000" cy="3163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chemeClr val="lt1"/>
              </a:buClr>
              <a:buSzPts val="1200"/>
              <a:buChar char="●"/>
              <a:defRPr sz="1200">
                <a:solidFill>
                  <a:schemeClr val="lt1"/>
                </a:solidFill>
              </a:defRPr>
            </a:lvl1pPr>
            <a:lvl2pPr indent="-304800" lvl="1" marL="914400" algn="l">
              <a:lnSpc>
                <a:spcPct val="115000"/>
              </a:lnSpc>
              <a:spcBef>
                <a:spcPts val="1600"/>
              </a:spcBef>
              <a:spcAft>
                <a:spcPts val="0"/>
              </a:spcAft>
              <a:buClr>
                <a:schemeClr val="lt1"/>
              </a:buClr>
              <a:buSzPts val="1200"/>
              <a:buChar char="○"/>
              <a:defRPr sz="1200">
                <a:solidFill>
                  <a:schemeClr val="lt1"/>
                </a:solidFill>
              </a:defRPr>
            </a:lvl2pPr>
            <a:lvl3pPr indent="-304800" lvl="2" marL="1371600" algn="l">
              <a:lnSpc>
                <a:spcPct val="115000"/>
              </a:lnSpc>
              <a:spcBef>
                <a:spcPts val="1600"/>
              </a:spcBef>
              <a:spcAft>
                <a:spcPts val="0"/>
              </a:spcAft>
              <a:buClr>
                <a:schemeClr val="lt1"/>
              </a:buClr>
              <a:buSzPts val="1200"/>
              <a:buChar char="■"/>
              <a:defRPr sz="1200">
                <a:solidFill>
                  <a:schemeClr val="lt1"/>
                </a:solidFill>
              </a:defRPr>
            </a:lvl3pPr>
            <a:lvl4pPr indent="-304800" lvl="3" marL="1828800" algn="l">
              <a:lnSpc>
                <a:spcPct val="115000"/>
              </a:lnSpc>
              <a:spcBef>
                <a:spcPts val="1600"/>
              </a:spcBef>
              <a:spcAft>
                <a:spcPts val="0"/>
              </a:spcAft>
              <a:buClr>
                <a:schemeClr val="lt1"/>
              </a:buClr>
              <a:buSzPts val="1200"/>
              <a:buChar char="●"/>
              <a:defRPr sz="1200">
                <a:solidFill>
                  <a:schemeClr val="lt1"/>
                </a:solidFill>
              </a:defRPr>
            </a:lvl4pPr>
            <a:lvl5pPr indent="-304800" lvl="4" marL="2286000" algn="l">
              <a:lnSpc>
                <a:spcPct val="115000"/>
              </a:lnSpc>
              <a:spcBef>
                <a:spcPts val="1600"/>
              </a:spcBef>
              <a:spcAft>
                <a:spcPts val="0"/>
              </a:spcAft>
              <a:buClr>
                <a:schemeClr val="lt1"/>
              </a:buClr>
              <a:buSzPts val="1200"/>
              <a:buChar char="○"/>
              <a:defRPr sz="1200">
                <a:solidFill>
                  <a:schemeClr val="lt1"/>
                </a:solidFill>
              </a:defRPr>
            </a:lvl5pPr>
            <a:lvl6pPr indent="-304800" lvl="5" marL="2743200" algn="l">
              <a:lnSpc>
                <a:spcPct val="115000"/>
              </a:lnSpc>
              <a:spcBef>
                <a:spcPts val="1600"/>
              </a:spcBef>
              <a:spcAft>
                <a:spcPts val="0"/>
              </a:spcAft>
              <a:buClr>
                <a:schemeClr val="lt1"/>
              </a:buClr>
              <a:buSzPts val="1200"/>
              <a:buChar char="■"/>
              <a:defRPr sz="1200">
                <a:solidFill>
                  <a:schemeClr val="lt1"/>
                </a:solidFill>
              </a:defRPr>
            </a:lvl6pPr>
            <a:lvl7pPr indent="-304800" lvl="6" marL="3200400" algn="l">
              <a:lnSpc>
                <a:spcPct val="115000"/>
              </a:lnSpc>
              <a:spcBef>
                <a:spcPts val="1600"/>
              </a:spcBef>
              <a:spcAft>
                <a:spcPts val="0"/>
              </a:spcAft>
              <a:buClr>
                <a:schemeClr val="lt1"/>
              </a:buClr>
              <a:buSzPts val="1200"/>
              <a:buChar char="●"/>
              <a:defRPr sz="1200">
                <a:solidFill>
                  <a:schemeClr val="lt1"/>
                </a:solidFill>
              </a:defRPr>
            </a:lvl7pPr>
            <a:lvl8pPr indent="-304800" lvl="7" marL="3657600" algn="l">
              <a:lnSpc>
                <a:spcPct val="115000"/>
              </a:lnSpc>
              <a:spcBef>
                <a:spcPts val="1600"/>
              </a:spcBef>
              <a:spcAft>
                <a:spcPts val="0"/>
              </a:spcAft>
              <a:buClr>
                <a:schemeClr val="lt1"/>
              </a:buClr>
              <a:buSzPts val="1200"/>
              <a:buChar char="○"/>
              <a:defRPr sz="1200">
                <a:solidFill>
                  <a:schemeClr val="lt1"/>
                </a:solidFill>
              </a:defRPr>
            </a:lvl8pPr>
            <a:lvl9pPr indent="-304800" lvl="8" marL="411480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33" name="Google Shape;33;p1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7"/>
          <p:cNvSpPr txBox="1"/>
          <p:nvPr>
            <p:ph type="title"/>
          </p:nvPr>
        </p:nvSpPr>
        <p:spPr>
          <a:xfrm>
            <a:off x="460950" y="2065350"/>
            <a:ext cx="8222100" cy="1012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6" name="Google Shape;36;p1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18"/>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8"/>
          <p:cNvSpPr txBox="1"/>
          <p:nvPr>
            <p:ph type="title"/>
          </p:nvPr>
        </p:nvSpPr>
        <p:spPr>
          <a:xfrm>
            <a:off x="98250" y="16350"/>
            <a:ext cx="8826600" cy="60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41" name="Google Shape;41;p1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9"/>
          <p:cNvSpPr txBox="1"/>
          <p:nvPr>
            <p:ph type="title"/>
          </p:nvPr>
        </p:nvSpPr>
        <p:spPr>
          <a:xfrm>
            <a:off x="490250" y="488250"/>
            <a:ext cx="62271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p:txBody>
      </p:sp>
      <p:sp>
        <p:nvSpPr>
          <p:cNvPr id="44" name="Google Shape;44;p1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20"/>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0"/>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p:txBody>
      </p:sp>
      <p:sp>
        <p:nvSpPr>
          <p:cNvPr id="49" name="Google Shape;49;p20"/>
          <p:cNvSpPr txBox="1"/>
          <p:nvPr>
            <p:ph idx="1" type="subTitle"/>
          </p:nvPr>
        </p:nvSpPr>
        <p:spPr>
          <a:xfrm>
            <a:off x="265500" y="2779467"/>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2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51" name="Google Shape;51;p2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21"/>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1"/>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1"/>
          <p:cNvSpPr txBox="1"/>
          <p:nvPr>
            <p:ph idx="1" type="body"/>
          </p:nvPr>
        </p:nvSpPr>
        <p:spPr>
          <a:xfrm>
            <a:off x="57150" y="4696825"/>
            <a:ext cx="8382000" cy="44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2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 name="Google Shape;7;p12"/>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Roboto"/>
              <a:buChar char="●"/>
              <a:defRPr b="0" i="0" sz="1800" u="none" cap="none" strike="noStrike">
                <a:solidFill>
                  <a:schemeClr val="lt2"/>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8" name="Google Shape;8;p1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cvent.me/0Vk4Qq" TargetMode="External"/><Relationship Id="rId4" Type="http://schemas.openxmlformats.org/officeDocument/2006/relationships/hyperlink" Target="mailto:802info@facetoface-event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awns@facetoface-events.com" TargetMode="External"/><Relationship Id="rId4" Type="http://schemas.openxmlformats.org/officeDocument/2006/relationships/hyperlink" Target="mailto:lisa@facetoface-events.com" TargetMode="External"/><Relationship Id="rId5" Type="http://schemas.openxmlformats.org/officeDocument/2006/relationships/hyperlink" Target="mailto:rick@linespeed.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hedule.802world.com/schedule/schedule/show" TargetMode="External"/><Relationship Id="rId4" Type="http://schemas.openxmlformats.org/officeDocument/2006/relationships/hyperlink" Target="https://ieee802.org/802tele_calendar.html" TargetMode="External"/><Relationship Id="rId5" Type="http://schemas.openxmlformats.org/officeDocument/2006/relationships/hyperlink" Target="https://imat.ieee.org/my-site/home" TargetMode="External"/><Relationship Id="rId6" Type="http://schemas.openxmlformats.org/officeDocument/2006/relationships/hyperlink" Target="https://cvent.me/XDLlA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type="ctrTitle"/>
          </p:nvPr>
        </p:nvSpPr>
        <p:spPr>
          <a:xfrm>
            <a:off x="390525" y="1819275"/>
            <a:ext cx="8222100" cy="933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
              <a:t>September 2022 IEEE 802 Wireless Interim Session</a:t>
            </a:r>
            <a:endParaRPr/>
          </a:p>
        </p:txBody>
      </p:sp>
      <p:sp>
        <p:nvSpPr>
          <p:cNvPr id="68" name="Google Shape;68;p1"/>
          <p:cNvSpPr txBox="1"/>
          <p:nvPr>
            <p:ph idx="1" type="subTitle"/>
          </p:nvPr>
        </p:nvSpPr>
        <p:spPr>
          <a:xfrm>
            <a:off x="390525" y="2789130"/>
            <a:ext cx="8222100" cy="43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sz="2400"/>
              <a:t>Event Summary and Important Information</a:t>
            </a:r>
            <a:endParaRPr sz="2400"/>
          </a:p>
        </p:txBody>
      </p:sp>
      <p:sp>
        <p:nvSpPr>
          <p:cNvPr id="69" name="Google Shape;69;p1"/>
          <p:cNvSpPr txBox="1"/>
          <p:nvPr/>
        </p:nvSpPr>
        <p:spPr>
          <a:xfrm>
            <a:off x="490375" y="4260825"/>
            <a:ext cx="627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Roboto"/>
                <a:ea typeface="Roboto"/>
                <a:cs typeface="Roboto"/>
                <a:sym typeface="Roboto"/>
              </a:rPr>
              <a:t>Prepared By: Face to Face Events, September 1, 2022</a:t>
            </a:r>
            <a:endParaRPr b="0" i="0" sz="1400" u="none" cap="none" strike="noStrike">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Hawaiian Shirt Contest</a:t>
            </a:r>
            <a:endParaRPr/>
          </a:p>
        </p:txBody>
      </p:sp>
      <p:sp>
        <p:nvSpPr>
          <p:cNvPr id="129" name="Google Shape;129;p1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lang="en"/>
              <a:t>All in-person attendees are encouraged to express their Hawaiian Spirit by wearing a Hawaiian print garment like a shirt, dress, sarong, on </a:t>
            </a:r>
            <a:endParaRPr/>
          </a:p>
          <a:p>
            <a:pPr indent="0" lvl="0" marL="0" rtl="0" algn="ctr">
              <a:lnSpc>
                <a:spcPct val="115000"/>
              </a:lnSpc>
              <a:spcBef>
                <a:spcPts val="1600"/>
              </a:spcBef>
              <a:spcAft>
                <a:spcPts val="0"/>
              </a:spcAft>
              <a:buSzPts val="1800"/>
              <a:buNone/>
            </a:pPr>
            <a:r>
              <a:rPr lang="en"/>
              <a:t>Wednesday September 14th. </a:t>
            </a:r>
            <a:endParaRPr/>
          </a:p>
          <a:p>
            <a:pPr indent="0" lvl="0" marL="0" rtl="0" algn="ctr">
              <a:lnSpc>
                <a:spcPct val="115000"/>
              </a:lnSpc>
              <a:spcBef>
                <a:spcPts val="1600"/>
              </a:spcBef>
              <a:spcAft>
                <a:spcPts val="0"/>
              </a:spcAft>
              <a:buSzPts val="1800"/>
              <a:buNone/>
            </a:pPr>
            <a:r>
              <a:rPr lang="en"/>
              <a:t>Honored session guests, Bonnie and Sarah Heile will serve as judges. </a:t>
            </a:r>
            <a:endParaRPr/>
          </a:p>
          <a:p>
            <a:pPr indent="0" lvl="0" marL="0" rtl="0" algn="ctr">
              <a:lnSpc>
                <a:spcPct val="115000"/>
              </a:lnSpc>
              <a:spcBef>
                <a:spcPts val="1600"/>
              </a:spcBef>
              <a:spcAft>
                <a:spcPts val="1600"/>
              </a:spcAft>
              <a:buSzPts val="1800"/>
              <a:buNone/>
            </a:pPr>
            <a:r>
              <a:rPr lang="en"/>
              <a:t>Awards and honors will be bestowed at the </a:t>
            </a:r>
            <a:r>
              <a:rPr i="1" lang="en"/>
              <a:t>Thanks for All the Fish</a:t>
            </a:r>
            <a:r>
              <a:rPr lang="en"/>
              <a:t>, social.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1"/>
          <p:cNvSpPr txBox="1"/>
          <p:nvPr>
            <p:ph type="title"/>
          </p:nvPr>
        </p:nvSpPr>
        <p:spPr>
          <a:xfrm>
            <a:off x="471900" y="828200"/>
            <a:ext cx="8222100" cy="678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lang="en" sz="2700"/>
              <a:t>Thanks for helping us make this session a success, we look forward to working with you again!</a:t>
            </a:r>
            <a:endParaRPr sz="2700"/>
          </a:p>
        </p:txBody>
      </p:sp>
      <p:sp>
        <p:nvSpPr>
          <p:cNvPr id="135" name="Google Shape;135;p1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300"/>
              <a:t>The next IEEE 802 Plenary Session will be November 13-18, 2022. The session will be a Mixed Mode with In-Person participation at the Marriott Marquis Queen’s Park in Bangkok, Thailand.</a:t>
            </a:r>
            <a:endParaRPr sz="1300"/>
          </a:p>
          <a:p>
            <a:pPr indent="0" lvl="0" marL="0" rtl="0" algn="ctr">
              <a:lnSpc>
                <a:spcPct val="115000"/>
              </a:lnSpc>
              <a:spcBef>
                <a:spcPts val="1600"/>
              </a:spcBef>
              <a:spcAft>
                <a:spcPts val="0"/>
              </a:spcAft>
              <a:buSzPts val="1800"/>
              <a:buNone/>
            </a:pPr>
            <a:r>
              <a:rPr b="1" lang="en" sz="1300"/>
              <a:t>Session Information and Registration Link: </a:t>
            </a:r>
            <a:r>
              <a:rPr b="1" lang="en" sz="1300" u="sng">
                <a:solidFill>
                  <a:schemeClr val="hlink"/>
                </a:solidFill>
                <a:hlinkClick r:id="rId3"/>
              </a:rPr>
              <a:t>https://cvent.me/0Vk4Qq</a:t>
            </a:r>
            <a:endParaRPr b="1" sz="1300"/>
          </a:p>
          <a:p>
            <a:pPr indent="0" lvl="0" marL="0" rtl="0" algn="l">
              <a:lnSpc>
                <a:spcPct val="115000"/>
              </a:lnSpc>
              <a:spcBef>
                <a:spcPts val="1600"/>
              </a:spcBef>
              <a:spcAft>
                <a:spcPts val="0"/>
              </a:spcAft>
              <a:buSzPts val="1800"/>
              <a:buNone/>
            </a:pPr>
            <a:r>
              <a:rPr lang="en" sz="1300"/>
              <a:t>If you have any questions about the current session or the November 2022 IEEE 802 Plenary please contact us:</a:t>
            </a:r>
            <a:endParaRPr sz="1300"/>
          </a:p>
          <a:p>
            <a:pPr indent="0" lvl="0" marL="0" rtl="0" algn="l">
              <a:lnSpc>
                <a:spcPct val="115000"/>
              </a:lnSpc>
              <a:spcBef>
                <a:spcPts val="1600"/>
              </a:spcBef>
              <a:spcAft>
                <a:spcPts val="0"/>
              </a:spcAft>
              <a:buSzPts val="1800"/>
              <a:buNone/>
            </a:pPr>
            <a:r>
              <a:rPr lang="en" sz="1300"/>
              <a:t>Face to Face Events</a:t>
            </a:r>
            <a:endParaRPr sz="1300"/>
          </a:p>
          <a:p>
            <a:pPr indent="0" lvl="0" marL="0" rtl="0" algn="l">
              <a:lnSpc>
                <a:spcPct val="115000"/>
              </a:lnSpc>
              <a:spcBef>
                <a:spcPts val="0"/>
              </a:spcBef>
              <a:spcAft>
                <a:spcPts val="0"/>
              </a:spcAft>
              <a:buSzPts val="1800"/>
              <a:buNone/>
            </a:pPr>
            <a:r>
              <a:rPr lang="en" sz="1300"/>
              <a:t>IEEE 802 Wireless Meeting Planner</a:t>
            </a:r>
            <a:endParaRPr sz="1300"/>
          </a:p>
          <a:p>
            <a:pPr indent="0" lvl="0" marL="0" rtl="0" algn="l">
              <a:lnSpc>
                <a:spcPct val="115000"/>
              </a:lnSpc>
              <a:spcBef>
                <a:spcPts val="1600"/>
              </a:spcBef>
              <a:spcAft>
                <a:spcPts val="0"/>
              </a:spcAft>
              <a:buSzPts val="1800"/>
              <a:buNone/>
            </a:pPr>
            <a:r>
              <a:rPr lang="en" sz="1300"/>
              <a:t>Email: </a:t>
            </a:r>
            <a:r>
              <a:rPr lang="en" sz="1300" u="sng">
                <a:solidFill>
                  <a:schemeClr val="hlink"/>
                </a:solidFill>
                <a:hlinkClick r:id="rId4"/>
              </a:rPr>
              <a:t>802info@facetoface-events.com</a:t>
            </a:r>
            <a:endParaRPr sz="1300"/>
          </a:p>
          <a:p>
            <a:pPr indent="0" lvl="0" marL="0" rtl="0" algn="l">
              <a:lnSpc>
                <a:spcPct val="115000"/>
              </a:lnSpc>
              <a:spcBef>
                <a:spcPts val="0"/>
              </a:spcBef>
              <a:spcAft>
                <a:spcPts val="0"/>
              </a:spcAft>
              <a:buSzPts val="1800"/>
              <a:buNone/>
            </a:pPr>
            <a:r>
              <a:t/>
            </a:r>
            <a:endParaRPr sz="1400"/>
          </a:p>
          <a:p>
            <a:pPr indent="0" lvl="0" marL="0" rtl="0" algn="l">
              <a:lnSpc>
                <a:spcPct val="115000"/>
              </a:lnSpc>
              <a:spcBef>
                <a:spcPts val="0"/>
              </a:spcBef>
              <a:spcAft>
                <a:spcPts val="0"/>
              </a:spcAft>
              <a:buSzPts val="1800"/>
              <a:buNone/>
            </a:pPr>
            <a:r>
              <a:t/>
            </a:r>
            <a:endParaRPr sz="1400"/>
          </a:p>
          <a:p>
            <a:pPr indent="0" lvl="0" marL="0" rtl="0" algn="l">
              <a:lnSpc>
                <a:spcPct val="115000"/>
              </a:lnSpc>
              <a:spcBef>
                <a:spcPts val="0"/>
              </a:spcBef>
              <a:spcAft>
                <a:spcPts val="0"/>
              </a:spcAft>
              <a:buSzPts val="1800"/>
              <a:buNone/>
            </a:pPr>
            <a:r>
              <a:rPr lang="en" sz="1400"/>
              <a:t>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Meeting Planner and Network Contacts</a:t>
            </a:r>
            <a:endParaRPr/>
          </a:p>
        </p:txBody>
      </p:sp>
      <p:sp>
        <p:nvSpPr>
          <p:cNvPr id="75" name="Google Shape;75;p2"/>
          <p:cNvSpPr txBox="1"/>
          <p:nvPr>
            <p:ph idx="1" type="body"/>
          </p:nvPr>
        </p:nvSpPr>
        <p:spPr>
          <a:xfrm>
            <a:off x="471900" y="1919075"/>
            <a:ext cx="3999900" cy="297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
              <a:t>Meeting Planner: Face to Face Events</a:t>
            </a:r>
            <a:endParaRPr b="1" sz="600"/>
          </a:p>
          <a:p>
            <a:pPr indent="0" lvl="0" marL="0" rtl="0" algn="l">
              <a:lnSpc>
                <a:spcPct val="100000"/>
              </a:lnSpc>
              <a:spcBef>
                <a:spcPts val="1000"/>
              </a:spcBef>
              <a:spcAft>
                <a:spcPts val="0"/>
              </a:spcAft>
              <a:buSzPts val="1400"/>
              <a:buNone/>
            </a:pPr>
            <a:r>
              <a:rPr b="1" lang="en"/>
              <a:t>Dawn Slykhouse </a:t>
            </a:r>
            <a:endParaRPr/>
          </a:p>
          <a:p>
            <a:pPr indent="0" lvl="0" marL="0" rtl="0" algn="l">
              <a:lnSpc>
                <a:spcPct val="100000"/>
              </a:lnSpc>
              <a:spcBef>
                <a:spcPts val="1000"/>
              </a:spcBef>
              <a:spcAft>
                <a:spcPts val="0"/>
              </a:spcAft>
              <a:buSzPts val="1400"/>
              <a:buNone/>
            </a:pPr>
            <a:r>
              <a:rPr lang="en"/>
              <a:t>Mobile: +1 (408) 594-1342</a:t>
            </a:r>
            <a:endParaRPr/>
          </a:p>
          <a:p>
            <a:pPr indent="0" lvl="0" marL="0" rtl="0" algn="l">
              <a:lnSpc>
                <a:spcPct val="100000"/>
              </a:lnSpc>
              <a:spcBef>
                <a:spcPts val="1000"/>
              </a:spcBef>
              <a:spcAft>
                <a:spcPts val="0"/>
              </a:spcAft>
              <a:buSzPts val="1400"/>
              <a:buNone/>
            </a:pPr>
            <a:r>
              <a:rPr lang="en"/>
              <a:t>Email: </a:t>
            </a:r>
            <a:r>
              <a:rPr lang="en" u="sng">
                <a:solidFill>
                  <a:schemeClr val="accent5"/>
                </a:solidFill>
                <a:hlinkClick r:id="rId3">
                  <a:extLst>
                    <a:ext uri="{A12FA001-AC4F-418D-AE19-62706E023703}">
                      <ahyp:hlinkClr val="tx"/>
                    </a:ext>
                  </a:extLst>
                </a:hlinkClick>
              </a:rPr>
              <a:t>dawns@facetoface-events.com</a:t>
            </a:r>
            <a:endParaRPr/>
          </a:p>
          <a:p>
            <a:pPr indent="0" lvl="0" marL="0" rtl="0" algn="l">
              <a:lnSpc>
                <a:spcPct val="100000"/>
              </a:lnSpc>
              <a:spcBef>
                <a:spcPts val="1000"/>
              </a:spcBef>
              <a:spcAft>
                <a:spcPts val="0"/>
              </a:spcAft>
              <a:buSzPts val="1400"/>
              <a:buNone/>
            </a:pPr>
            <a:r>
              <a:t/>
            </a:r>
            <a:endParaRPr b="1" sz="600"/>
          </a:p>
          <a:p>
            <a:pPr indent="0" lvl="0" marL="0" rtl="0" algn="l">
              <a:lnSpc>
                <a:spcPct val="100000"/>
              </a:lnSpc>
              <a:spcBef>
                <a:spcPts val="1000"/>
              </a:spcBef>
              <a:spcAft>
                <a:spcPts val="0"/>
              </a:spcAft>
              <a:buSzPts val="1400"/>
              <a:buNone/>
            </a:pPr>
            <a:r>
              <a:rPr b="1" lang="en"/>
              <a:t>Lisa Ronmark</a:t>
            </a:r>
            <a:endParaRPr/>
          </a:p>
          <a:p>
            <a:pPr indent="0" lvl="0" marL="0" rtl="0" algn="l">
              <a:lnSpc>
                <a:spcPct val="100000"/>
              </a:lnSpc>
              <a:spcBef>
                <a:spcPts val="1000"/>
              </a:spcBef>
              <a:spcAft>
                <a:spcPts val="0"/>
              </a:spcAft>
              <a:buSzPts val="1400"/>
              <a:buNone/>
            </a:pPr>
            <a:r>
              <a:rPr lang="en"/>
              <a:t>Mobile: +1 (604) 316-4947</a:t>
            </a:r>
            <a:endParaRPr/>
          </a:p>
          <a:p>
            <a:pPr indent="0" lvl="0" marL="0" rtl="0" algn="l">
              <a:lnSpc>
                <a:spcPct val="100000"/>
              </a:lnSpc>
              <a:spcBef>
                <a:spcPts val="1000"/>
              </a:spcBef>
              <a:spcAft>
                <a:spcPts val="1000"/>
              </a:spcAft>
              <a:buSzPts val="1400"/>
              <a:buNone/>
            </a:pPr>
            <a:r>
              <a:rPr lang="en"/>
              <a:t>Email: </a:t>
            </a:r>
            <a:r>
              <a:rPr lang="en" u="sng">
                <a:solidFill>
                  <a:schemeClr val="accent5"/>
                </a:solidFill>
                <a:hlinkClick r:id="rId4">
                  <a:extLst>
                    <a:ext uri="{A12FA001-AC4F-418D-AE19-62706E023703}">
                      <ahyp:hlinkClr val="tx"/>
                    </a:ext>
                  </a:extLst>
                </a:hlinkClick>
              </a:rPr>
              <a:t>lisa@facetoface-events.com</a:t>
            </a:r>
            <a:endParaRPr/>
          </a:p>
        </p:txBody>
      </p:sp>
      <p:sp>
        <p:nvSpPr>
          <p:cNvPr id="76" name="Google Shape;76;p2"/>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
              <a:t>Network Provider: Linespeed Events</a:t>
            </a:r>
            <a:endParaRPr sz="1000"/>
          </a:p>
          <a:p>
            <a:pPr indent="0" lvl="0" marL="0" rtl="0" algn="l">
              <a:lnSpc>
                <a:spcPct val="100000"/>
              </a:lnSpc>
              <a:spcBef>
                <a:spcPts val="1000"/>
              </a:spcBef>
              <a:spcAft>
                <a:spcPts val="0"/>
              </a:spcAft>
              <a:buSzPts val="1400"/>
              <a:buNone/>
            </a:pPr>
            <a:r>
              <a:rPr b="1" lang="en"/>
              <a:t>Richard Alfvin</a:t>
            </a:r>
            <a:endParaRPr b="1"/>
          </a:p>
          <a:p>
            <a:pPr indent="0" lvl="0" marL="0" rtl="0" algn="l">
              <a:lnSpc>
                <a:spcPct val="100000"/>
              </a:lnSpc>
              <a:spcBef>
                <a:spcPts val="1000"/>
              </a:spcBef>
              <a:spcAft>
                <a:spcPts val="0"/>
              </a:spcAft>
              <a:buSzPts val="1400"/>
              <a:buNone/>
            </a:pPr>
            <a:r>
              <a:rPr lang="en"/>
              <a:t>Mobile: +1 (585) 781-0952 </a:t>
            </a:r>
            <a:endParaRPr/>
          </a:p>
          <a:p>
            <a:pPr indent="0" lvl="0" marL="0" rtl="0" algn="l">
              <a:lnSpc>
                <a:spcPct val="100000"/>
              </a:lnSpc>
              <a:spcBef>
                <a:spcPts val="1000"/>
              </a:spcBef>
              <a:spcAft>
                <a:spcPts val="0"/>
              </a:spcAft>
              <a:buSzPts val="1400"/>
              <a:buNone/>
            </a:pPr>
            <a:r>
              <a:rPr lang="en"/>
              <a:t>Email: </a:t>
            </a:r>
            <a:r>
              <a:rPr lang="en" u="sng">
                <a:solidFill>
                  <a:schemeClr val="hlink"/>
                </a:solidFill>
                <a:hlinkClick r:id="rId5"/>
              </a:rPr>
              <a:t>rick@linespeed.com</a:t>
            </a:r>
            <a:r>
              <a:rPr lang="en"/>
              <a:t> </a:t>
            </a:r>
            <a:endParaRPr/>
          </a:p>
          <a:p>
            <a:pPr indent="0" lvl="0" marL="0" rtl="0" algn="l">
              <a:lnSpc>
                <a:spcPct val="100000"/>
              </a:lnSpc>
              <a:spcBef>
                <a:spcPts val="1000"/>
              </a:spcBef>
              <a:spcAft>
                <a:spcPts val="0"/>
              </a:spcAft>
              <a:buSzPts val="1400"/>
              <a:buNone/>
            </a:pPr>
            <a:r>
              <a:t/>
            </a:r>
            <a:endParaRPr/>
          </a:p>
          <a:p>
            <a:pPr indent="0" lvl="0" marL="0" rtl="0" algn="l">
              <a:lnSpc>
                <a:spcPct val="100000"/>
              </a:lnSpc>
              <a:spcBef>
                <a:spcPts val="1000"/>
              </a:spcBef>
              <a:spcAft>
                <a:spcPts val="0"/>
              </a:spcAft>
              <a:buSzPts val="1400"/>
              <a:buNone/>
            </a:pPr>
            <a:r>
              <a:rPr b="1" lang="en"/>
              <a:t>Meeting Planner and Network Office</a:t>
            </a:r>
            <a:endParaRPr b="1"/>
          </a:p>
          <a:p>
            <a:pPr indent="0" lvl="0" marL="0" rtl="0" algn="l">
              <a:lnSpc>
                <a:spcPct val="100000"/>
              </a:lnSpc>
              <a:spcBef>
                <a:spcPts val="1000"/>
              </a:spcBef>
              <a:spcAft>
                <a:spcPts val="1000"/>
              </a:spcAft>
              <a:buSzPts val="1400"/>
              <a:buNone/>
            </a:pPr>
            <a:r>
              <a:rPr lang="en"/>
              <a:t>Waikoloa 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In Person Registration Times and Location</a:t>
            </a:r>
            <a:endParaRPr/>
          </a:p>
        </p:txBody>
      </p:sp>
      <p:sp>
        <p:nvSpPr>
          <p:cNvPr id="82" name="Google Shape;82;p3"/>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p>
            <a:pPr indent="0" lvl="0" marL="0" rtl="0" algn="l">
              <a:lnSpc>
                <a:spcPct val="50000"/>
              </a:lnSpc>
              <a:spcBef>
                <a:spcPts val="0"/>
              </a:spcBef>
              <a:spcAft>
                <a:spcPts val="0"/>
              </a:spcAft>
              <a:buSzPts val="1800"/>
              <a:buNone/>
            </a:pPr>
            <a:r>
              <a:rPr b="1" lang="en"/>
              <a:t>Registration and Information Desk</a:t>
            </a:r>
            <a:endParaRPr b="1"/>
          </a:p>
          <a:p>
            <a:pPr indent="0" lvl="0" marL="0" rtl="0" algn="l">
              <a:lnSpc>
                <a:spcPct val="50000"/>
              </a:lnSpc>
              <a:spcBef>
                <a:spcPts val="1000"/>
              </a:spcBef>
              <a:spcAft>
                <a:spcPts val="0"/>
              </a:spcAft>
              <a:buSzPts val="1800"/>
              <a:buNone/>
            </a:pPr>
            <a:r>
              <a:rPr lang="en"/>
              <a:t>Grand Promenade at Hilton Waikoloa Village Resort</a:t>
            </a:r>
            <a:endParaRPr/>
          </a:p>
          <a:p>
            <a:pPr indent="-342900" lvl="0" marL="457200" rtl="0" algn="l">
              <a:lnSpc>
                <a:spcPct val="115000"/>
              </a:lnSpc>
              <a:spcBef>
                <a:spcPts val="1000"/>
              </a:spcBef>
              <a:spcAft>
                <a:spcPts val="0"/>
              </a:spcAft>
              <a:buSzPts val="1800"/>
              <a:buChar char="●"/>
            </a:pPr>
            <a:r>
              <a:rPr lang="en"/>
              <a:t>Sunday 3:30 PM - 6:30 PM</a:t>
            </a:r>
            <a:endParaRPr/>
          </a:p>
          <a:p>
            <a:pPr indent="-342900" lvl="0" marL="457200" rtl="0" algn="l">
              <a:lnSpc>
                <a:spcPct val="115000"/>
              </a:lnSpc>
              <a:spcBef>
                <a:spcPts val="0"/>
              </a:spcBef>
              <a:spcAft>
                <a:spcPts val="0"/>
              </a:spcAft>
              <a:buSzPts val="1800"/>
              <a:buChar char="●"/>
            </a:pPr>
            <a:r>
              <a:rPr lang="en"/>
              <a:t>Monday 7:30 AM - 5:00 PM</a:t>
            </a:r>
            <a:endParaRPr/>
          </a:p>
          <a:p>
            <a:pPr indent="-342900" lvl="0" marL="457200" rtl="0" algn="l">
              <a:lnSpc>
                <a:spcPct val="115000"/>
              </a:lnSpc>
              <a:spcBef>
                <a:spcPts val="0"/>
              </a:spcBef>
              <a:spcAft>
                <a:spcPts val="0"/>
              </a:spcAft>
              <a:buSzPts val="1800"/>
              <a:buChar char="●"/>
            </a:pPr>
            <a:r>
              <a:rPr lang="en"/>
              <a:t>Tuesday, Wednesday, Thursday 7:30 AM - 1:30 PM</a:t>
            </a:r>
            <a:endParaRPr/>
          </a:p>
          <a:p>
            <a:pPr indent="0" lvl="0" marL="0" rtl="0" algn="l">
              <a:lnSpc>
                <a:spcPct val="115000"/>
              </a:lnSpc>
              <a:spcBef>
                <a:spcPts val="1000"/>
              </a:spcBef>
              <a:spcAft>
                <a:spcPts val="160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Food and Beverage Breaks - Lagoon Lanai</a:t>
            </a:r>
            <a:endParaRPr/>
          </a:p>
        </p:txBody>
      </p:sp>
      <p:sp>
        <p:nvSpPr>
          <p:cNvPr id="88" name="Google Shape;88;p4"/>
          <p:cNvSpPr txBox="1"/>
          <p:nvPr>
            <p:ph idx="1" type="body"/>
          </p:nvPr>
        </p:nvSpPr>
        <p:spPr>
          <a:xfrm>
            <a:off x="471900" y="2277525"/>
            <a:ext cx="3832500" cy="2351700"/>
          </a:xfrm>
          <a:prstGeom prst="rect">
            <a:avLst/>
          </a:prstGeom>
          <a:noFill/>
          <a:ln>
            <a:noFill/>
          </a:ln>
        </p:spPr>
        <p:txBody>
          <a:bodyPr anchorCtr="0" anchor="t" bIns="91425" lIns="91425" spcFirstLastPara="1" rIns="91425" wrap="square" tIns="91425">
            <a:noAutofit/>
          </a:bodyPr>
          <a:lstStyle/>
          <a:p>
            <a:pPr indent="0" lvl="0" marL="0" rtl="0" algn="ctr">
              <a:lnSpc>
                <a:spcPct val="50000"/>
              </a:lnSpc>
              <a:spcBef>
                <a:spcPts val="0"/>
              </a:spcBef>
              <a:spcAft>
                <a:spcPts val="0"/>
              </a:spcAft>
              <a:buSzPts val="1400"/>
              <a:buNone/>
            </a:pPr>
            <a:r>
              <a:t/>
            </a:r>
            <a:endParaRPr b="1" sz="1500"/>
          </a:p>
          <a:p>
            <a:pPr indent="0" lvl="0" marL="0" rtl="0" algn="ctr">
              <a:lnSpc>
                <a:spcPct val="50000"/>
              </a:lnSpc>
              <a:spcBef>
                <a:spcPts val="1000"/>
              </a:spcBef>
              <a:spcAft>
                <a:spcPts val="0"/>
              </a:spcAft>
              <a:buSzPts val="1400"/>
              <a:buNone/>
            </a:pPr>
            <a:r>
              <a:rPr b="1" lang="en" sz="1500"/>
              <a:t>Light Breakfast</a:t>
            </a:r>
            <a:endParaRPr sz="1500"/>
          </a:p>
          <a:p>
            <a:pPr indent="0" lvl="0" marL="0" rtl="0" algn="ctr">
              <a:lnSpc>
                <a:spcPct val="50000"/>
              </a:lnSpc>
              <a:spcBef>
                <a:spcPts val="1000"/>
              </a:spcBef>
              <a:spcAft>
                <a:spcPts val="0"/>
              </a:spcAft>
              <a:buSzPts val="1400"/>
              <a:buNone/>
            </a:pPr>
            <a:r>
              <a:rPr lang="en" sz="1500"/>
              <a:t>Monday - Friday </a:t>
            </a:r>
            <a:endParaRPr sz="1500"/>
          </a:p>
          <a:p>
            <a:pPr indent="0" lvl="0" marL="0" rtl="0" algn="ctr">
              <a:lnSpc>
                <a:spcPct val="50000"/>
              </a:lnSpc>
              <a:spcBef>
                <a:spcPts val="1000"/>
              </a:spcBef>
              <a:spcAft>
                <a:spcPts val="0"/>
              </a:spcAft>
              <a:buSzPts val="1400"/>
              <a:buNone/>
            </a:pPr>
            <a:r>
              <a:rPr lang="en" sz="1500"/>
              <a:t>7:30 AM - 8:30 AM</a:t>
            </a:r>
            <a:endParaRPr sz="1500"/>
          </a:p>
          <a:p>
            <a:pPr indent="0" lvl="0" marL="0" rtl="0" algn="ctr">
              <a:lnSpc>
                <a:spcPct val="50000"/>
              </a:lnSpc>
              <a:spcBef>
                <a:spcPts val="1000"/>
              </a:spcBef>
              <a:spcAft>
                <a:spcPts val="0"/>
              </a:spcAft>
              <a:buSzPts val="1400"/>
              <a:buNone/>
            </a:pPr>
            <a:r>
              <a:t/>
            </a:r>
            <a:endParaRPr b="1" sz="1500"/>
          </a:p>
          <a:p>
            <a:pPr indent="0" lvl="0" marL="0" rtl="0" algn="ctr">
              <a:lnSpc>
                <a:spcPct val="50000"/>
              </a:lnSpc>
              <a:spcBef>
                <a:spcPts val="1000"/>
              </a:spcBef>
              <a:spcAft>
                <a:spcPts val="0"/>
              </a:spcAft>
              <a:buSzPts val="1400"/>
              <a:buNone/>
            </a:pPr>
            <a:r>
              <a:rPr b="1" lang="en" sz="1500"/>
              <a:t>Lunch</a:t>
            </a:r>
            <a:endParaRPr sz="1500"/>
          </a:p>
          <a:p>
            <a:pPr indent="0" lvl="0" marL="0" rtl="0" algn="ctr">
              <a:lnSpc>
                <a:spcPct val="50000"/>
              </a:lnSpc>
              <a:spcBef>
                <a:spcPts val="1000"/>
              </a:spcBef>
              <a:spcAft>
                <a:spcPts val="0"/>
              </a:spcAft>
              <a:buSzPts val="1400"/>
              <a:buNone/>
            </a:pPr>
            <a:r>
              <a:rPr lang="en" sz="1500"/>
              <a:t>Monday - Thursday </a:t>
            </a:r>
            <a:endParaRPr sz="1500"/>
          </a:p>
          <a:p>
            <a:pPr indent="0" lvl="0" marL="0" rtl="0" algn="ctr">
              <a:lnSpc>
                <a:spcPct val="50000"/>
              </a:lnSpc>
              <a:spcBef>
                <a:spcPts val="1000"/>
              </a:spcBef>
              <a:spcAft>
                <a:spcPts val="0"/>
              </a:spcAft>
              <a:buSzPts val="1400"/>
              <a:buNone/>
            </a:pPr>
            <a:r>
              <a:rPr lang="en" sz="1500"/>
              <a:t>12:15 PM - 1:30 PM</a:t>
            </a:r>
            <a:endParaRPr sz="1500"/>
          </a:p>
          <a:p>
            <a:pPr indent="0" lvl="0" marL="0" rtl="0" algn="ctr">
              <a:lnSpc>
                <a:spcPct val="115000"/>
              </a:lnSpc>
              <a:spcBef>
                <a:spcPts val="1000"/>
              </a:spcBef>
              <a:spcAft>
                <a:spcPts val="0"/>
              </a:spcAft>
              <a:buSzPts val="1400"/>
              <a:buNone/>
            </a:pPr>
            <a:r>
              <a:t/>
            </a:r>
            <a:endParaRPr sz="1500"/>
          </a:p>
          <a:p>
            <a:pPr indent="0" lvl="0" marL="0" rtl="0" algn="ctr">
              <a:lnSpc>
                <a:spcPct val="115000"/>
              </a:lnSpc>
              <a:spcBef>
                <a:spcPts val="1000"/>
              </a:spcBef>
              <a:spcAft>
                <a:spcPts val="0"/>
              </a:spcAft>
              <a:buSzPts val="1400"/>
              <a:buNone/>
            </a:pPr>
            <a:r>
              <a:t/>
            </a:r>
            <a:endParaRPr sz="1500"/>
          </a:p>
          <a:p>
            <a:pPr indent="0" lvl="0" marL="457200" rtl="0" algn="ctr">
              <a:lnSpc>
                <a:spcPct val="115000"/>
              </a:lnSpc>
              <a:spcBef>
                <a:spcPts val="1000"/>
              </a:spcBef>
              <a:spcAft>
                <a:spcPts val="0"/>
              </a:spcAft>
              <a:buSzPts val="1400"/>
              <a:buNone/>
            </a:pPr>
            <a:r>
              <a:t/>
            </a:r>
            <a:endParaRPr sz="1500"/>
          </a:p>
          <a:p>
            <a:pPr indent="0" lvl="0" marL="0" rtl="0" algn="ctr">
              <a:lnSpc>
                <a:spcPct val="115000"/>
              </a:lnSpc>
              <a:spcBef>
                <a:spcPts val="1000"/>
              </a:spcBef>
              <a:spcAft>
                <a:spcPts val="1600"/>
              </a:spcAft>
              <a:buSzPts val="1400"/>
              <a:buNone/>
            </a:pPr>
            <a:r>
              <a:t/>
            </a:r>
            <a:endParaRPr sz="1500"/>
          </a:p>
        </p:txBody>
      </p:sp>
      <p:sp>
        <p:nvSpPr>
          <p:cNvPr id="89" name="Google Shape;89;p4"/>
          <p:cNvSpPr txBox="1"/>
          <p:nvPr>
            <p:ph idx="2" type="body"/>
          </p:nvPr>
        </p:nvSpPr>
        <p:spPr>
          <a:xfrm>
            <a:off x="4694250" y="2332000"/>
            <a:ext cx="3832500" cy="2297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t/>
            </a:r>
            <a:endParaRPr sz="200"/>
          </a:p>
          <a:p>
            <a:pPr indent="0" lvl="0" marL="0" rtl="0" algn="ctr">
              <a:lnSpc>
                <a:spcPct val="50000"/>
              </a:lnSpc>
              <a:spcBef>
                <a:spcPts val="1000"/>
              </a:spcBef>
              <a:spcAft>
                <a:spcPts val="0"/>
              </a:spcAft>
              <a:buSzPts val="1400"/>
              <a:buNone/>
            </a:pPr>
            <a:r>
              <a:rPr b="1" lang="en"/>
              <a:t>Morning Break</a:t>
            </a:r>
            <a:endParaRPr b="1"/>
          </a:p>
          <a:p>
            <a:pPr indent="0" lvl="0" marL="0" rtl="0" algn="ctr">
              <a:lnSpc>
                <a:spcPct val="50000"/>
              </a:lnSpc>
              <a:spcBef>
                <a:spcPts val="1000"/>
              </a:spcBef>
              <a:spcAft>
                <a:spcPts val="0"/>
              </a:spcAft>
              <a:buSzPts val="1400"/>
              <a:buNone/>
            </a:pPr>
            <a:r>
              <a:rPr b="1" lang="en"/>
              <a:t>Coffee &amp; Tea</a:t>
            </a:r>
            <a:endParaRPr/>
          </a:p>
          <a:p>
            <a:pPr indent="0" lvl="0" marL="0" rtl="0" algn="ctr">
              <a:lnSpc>
                <a:spcPct val="50000"/>
              </a:lnSpc>
              <a:spcBef>
                <a:spcPts val="1000"/>
              </a:spcBef>
              <a:spcAft>
                <a:spcPts val="0"/>
              </a:spcAft>
              <a:buSzPts val="1400"/>
              <a:buNone/>
            </a:pPr>
            <a:r>
              <a:rPr lang="en"/>
              <a:t>Monday - Thursday </a:t>
            </a:r>
            <a:endParaRPr/>
          </a:p>
          <a:p>
            <a:pPr indent="0" lvl="0" marL="0" rtl="0" algn="ctr">
              <a:lnSpc>
                <a:spcPct val="50000"/>
              </a:lnSpc>
              <a:spcBef>
                <a:spcPts val="1000"/>
              </a:spcBef>
              <a:spcAft>
                <a:spcPts val="0"/>
              </a:spcAft>
              <a:buSzPts val="1400"/>
              <a:buNone/>
            </a:pPr>
            <a:r>
              <a:rPr lang="en"/>
              <a:t>9:50 AM - 10:35 AM</a:t>
            </a:r>
            <a:endParaRPr/>
          </a:p>
          <a:p>
            <a:pPr indent="0" lvl="0" marL="0" rtl="0" algn="ctr">
              <a:lnSpc>
                <a:spcPct val="115000"/>
              </a:lnSpc>
              <a:spcBef>
                <a:spcPts val="1000"/>
              </a:spcBef>
              <a:spcAft>
                <a:spcPts val="0"/>
              </a:spcAft>
              <a:buSzPts val="1400"/>
              <a:buNone/>
            </a:pPr>
            <a:r>
              <a:t/>
            </a:r>
            <a:endParaRPr sz="800"/>
          </a:p>
          <a:p>
            <a:pPr indent="0" lvl="0" marL="0" rtl="0" algn="ctr">
              <a:lnSpc>
                <a:spcPct val="50000"/>
              </a:lnSpc>
              <a:spcBef>
                <a:spcPts val="1000"/>
              </a:spcBef>
              <a:spcAft>
                <a:spcPts val="0"/>
              </a:spcAft>
              <a:buSzPts val="1400"/>
              <a:buNone/>
            </a:pPr>
            <a:r>
              <a:rPr b="1" lang="en"/>
              <a:t>Afternoon Break</a:t>
            </a:r>
            <a:endParaRPr b="1"/>
          </a:p>
          <a:p>
            <a:pPr indent="0" lvl="0" marL="0" rtl="0" algn="ctr">
              <a:lnSpc>
                <a:spcPct val="50000"/>
              </a:lnSpc>
              <a:spcBef>
                <a:spcPts val="1000"/>
              </a:spcBef>
              <a:spcAft>
                <a:spcPts val="0"/>
              </a:spcAft>
              <a:buSzPts val="1400"/>
              <a:buNone/>
            </a:pPr>
            <a:r>
              <a:rPr b="1" lang="en"/>
              <a:t>Coffee, Tea, Lemonade, Ice Tea, Snacks</a:t>
            </a:r>
            <a:endParaRPr/>
          </a:p>
          <a:p>
            <a:pPr indent="0" lvl="0" marL="0" rtl="0" algn="ctr">
              <a:lnSpc>
                <a:spcPct val="50000"/>
              </a:lnSpc>
              <a:spcBef>
                <a:spcPts val="1000"/>
              </a:spcBef>
              <a:spcAft>
                <a:spcPts val="0"/>
              </a:spcAft>
              <a:buSzPts val="1400"/>
              <a:buNone/>
            </a:pPr>
            <a:r>
              <a:rPr lang="en"/>
              <a:t>Monday - Thursday </a:t>
            </a:r>
            <a:endParaRPr/>
          </a:p>
          <a:p>
            <a:pPr indent="0" lvl="0" marL="0" rtl="0" algn="ctr">
              <a:lnSpc>
                <a:spcPct val="50000"/>
              </a:lnSpc>
              <a:spcBef>
                <a:spcPts val="1000"/>
              </a:spcBef>
              <a:spcAft>
                <a:spcPts val="1000"/>
              </a:spcAft>
              <a:buSzPts val="1400"/>
              <a:buNone/>
            </a:pPr>
            <a:r>
              <a:rPr lang="en"/>
              <a:t>3:20 PM - 4:05 PM</a:t>
            </a:r>
            <a:endParaRPr/>
          </a:p>
        </p:txBody>
      </p:sp>
      <p:sp>
        <p:nvSpPr>
          <p:cNvPr id="90" name="Google Shape;90;p4"/>
          <p:cNvSpPr txBox="1"/>
          <p:nvPr/>
        </p:nvSpPr>
        <p:spPr>
          <a:xfrm>
            <a:off x="1503800" y="1852525"/>
            <a:ext cx="6276900" cy="284700"/>
          </a:xfrm>
          <a:prstGeom prst="rect">
            <a:avLst/>
          </a:prstGeom>
          <a:noFill/>
          <a:ln>
            <a:noFill/>
          </a:ln>
        </p:spPr>
        <p:txBody>
          <a:bodyPr anchorCtr="0" anchor="t" bIns="91425" lIns="91425" spcFirstLastPara="1" rIns="91425" wrap="square" tIns="91425">
            <a:spAutoFit/>
          </a:bodyPr>
          <a:lstStyle/>
          <a:p>
            <a:pPr indent="0" lvl="0" marL="0" marR="0" rtl="0" algn="ctr">
              <a:lnSpc>
                <a:spcPct val="50000"/>
              </a:lnSpc>
              <a:spcBef>
                <a:spcPts val="0"/>
              </a:spcBef>
              <a:spcAft>
                <a:spcPts val="1000"/>
              </a:spcAft>
              <a:buClr>
                <a:srgbClr val="000000"/>
              </a:buClr>
              <a:buSzPts val="1300"/>
              <a:buFont typeface="Arial"/>
              <a:buNone/>
            </a:pPr>
            <a:r>
              <a:rPr b="0" i="0" lang="en" sz="1300" u="none" cap="none" strike="noStrike">
                <a:solidFill>
                  <a:schemeClr val="lt2"/>
                </a:solidFill>
                <a:latin typeface="Roboto"/>
                <a:ea typeface="Roboto"/>
                <a:cs typeface="Roboto"/>
                <a:sym typeface="Roboto"/>
              </a:rPr>
              <a:t>FOR REGISTERED ATTENDEES ONLY</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Schedule of Sessions and Attendance</a:t>
            </a:r>
            <a:endParaRPr/>
          </a:p>
        </p:txBody>
      </p:sp>
      <p:sp>
        <p:nvSpPr>
          <p:cNvPr id="96" name="Google Shape;96;p5"/>
          <p:cNvSpPr txBox="1"/>
          <p:nvPr>
            <p:ph idx="1" type="body"/>
          </p:nvPr>
        </p:nvSpPr>
        <p:spPr>
          <a:xfrm>
            <a:off x="471900" y="1788325"/>
            <a:ext cx="8082600" cy="33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500"/>
              <a:t>SCHEDULE OF SESSIONS</a:t>
            </a:r>
            <a:endParaRPr b="1" sz="1500"/>
          </a:p>
          <a:p>
            <a:pPr indent="0" lvl="0" marL="0" rtl="0" algn="l">
              <a:lnSpc>
                <a:spcPct val="115000"/>
              </a:lnSpc>
              <a:spcBef>
                <a:spcPts val="1000"/>
              </a:spcBef>
              <a:spcAft>
                <a:spcPts val="0"/>
              </a:spcAft>
              <a:buSzPts val="1800"/>
              <a:buNone/>
            </a:pPr>
            <a:r>
              <a:rPr b="1" lang="en" sz="1500"/>
              <a:t>In Person Room Assignments:</a:t>
            </a:r>
            <a:r>
              <a:rPr lang="en" sz="1500"/>
              <a:t> Schedule QR codes posted outside each meeting room and on your badge hand out. </a:t>
            </a:r>
            <a:r>
              <a:rPr lang="en" sz="1500" u="sng">
                <a:solidFill>
                  <a:schemeClr val="hlink"/>
                </a:solidFill>
                <a:hlinkClick r:id="rId3"/>
              </a:rPr>
              <a:t>http://schedule.802world.com/schedule/schedule/show</a:t>
            </a:r>
            <a:endParaRPr sz="1500"/>
          </a:p>
          <a:p>
            <a:pPr indent="0" lvl="0" marL="0" rtl="0" algn="l">
              <a:lnSpc>
                <a:spcPct val="115000"/>
              </a:lnSpc>
              <a:spcBef>
                <a:spcPts val="1000"/>
              </a:spcBef>
              <a:spcAft>
                <a:spcPts val="0"/>
              </a:spcAft>
              <a:buSzPts val="1800"/>
              <a:buNone/>
            </a:pPr>
            <a:r>
              <a:rPr b="1" lang="en" sz="1500"/>
              <a:t>Virtual Participation:</a:t>
            </a:r>
            <a:r>
              <a:rPr lang="en" sz="1500"/>
              <a:t> </a:t>
            </a:r>
            <a:r>
              <a:rPr lang="en" sz="1500" u="sng">
                <a:solidFill>
                  <a:schemeClr val="hlink"/>
                </a:solidFill>
                <a:hlinkClick r:id="rId4"/>
              </a:rPr>
              <a:t>https://ieee802.org/802tele_calendar.html</a:t>
            </a:r>
            <a:endParaRPr sz="1500"/>
          </a:p>
          <a:p>
            <a:pPr indent="0" lvl="0" marL="0" rtl="0" algn="l">
              <a:lnSpc>
                <a:spcPct val="115000"/>
              </a:lnSpc>
              <a:spcBef>
                <a:spcPts val="1000"/>
              </a:spcBef>
              <a:spcAft>
                <a:spcPts val="0"/>
              </a:spcAft>
              <a:buSzPts val="1800"/>
              <a:buNone/>
            </a:pPr>
            <a:r>
              <a:rPr b="1" lang="en" sz="1500"/>
              <a:t>ATTENDANCE TOOL (IMAT)</a:t>
            </a:r>
            <a:endParaRPr b="1" sz="1500"/>
          </a:p>
          <a:p>
            <a:pPr indent="0" lvl="0" marL="0" rtl="0" algn="l">
              <a:lnSpc>
                <a:spcPct val="115000"/>
              </a:lnSpc>
              <a:spcBef>
                <a:spcPts val="1000"/>
              </a:spcBef>
              <a:spcAft>
                <a:spcPts val="0"/>
              </a:spcAft>
              <a:buSzPts val="1800"/>
              <a:buNone/>
            </a:pPr>
            <a:r>
              <a:rPr lang="en" sz="1500" u="sng">
                <a:solidFill>
                  <a:schemeClr val="hlink"/>
                </a:solidFill>
                <a:hlinkClick r:id="rId5"/>
              </a:rPr>
              <a:t>https://imat.ieee.org/my-site/home</a:t>
            </a:r>
            <a:endParaRPr sz="1500"/>
          </a:p>
          <a:p>
            <a:pPr indent="0" lvl="0" marL="0" rtl="0" algn="l">
              <a:lnSpc>
                <a:spcPct val="115000"/>
              </a:lnSpc>
              <a:spcBef>
                <a:spcPts val="1000"/>
              </a:spcBef>
              <a:spcAft>
                <a:spcPts val="0"/>
              </a:spcAft>
              <a:buSzPts val="1800"/>
              <a:buNone/>
            </a:pPr>
            <a:r>
              <a:rPr b="1" lang="en" sz="1500"/>
              <a:t>REGISTRATION FEE REQUIREMENT REMINDER</a:t>
            </a:r>
            <a:endParaRPr b="1" sz="1500"/>
          </a:p>
          <a:p>
            <a:pPr indent="0" lvl="0" marL="0" rtl="0" algn="l">
              <a:lnSpc>
                <a:spcPct val="115000"/>
              </a:lnSpc>
              <a:spcBef>
                <a:spcPts val="1000"/>
              </a:spcBef>
              <a:spcAft>
                <a:spcPts val="0"/>
              </a:spcAft>
              <a:buSzPts val="1800"/>
              <a:buNone/>
            </a:pPr>
            <a:r>
              <a:rPr lang="en" sz="1300"/>
              <a:t>Payment of the session registration fee is required for all individuals who participate in any session associated with the September 2022 IEEE 802 Wireless Interim. Registration: </a:t>
            </a:r>
            <a:r>
              <a:rPr lang="en" sz="1300" u="sng">
                <a:solidFill>
                  <a:schemeClr val="hlink"/>
                </a:solidFill>
                <a:hlinkClick r:id="rId6"/>
              </a:rPr>
              <a:t>https://cvent.me/XDLlAe</a:t>
            </a:r>
            <a:endParaRPr sz="1300"/>
          </a:p>
          <a:p>
            <a:pPr indent="0" lvl="0" marL="457200" rtl="0" algn="ctr">
              <a:lnSpc>
                <a:spcPct val="115000"/>
              </a:lnSpc>
              <a:spcBef>
                <a:spcPts val="1000"/>
              </a:spcBef>
              <a:spcAft>
                <a:spcPts val="0"/>
              </a:spcAft>
              <a:buSzPts val="1800"/>
              <a:buNone/>
            </a:pPr>
            <a:r>
              <a:t/>
            </a:r>
            <a:endParaRPr sz="1500"/>
          </a:p>
          <a:p>
            <a:pPr indent="0" lvl="0" marL="0" rtl="0" algn="ctr">
              <a:lnSpc>
                <a:spcPct val="115000"/>
              </a:lnSpc>
              <a:spcBef>
                <a:spcPts val="1000"/>
              </a:spcBef>
              <a:spcAft>
                <a:spcPts val="1600"/>
              </a:spcAft>
              <a:buSzPts val="1800"/>
              <a:buNone/>
            </a:pPr>
            <a:r>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Audio Visual Support - In Person Sessions </a:t>
            </a:r>
            <a:endParaRPr/>
          </a:p>
        </p:txBody>
      </p:sp>
      <p:sp>
        <p:nvSpPr>
          <p:cNvPr id="102" name="Google Shape;102;p6"/>
          <p:cNvSpPr txBox="1"/>
          <p:nvPr>
            <p:ph idx="1" type="body"/>
          </p:nvPr>
        </p:nvSpPr>
        <p:spPr>
          <a:xfrm>
            <a:off x="471900" y="1788325"/>
            <a:ext cx="8082600" cy="33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300"/>
              <a:t>WHO TO CONTACT IF AUDIO VISUAL EQUIPMENT ISN’T WORKING IN YOUR ONSITE MEETING ROOM</a:t>
            </a:r>
            <a:endParaRPr b="1" sz="1300"/>
          </a:p>
          <a:p>
            <a:pPr indent="0" lvl="0" marL="0" rtl="0" algn="l">
              <a:lnSpc>
                <a:spcPct val="115000"/>
              </a:lnSpc>
              <a:spcBef>
                <a:spcPts val="1000"/>
              </a:spcBef>
              <a:spcAft>
                <a:spcPts val="0"/>
              </a:spcAft>
              <a:buSzPts val="1800"/>
              <a:buNone/>
            </a:pPr>
            <a:r>
              <a:rPr lang="en" sz="1300"/>
              <a:t>Please contact the Meeting Planner directly if you have any issues with the audio visual equipment in your meeting room. The Meeting Planner will contact support and  the appropriate technician will be sent to assist as soon as possible.</a:t>
            </a:r>
            <a:endParaRPr sz="1300"/>
          </a:p>
          <a:p>
            <a:pPr indent="0" lvl="0" marL="0" rtl="0" algn="l">
              <a:lnSpc>
                <a:spcPct val="115000"/>
              </a:lnSpc>
              <a:spcBef>
                <a:spcPts val="1000"/>
              </a:spcBef>
              <a:spcAft>
                <a:spcPts val="0"/>
              </a:spcAft>
              <a:buSzPts val="1800"/>
              <a:buNone/>
            </a:pPr>
            <a:r>
              <a:rPr lang="en" sz="1300"/>
              <a:t>Meeting Planner can be reached at:</a:t>
            </a:r>
            <a:endParaRPr sz="1300"/>
          </a:p>
          <a:p>
            <a:pPr indent="-311150" lvl="0" marL="457200" rtl="0" algn="l">
              <a:lnSpc>
                <a:spcPct val="115000"/>
              </a:lnSpc>
              <a:spcBef>
                <a:spcPts val="1000"/>
              </a:spcBef>
              <a:spcAft>
                <a:spcPts val="0"/>
              </a:spcAft>
              <a:buSzPts val="1300"/>
              <a:buChar char="●"/>
            </a:pPr>
            <a:r>
              <a:rPr lang="en" sz="1300"/>
              <a:t>Registration and Information Desk: Grand Promenade </a:t>
            </a:r>
            <a:endParaRPr sz="1300"/>
          </a:p>
          <a:p>
            <a:pPr indent="-311150" lvl="0" marL="457200" rtl="0" algn="l">
              <a:lnSpc>
                <a:spcPct val="115000"/>
              </a:lnSpc>
              <a:spcBef>
                <a:spcPts val="0"/>
              </a:spcBef>
              <a:spcAft>
                <a:spcPts val="0"/>
              </a:spcAft>
              <a:buSzPts val="1300"/>
              <a:buChar char="●"/>
            </a:pPr>
            <a:r>
              <a:rPr lang="en" sz="1300"/>
              <a:t>Event Office: Waikoloa 1</a:t>
            </a:r>
            <a:endParaRPr sz="1300"/>
          </a:p>
          <a:p>
            <a:pPr indent="-311150" lvl="0" marL="457200" rtl="0" algn="l">
              <a:lnSpc>
                <a:spcPct val="115000"/>
              </a:lnSpc>
              <a:spcBef>
                <a:spcPts val="0"/>
              </a:spcBef>
              <a:spcAft>
                <a:spcPts val="0"/>
              </a:spcAft>
              <a:buSzPts val="1300"/>
              <a:buChar char="●"/>
            </a:pPr>
            <a:r>
              <a:rPr lang="en" sz="1300"/>
              <a:t>Via Text or Call: Dawn Slykhouse: +1 (408) 594-1342 Lisa Ronmark +1 (604) 316-4947</a:t>
            </a:r>
            <a:endParaRPr b="1" sz="1300"/>
          </a:p>
          <a:p>
            <a:pPr indent="0" lvl="0" marL="0" rtl="0" algn="l">
              <a:lnSpc>
                <a:spcPct val="115000"/>
              </a:lnSpc>
              <a:spcBef>
                <a:spcPts val="1000"/>
              </a:spcBef>
              <a:spcAft>
                <a:spcPts val="0"/>
              </a:spcAft>
              <a:buSzPts val="1800"/>
              <a:buNone/>
            </a:pPr>
            <a:r>
              <a:rPr b="1" lang="en" sz="1300"/>
              <a:t>WEBEX AUDIO IN THE ONSITE MEETING ROOM</a:t>
            </a:r>
            <a:endParaRPr b="1" sz="1300"/>
          </a:p>
          <a:p>
            <a:pPr indent="0" lvl="0" marL="0" rtl="0" algn="l">
              <a:lnSpc>
                <a:spcPct val="115000"/>
              </a:lnSpc>
              <a:spcBef>
                <a:spcPts val="1000"/>
              </a:spcBef>
              <a:spcAft>
                <a:spcPts val="0"/>
              </a:spcAft>
              <a:buSzPts val="1800"/>
              <a:buNone/>
            </a:pPr>
            <a:r>
              <a:rPr lang="en" sz="1300"/>
              <a:t>If you are a local participant, PLEASE, select “Don’t connect to audio” when joining the WebEx session. Connecting to the audio, may cause an audio feedback loop that prevents the meeting from proceeding</a:t>
            </a:r>
            <a:endParaRPr sz="1300"/>
          </a:p>
          <a:p>
            <a:pPr indent="0" lvl="0" marL="0" rtl="0" algn="l">
              <a:lnSpc>
                <a:spcPct val="115000"/>
              </a:lnSpc>
              <a:spcBef>
                <a:spcPts val="1000"/>
              </a:spcBef>
              <a:spcAft>
                <a:spcPts val="0"/>
              </a:spcAft>
              <a:buSzPts val="1800"/>
              <a:buNone/>
            </a:pPr>
            <a:r>
              <a:t/>
            </a:r>
            <a:endParaRPr sz="1300"/>
          </a:p>
          <a:p>
            <a:pPr indent="0" lvl="0" marL="457200" rtl="0" algn="ctr">
              <a:lnSpc>
                <a:spcPct val="115000"/>
              </a:lnSpc>
              <a:spcBef>
                <a:spcPts val="1000"/>
              </a:spcBef>
              <a:spcAft>
                <a:spcPts val="0"/>
              </a:spcAft>
              <a:buSzPts val="1800"/>
              <a:buNone/>
            </a:pPr>
            <a:r>
              <a:t/>
            </a:r>
            <a:endParaRPr sz="1700"/>
          </a:p>
          <a:p>
            <a:pPr indent="0" lvl="0" marL="0" rtl="0" algn="ctr">
              <a:lnSpc>
                <a:spcPct val="115000"/>
              </a:lnSpc>
              <a:spcBef>
                <a:spcPts val="1000"/>
              </a:spcBef>
              <a:spcAft>
                <a:spcPts val="1600"/>
              </a:spcAft>
              <a:buSzPts val="1800"/>
              <a:buNone/>
            </a:pPr>
            <a:r>
              <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7"/>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200"/>
              <a:buNone/>
            </a:pPr>
            <a:r>
              <a:rPr lang="en"/>
              <a:t>Network Access Information and Support </a:t>
            </a:r>
            <a:endParaRPr/>
          </a:p>
        </p:txBody>
      </p:sp>
      <p:sp>
        <p:nvSpPr>
          <p:cNvPr id="108" name="Google Shape;108;p7"/>
          <p:cNvSpPr txBox="1"/>
          <p:nvPr>
            <p:ph idx="1" type="body"/>
          </p:nvPr>
        </p:nvSpPr>
        <p:spPr>
          <a:xfrm>
            <a:off x="471900" y="1788325"/>
            <a:ext cx="8082600" cy="33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600"/>
              <a:t>IEEE 802 Wireless Secure Network Access </a:t>
            </a:r>
            <a:endParaRPr b="1" sz="1600"/>
          </a:p>
          <a:p>
            <a:pPr indent="-330200" lvl="0" marL="457200" rtl="0" algn="l">
              <a:lnSpc>
                <a:spcPct val="100000"/>
              </a:lnSpc>
              <a:spcBef>
                <a:spcPts val="1000"/>
              </a:spcBef>
              <a:spcAft>
                <a:spcPts val="0"/>
              </a:spcAft>
              <a:buSzPts val="1600"/>
              <a:buChar char="●"/>
            </a:pPr>
            <a:r>
              <a:rPr lang="en" sz="1600"/>
              <a:t>Wireless Encryption Protocol:  WPA2/WPA3</a:t>
            </a:r>
            <a:endParaRPr sz="1600"/>
          </a:p>
          <a:p>
            <a:pPr indent="-330200" lvl="0" marL="457200" rtl="0" algn="l">
              <a:lnSpc>
                <a:spcPct val="100000"/>
              </a:lnSpc>
              <a:spcBef>
                <a:spcPts val="0"/>
              </a:spcBef>
              <a:spcAft>
                <a:spcPts val="0"/>
              </a:spcAft>
              <a:buSzPts val="1600"/>
              <a:buChar char="●"/>
            </a:pPr>
            <a:r>
              <a:rPr lang="en" sz="1600"/>
              <a:t>SSIDS: IEEE802 </a:t>
            </a:r>
            <a:endParaRPr sz="1600"/>
          </a:p>
          <a:p>
            <a:pPr indent="-330200" lvl="0" marL="457200" rtl="0" algn="l">
              <a:lnSpc>
                <a:spcPct val="100000"/>
              </a:lnSpc>
              <a:spcBef>
                <a:spcPts val="0"/>
              </a:spcBef>
              <a:spcAft>
                <a:spcPts val="0"/>
              </a:spcAft>
              <a:buSzPts val="1600"/>
              <a:buChar char="●"/>
            </a:pPr>
            <a:r>
              <a:rPr lang="en" sz="1600"/>
              <a:t>Password: ieeeieee</a:t>
            </a:r>
            <a:endParaRPr sz="1600"/>
          </a:p>
          <a:p>
            <a:pPr indent="0" lvl="0" marL="0" rtl="0" algn="l">
              <a:lnSpc>
                <a:spcPct val="115000"/>
              </a:lnSpc>
              <a:spcBef>
                <a:spcPts val="1000"/>
              </a:spcBef>
              <a:spcAft>
                <a:spcPts val="0"/>
              </a:spcAft>
              <a:buSzPts val="1800"/>
              <a:buNone/>
            </a:pPr>
            <a:r>
              <a:rPr b="1" lang="en" sz="1600"/>
              <a:t>Onsite Network Support </a:t>
            </a:r>
            <a:endParaRPr b="1" sz="1600"/>
          </a:p>
          <a:p>
            <a:pPr indent="0" lvl="0" marL="0" rtl="0" algn="l">
              <a:lnSpc>
                <a:spcPct val="115000"/>
              </a:lnSpc>
              <a:spcBef>
                <a:spcPts val="1000"/>
              </a:spcBef>
              <a:spcAft>
                <a:spcPts val="0"/>
              </a:spcAft>
              <a:buSzPts val="1800"/>
              <a:buNone/>
            </a:pPr>
            <a:r>
              <a:rPr lang="en" sz="1600"/>
              <a:t>The September 2022 IEEE 802 Wireless Interim Session Network Provider is Linespeed. </a:t>
            </a:r>
            <a:endParaRPr sz="1600"/>
          </a:p>
          <a:p>
            <a:pPr indent="0" lvl="0" marL="0" rtl="0" algn="l">
              <a:lnSpc>
                <a:spcPct val="115000"/>
              </a:lnSpc>
              <a:spcBef>
                <a:spcPts val="1000"/>
              </a:spcBef>
              <a:spcAft>
                <a:spcPts val="0"/>
              </a:spcAft>
              <a:buSzPts val="1800"/>
              <a:buNone/>
            </a:pPr>
            <a:r>
              <a:rPr lang="en" sz="1600"/>
              <a:t>Members of the Linespeed team will be available in Waikoloa 1 or at a network support desk located in the Grand Promenade.</a:t>
            </a:r>
            <a:endParaRPr b="1" sz="1600"/>
          </a:p>
          <a:p>
            <a:pPr indent="0" lvl="0" marL="457200" rtl="0" algn="ctr">
              <a:lnSpc>
                <a:spcPct val="115000"/>
              </a:lnSpc>
              <a:spcBef>
                <a:spcPts val="1000"/>
              </a:spcBef>
              <a:spcAft>
                <a:spcPts val="0"/>
              </a:spcAft>
              <a:buSzPts val="1800"/>
              <a:buNone/>
            </a:pPr>
            <a:r>
              <a:t/>
            </a:r>
            <a:endParaRPr sz="1500"/>
          </a:p>
          <a:p>
            <a:pPr indent="0" lvl="0" marL="0" rtl="0" algn="ctr">
              <a:lnSpc>
                <a:spcPct val="115000"/>
              </a:lnSpc>
              <a:spcBef>
                <a:spcPts val="1000"/>
              </a:spcBef>
              <a:spcAft>
                <a:spcPts val="1600"/>
              </a:spcAft>
              <a:buSzPts val="1800"/>
              <a:buNone/>
            </a:pPr>
            <a:r>
              <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8"/>
          <p:cNvSpPr txBox="1"/>
          <p:nvPr>
            <p:ph type="title"/>
          </p:nvPr>
        </p:nvSpPr>
        <p:spPr>
          <a:xfrm>
            <a:off x="226075" y="357800"/>
            <a:ext cx="2934000" cy="65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Shave Ice Special</a:t>
            </a:r>
            <a:endParaRPr/>
          </a:p>
        </p:txBody>
      </p:sp>
      <p:sp>
        <p:nvSpPr>
          <p:cNvPr id="114" name="Google Shape;114;p8"/>
          <p:cNvSpPr txBox="1"/>
          <p:nvPr>
            <p:ph idx="1" type="body"/>
          </p:nvPr>
        </p:nvSpPr>
        <p:spPr>
          <a:xfrm>
            <a:off x="226075" y="1100625"/>
            <a:ext cx="2808000" cy="352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1400"/>
              <a:t>In honor of devoted IEEE 802 Standards leader and 802.15 Working Group Chair, Dr. Robert Heile (1945-2020) we will be providing tickets for Shave Ice treats .</a:t>
            </a:r>
            <a:endParaRPr sz="1400"/>
          </a:p>
          <a:p>
            <a:pPr indent="0" lvl="0" marL="0" rtl="0" algn="l">
              <a:lnSpc>
                <a:spcPct val="115000"/>
              </a:lnSpc>
              <a:spcBef>
                <a:spcPts val="1600"/>
              </a:spcBef>
              <a:spcAft>
                <a:spcPts val="0"/>
              </a:spcAft>
              <a:buSzPts val="1200"/>
              <a:buNone/>
            </a:pPr>
            <a:r>
              <a:rPr lang="en" sz="1400"/>
              <a:t>A Shave Ice  Food Truck will be serving between 1:00 PM and 4:00 PM on Tuesday September 13th.</a:t>
            </a:r>
            <a:endParaRPr sz="1400"/>
          </a:p>
          <a:p>
            <a:pPr indent="0" lvl="0" marL="0" rtl="0" algn="l">
              <a:lnSpc>
                <a:spcPct val="115000"/>
              </a:lnSpc>
              <a:spcBef>
                <a:spcPts val="1600"/>
              </a:spcBef>
              <a:spcAft>
                <a:spcPts val="1600"/>
              </a:spcAft>
              <a:buSzPts val="1200"/>
              <a:buNone/>
            </a:pPr>
            <a:r>
              <a:rPr lang="en" sz="1400"/>
              <a:t>The truck will be located in the front entrance of the hotel. We will post signs with directions. Enjoy!</a:t>
            </a:r>
            <a:endParaRPr sz="1400"/>
          </a:p>
        </p:txBody>
      </p:sp>
      <p:pic>
        <p:nvPicPr>
          <p:cNvPr id="115" name="Google Shape;115;p8"/>
          <p:cNvPicPr preferRelativeResize="0"/>
          <p:nvPr/>
        </p:nvPicPr>
        <p:blipFill rotWithShape="1">
          <a:blip r:embed="rId3">
            <a:alphaModFix/>
          </a:blip>
          <a:srcRect b="0" l="0" r="0" t="0"/>
          <a:stretch/>
        </p:blipFill>
        <p:spPr>
          <a:xfrm>
            <a:off x="4330700" y="0"/>
            <a:ext cx="3857626"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9"/>
          <p:cNvSpPr txBox="1"/>
          <p:nvPr>
            <p:ph type="title"/>
          </p:nvPr>
        </p:nvSpPr>
        <p:spPr>
          <a:xfrm>
            <a:off x="471900" y="87175"/>
            <a:ext cx="8222100" cy="1419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200"/>
              <a:buNone/>
            </a:pPr>
            <a:r>
              <a:rPr b="1" i="1" lang="en" sz="2900"/>
              <a:t>‘So Long and Thanks for All the Fish’</a:t>
            </a:r>
            <a:endParaRPr b="1" i="1" sz="2900"/>
          </a:p>
          <a:p>
            <a:pPr indent="0" lvl="0" marL="0" rtl="0" algn="ctr">
              <a:lnSpc>
                <a:spcPct val="100000"/>
              </a:lnSpc>
              <a:spcBef>
                <a:spcPts val="0"/>
              </a:spcBef>
              <a:spcAft>
                <a:spcPts val="0"/>
              </a:spcAft>
              <a:buSzPts val="3200"/>
              <a:buNone/>
            </a:pPr>
            <a:r>
              <a:t/>
            </a:r>
            <a:endParaRPr b="1" i="1" sz="2900"/>
          </a:p>
          <a:p>
            <a:pPr indent="0" lvl="0" marL="0" rtl="0" algn="l">
              <a:lnSpc>
                <a:spcPct val="100000"/>
              </a:lnSpc>
              <a:spcBef>
                <a:spcPts val="0"/>
              </a:spcBef>
              <a:spcAft>
                <a:spcPts val="0"/>
              </a:spcAft>
              <a:buSzPts val="3200"/>
              <a:buNone/>
            </a:pPr>
            <a:r>
              <a:rPr lang="en" sz="2900"/>
              <a:t>Networking Social and Tribute to Dr. Robert Heile</a:t>
            </a:r>
            <a:endParaRPr sz="2900"/>
          </a:p>
        </p:txBody>
      </p:sp>
      <p:sp>
        <p:nvSpPr>
          <p:cNvPr id="121" name="Google Shape;121;p9"/>
          <p:cNvSpPr txBox="1"/>
          <p:nvPr>
            <p:ph idx="1" type="body"/>
          </p:nvPr>
        </p:nvSpPr>
        <p:spPr>
          <a:xfrm>
            <a:off x="471900" y="1810114"/>
            <a:ext cx="3999900" cy="327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en" sz="1100"/>
              <a:t>WHO</a:t>
            </a:r>
            <a:endParaRPr b="1" sz="1100"/>
          </a:p>
          <a:p>
            <a:pPr indent="-298450" lvl="0" marL="457200" rtl="0" algn="l">
              <a:lnSpc>
                <a:spcPct val="115000"/>
              </a:lnSpc>
              <a:spcBef>
                <a:spcPts val="1000"/>
              </a:spcBef>
              <a:spcAft>
                <a:spcPts val="0"/>
              </a:spcAft>
              <a:buSzPts val="1100"/>
              <a:buChar char="●"/>
            </a:pPr>
            <a:r>
              <a:rPr lang="en" sz="1100"/>
              <a:t>Special Honored Guests: Bonnie and Sarah Heile</a:t>
            </a:r>
            <a:endParaRPr sz="1100"/>
          </a:p>
          <a:p>
            <a:pPr indent="-298450" lvl="0" marL="457200" rtl="0" algn="l">
              <a:lnSpc>
                <a:spcPct val="100000"/>
              </a:lnSpc>
              <a:spcBef>
                <a:spcPts val="0"/>
              </a:spcBef>
              <a:spcAft>
                <a:spcPts val="0"/>
              </a:spcAft>
              <a:buSzPts val="1100"/>
              <a:buChar char="●"/>
            </a:pPr>
            <a:r>
              <a:rPr lang="en" sz="1100"/>
              <a:t>Registered In-Person attendees* and their guests*.</a:t>
            </a:r>
            <a:endParaRPr sz="1100"/>
          </a:p>
          <a:p>
            <a:pPr indent="0" lvl="0" marL="0" rtl="0" algn="l">
              <a:lnSpc>
                <a:spcPct val="100000"/>
              </a:lnSpc>
              <a:spcBef>
                <a:spcPts val="1000"/>
              </a:spcBef>
              <a:spcAft>
                <a:spcPts val="0"/>
              </a:spcAft>
              <a:buSzPts val="1400"/>
              <a:buNone/>
            </a:pPr>
            <a:r>
              <a:rPr lang="en" sz="900"/>
              <a:t>*Please confirm your planned attendance with the Meeting Planner at the event Registration Desk. Guest Badges available until 4:00 PM Wednesday.</a:t>
            </a:r>
            <a:endParaRPr b="1" sz="900"/>
          </a:p>
          <a:p>
            <a:pPr indent="0" lvl="0" marL="0" rtl="0" algn="l">
              <a:lnSpc>
                <a:spcPct val="115000"/>
              </a:lnSpc>
              <a:spcBef>
                <a:spcPts val="1000"/>
              </a:spcBef>
              <a:spcAft>
                <a:spcPts val="0"/>
              </a:spcAft>
              <a:buSzPts val="1400"/>
              <a:buNone/>
            </a:pPr>
            <a:r>
              <a:rPr b="1" lang="en" sz="1100"/>
              <a:t>WHEN</a:t>
            </a:r>
            <a:endParaRPr b="1" sz="1100"/>
          </a:p>
          <a:p>
            <a:pPr indent="-298450" lvl="0" marL="457200" rtl="0" algn="l">
              <a:lnSpc>
                <a:spcPct val="100000"/>
              </a:lnSpc>
              <a:spcBef>
                <a:spcPts val="1000"/>
              </a:spcBef>
              <a:spcAft>
                <a:spcPts val="0"/>
              </a:spcAft>
              <a:buSzPts val="1100"/>
              <a:buChar char="●"/>
            </a:pPr>
            <a:r>
              <a:rPr lang="en" sz="1100"/>
              <a:t>Wednesday September 14th , 6:30 PM - 9:00 PM</a:t>
            </a:r>
            <a:endParaRPr sz="1100"/>
          </a:p>
          <a:p>
            <a:pPr indent="0" lvl="0" marL="0" rtl="0" algn="l">
              <a:lnSpc>
                <a:spcPct val="115000"/>
              </a:lnSpc>
              <a:spcBef>
                <a:spcPts val="1000"/>
              </a:spcBef>
              <a:spcAft>
                <a:spcPts val="0"/>
              </a:spcAft>
              <a:buSzPts val="1400"/>
              <a:buNone/>
            </a:pPr>
            <a:r>
              <a:rPr b="1" lang="en" sz="1100"/>
              <a:t>WHERE</a:t>
            </a:r>
            <a:endParaRPr b="1" sz="1100"/>
          </a:p>
          <a:p>
            <a:pPr indent="-298450" lvl="0" marL="457200" rtl="0" algn="l">
              <a:lnSpc>
                <a:spcPct val="100000"/>
              </a:lnSpc>
              <a:spcBef>
                <a:spcPts val="1000"/>
              </a:spcBef>
              <a:spcAft>
                <a:spcPts val="0"/>
              </a:spcAft>
              <a:buSzPts val="1100"/>
              <a:buChar char="●"/>
            </a:pPr>
            <a:r>
              <a:rPr lang="en" sz="1100"/>
              <a:t>Water’s Edge Ballroom and Lagoon Lanai</a:t>
            </a:r>
            <a:endParaRPr sz="1100"/>
          </a:p>
          <a:p>
            <a:pPr indent="0" lvl="0" marL="0" rtl="0" algn="l">
              <a:lnSpc>
                <a:spcPct val="115000"/>
              </a:lnSpc>
              <a:spcBef>
                <a:spcPts val="1000"/>
              </a:spcBef>
              <a:spcAft>
                <a:spcPts val="0"/>
              </a:spcAft>
              <a:buSzPts val="1400"/>
              <a:buNone/>
            </a:pPr>
            <a:r>
              <a:rPr b="1" lang="en" sz="1100"/>
              <a:t>WHAT</a:t>
            </a:r>
            <a:endParaRPr b="1" sz="1100"/>
          </a:p>
          <a:p>
            <a:pPr indent="-298450" lvl="0" marL="457200" rtl="0" algn="l">
              <a:lnSpc>
                <a:spcPct val="100000"/>
              </a:lnSpc>
              <a:spcBef>
                <a:spcPts val="1000"/>
              </a:spcBef>
              <a:spcAft>
                <a:spcPts val="0"/>
              </a:spcAft>
              <a:buSzPts val="1100"/>
              <a:buChar char="●"/>
            </a:pPr>
            <a:r>
              <a:rPr lang="en" sz="1100"/>
              <a:t>Food, Drinks, Entertainment, Tribute to Bob Heile</a:t>
            </a:r>
            <a:endParaRPr sz="1100"/>
          </a:p>
          <a:p>
            <a:pPr indent="-298450" lvl="0" marL="457200" rtl="0" algn="l">
              <a:lnSpc>
                <a:spcPct val="100000"/>
              </a:lnSpc>
              <a:spcBef>
                <a:spcPts val="0"/>
              </a:spcBef>
              <a:spcAft>
                <a:spcPts val="0"/>
              </a:spcAft>
              <a:buSzPts val="1100"/>
              <a:buChar char="●"/>
            </a:pPr>
            <a:r>
              <a:rPr lang="en" sz="1100"/>
              <a:t>Complimentary Bar Service 6:30 PM - 7:30 PM</a:t>
            </a:r>
            <a:endParaRPr sz="1100"/>
          </a:p>
          <a:p>
            <a:pPr indent="0" lvl="0" marL="457200" rtl="0" algn="ctr">
              <a:lnSpc>
                <a:spcPct val="115000"/>
              </a:lnSpc>
              <a:spcBef>
                <a:spcPts val="1000"/>
              </a:spcBef>
              <a:spcAft>
                <a:spcPts val="0"/>
              </a:spcAft>
              <a:buSzPts val="1400"/>
              <a:buNone/>
            </a:pPr>
            <a:r>
              <a:t/>
            </a:r>
            <a:endParaRPr sz="1500"/>
          </a:p>
          <a:p>
            <a:pPr indent="0" lvl="0" marL="0" rtl="0" algn="ctr">
              <a:lnSpc>
                <a:spcPct val="115000"/>
              </a:lnSpc>
              <a:spcBef>
                <a:spcPts val="1000"/>
              </a:spcBef>
              <a:spcAft>
                <a:spcPts val="1600"/>
              </a:spcAft>
              <a:buSzPts val="1400"/>
              <a:buNone/>
            </a:pPr>
            <a:r>
              <a:t/>
            </a:r>
            <a:endParaRPr sz="1500"/>
          </a:p>
        </p:txBody>
      </p:sp>
      <p:sp>
        <p:nvSpPr>
          <p:cNvPr id="122" name="Google Shape;122;p9"/>
          <p:cNvSpPr txBox="1"/>
          <p:nvPr>
            <p:ph idx="2" type="body"/>
          </p:nvPr>
        </p:nvSpPr>
        <p:spPr>
          <a:xfrm>
            <a:off x="4694250" y="1919075"/>
            <a:ext cx="3999900" cy="271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The title of this event, </a:t>
            </a:r>
            <a:r>
              <a:rPr i="1" lang="en"/>
              <a:t>So Long and Thanks for All the Fish</a:t>
            </a:r>
            <a:r>
              <a:rPr lang="en"/>
              <a:t> was borrowed from the Douglas Adams book </a:t>
            </a:r>
            <a:r>
              <a:rPr i="1" lang="en"/>
              <a:t>Hitchhiker's Guide to the Galaxy</a:t>
            </a:r>
            <a:r>
              <a:rPr lang="en"/>
              <a:t>. It was a favourite parting phrase of Dr. Heile’s at the 802.15 Closing Plenary. </a:t>
            </a:r>
            <a:endParaRPr/>
          </a:p>
          <a:p>
            <a:pPr indent="0" lvl="0" marL="0" rtl="0" algn="l">
              <a:lnSpc>
                <a:spcPct val="115000"/>
              </a:lnSpc>
              <a:spcBef>
                <a:spcPts val="1600"/>
              </a:spcBef>
              <a:spcAft>
                <a:spcPts val="1600"/>
              </a:spcAft>
              <a:buSzPts val="1400"/>
              <a:buNone/>
            </a:pPr>
            <a:r>
              <a:t/>
            </a:r>
            <a:endParaRPr/>
          </a:p>
        </p:txBody>
      </p:sp>
      <p:pic>
        <p:nvPicPr>
          <p:cNvPr id="123" name="Google Shape;123;p9"/>
          <p:cNvPicPr preferRelativeResize="0"/>
          <p:nvPr/>
        </p:nvPicPr>
        <p:blipFill rotWithShape="1">
          <a:blip r:embed="rId3">
            <a:alphaModFix/>
          </a:blip>
          <a:srcRect b="0" l="0" r="0" t="0"/>
          <a:stretch/>
        </p:blipFill>
        <p:spPr>
          <a:xfrm>
            <a:off x="6680425" y="3099400"/>
            <a:ext cx="1861025" cy="1861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