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6"/>
  </p:notesMasterIdLst>
  <p:handoutMasterIdLst>
    <p:handoutMasterId r:id="rId7"/>
  </p:handoutMasterIdLst>
  <p:sldIdLst>
    <p:sldId id="304" r:id="rId2"/>
    <p:sldId id="306" r:id="rId3"/>
    <p:sldId id="305" r:id="rId4"/>
    <p:sldId id="307" r:id="rId5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84713" autoAdjust="0"/>
  </p:normalViewPr>
  <p:slideViewPr>
    <p:cSldViewPr>
      <p:cViewPr varScale="1">
        <p:scale>
          <a:sx n="68" d="100"/>
          <a:sy n="68" d="100"/>
        </p:scale>
        <p:origin x="738" y="7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442" y="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BA86C-65F5-4CF3-B3E0-262C24A6192F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8D477-3781-4FB6-B024-7E4A5E857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90AAE55-AC1F-40CD-88B6-F4E33C4F9407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36C3E89-58A8-4CE9-BC88-C9655D56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733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595418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93E4F6A-BA2B-490F-81CA-D73197DDEB50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50964"/>
            <a:ext cx="10972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689351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350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509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059780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62FF8F1-61A8-4392-9E7C-730B2CB4B51A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3051" y="6591300"/>
            <a:ext cx="1219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802 July 2022 Plenary - Workshop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3051" y="6589714"/>
            <a:ext cx="8659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7/14/2022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D92-8D39-B6A8-5149-1477349E3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 and 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5CBE2-B8B4-0B70-044D-3A189D9AD6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Workshop</a:t>
            </a:r>
          </a:p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31522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05C3-83E3-6D4C-994C-155ACBC9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ADADF-1681-9159-6217-1CC92F66A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workshop is not about technical discussions</a:t>
            </a:r>
          </a:p>
          <a:p>
            <a:pPr lvl="1"/>
            <a:r>
              <a:rPr lang="en-US" dirty="0"/>
              <a:t>No standards development will be done</a:t>
            </a:r>
          </a:p>
          <a:p>
            <a:r>
              <a:rPr lang="en-US" dirty="0"/>
              <a:t>It is not to make decisions of the standards committee</a:t>
            </a:r>
          </a:p>
          <a:p>
            <a:r>
              <a:rPr lang="en-US" dirty="0"/>
              <a:t>Purpose is to generate ideas and action items to report to the standards committee</a:t>
            </a:r>
          </a:p>
          <a:p>
            <a:r>
              <a:rPr lang="en-US" dirty="0"/>
              <a:t>Looking at the future in 3 broad areas:</a:t>
            </a:r>
          </a:p>
          <a:p>
            <a:pPr lvl="1"/>
            <a:r>
              <a:rPr lang="en-US" dirty="0"/>
              <a:t>How we are organized / how the WGs relate</a:t>
            </a:r>
          </a:p>
          <a:p>
            <a:pPr lvl="1"/>
            <a:r>
              <a:rPr lang="en-US" dirty="0"/>
              <a:t>Feedback from this week’s return/first hybrid experience</a:t>
            </a:r>
          </a:p>
          <a:p>
            <a:pPr lvl="1"/>
            <a:r>
              <a:rPr lang="en-US" dirty="0"/>
              <a:t>Considerations on how we meet in the future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86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12C7B-772E-A9DA-AB12-D40592BD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4AAC6-A9AA-90F2-BAA2-202693CCA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Workshop is intended to be interactive</a:t>
            </a:r>
          </a:p>
          <a:p>
            <a:r>
              <a:rPr lang="en-US" sz="2800" dirty="0"/>
              <a:t>Less talking from slides and more from the seats</a:t>
            </a:r>
          </a:p>
          <a:p>
            <a:r>
              <a:rPr lang="en-US" sz="2800" dirty="0"/>
              <a:t>Timekeeper – Clint Chaplin</a:t>
            </a:r>
          </a:p>
          <a:p>
            <a:pPr lvl="1"/>
            <a:r>
              <a:rPr lang="en-US" sz="2400" dirty="0"/>
              <a:t>Warning halfway through each block, 10 minutes from end</a:t>
            </a:r>
          </a:p>
          <a:p>
            <a:pPr lvl="1"/>
            <a:r>
              <a:rPr lang="en-US" sz="2400"/>
              <a:t>Allow one 10 minute extension </a:t>
            </a:r>
            <a:endParaRPr lang="en-US" sz="2400" dirty="0"/>
          </a:p>
          <a:p>
            <a:pPr lvl="1"/>
            <a:r>
              <a:rPr lang="en-US" sz="2400" dirty="0"/>
              <a:t>If it looks like more than 10 minutes, use the time to consider alternate vehicles</a:t>
            </a:r>
          </a:p>
          <a:p>
            <a:pPr lvl="2"/>
            <a:r>
              <a:rPr lang="en-US" sz="2000" dirty="0"/>
              <a:t>Chartering ad </a:t>
            </a:r>
            <a:r>
              <a:rPr lang="en-US" sz="2000" dirty="0" err="1"/>
              <a:t>hocs</a:t>
            </a:r>
            <a:r>
              <a:rPr lang="en-US" sz="2000" dirty="0"/>
              <a:t>, reflector discussion, giving to an existing ad hoc</a:t>
            </a:r>
          </a:p>
          <a:p>
            <a:r>
              <a:rPr lang="en-US" sz="2800" dirty="0"/>
              <a:t>If there’s an action item/follow up – assign an owner</a:t>
            </a:r>
            <a:endParaRPr lang="en-US" sz="2400" dirty="0"/>
          </a:p>
          <a:p>
            <a:r>
              <a:rPr lang="en-US" sz="2400" dirty="0"/>
              <a:t>Consider summaries at the end of the day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8232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6C6EA-2661-529A-613A-5D4FF1BA0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6184EF8-F806-5896-64A6-6B16069D57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971982"/>
              </p:ext>
            </p:extLst>
          </p:nvPr>
        </p:nvGraphicFramePr>
        <p:xfrm>
          <a:off x="609600" y="1411823"/>
          <a:ext cx="10972800" cy="5086612"/>
        </p:xfrm>
        <a:graphic>
          <a:graphicData uri="http://schemas.openxmlformats.org/drawingml/2006/table">
            <a:tbl>
              <a:tblPr firstRow="1" firstCol="1" bandRow="1"/>
              <a:tblGrid>
                <a:gridCol w="1597968">
                  <a:extLst>
                    <a:ext uri="{9D8B030D-6E8A-4147-A177-3AD203B41FA5}">
                      <a16:colId xmlns:a16="http://schemas.microsoft.com/office/drawing/2014/main" val="1024545157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76155161"/>
                    </a:ext>
                  </a:extLst>
                </a:gridCol>
                <a:gridCol w="7574632">
                  <a:extLst>
                    <a:ext uri="{9D8B030D-6E8A-4147-A177-3AD203B41FA5}">
                      <a16:colId xmlns:a16="http://schemas.microsoft.com/office/drawing/2014/main" val="976137212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START 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Duration (Min)</a:t>
                      </a:r>
                      <a:endParaRPr lang="en-US" sz="16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EVENT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772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9:00 AM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Meeting Introduction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863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9:15 AM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Scope and objectives (of workshop)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46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9:30 AM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802 Architecture and technical coherence 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0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10:15 AM</a:t>
                      </a:r>
                      <a:endParaRPr lang="en-US" sz="1400" b="1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b="1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Coffee Break 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81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10:30 AM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600" kern="12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Future organization of 802 and Improving technical exposure and collaboration between WGs</a:t>
                      </a:r>
                      <a:endParaRPr lang="en-US" sz="1600" kern="1200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190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11:30 AM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Mid-Day feedback: Hybrid experience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02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12:15 PM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Lunch Buffet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447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1:15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Hybrid experience feedback (</a:t>
                      </a:r>
                      <a:r>
                        <a:rPr lang="en-US" sz="1600" dirty="0" err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cont</a:t>
                      </a: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03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1:45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First future meeting – focus on November 2022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7689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2:00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Future meeting structure: review of 2020-21 experience: 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623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kern="12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3:00 PM</a:t>
                      </a: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kern="12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i="1" kern="12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Overflow/New Topics that came up</a:t>
                      </a: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7152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3:15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Coffee Break (15 min pad before)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1761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3:30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Discussion and Review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166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4:15 PM</a:t>
                      </a:r>
                      <a:endParaRPr lang="en-US" sz="1400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Outline of Workshop Report – and follow up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5599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4:45 PM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Wrap-up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709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5:00 PM</a:t>
                      </a:r>
                      <a:endParaRPr lang="en-US" sz="140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Adjournment</a:t>
                      </a:r>
                      <a:endParaRPr lang="en-US" sz="1400" b="1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8415" marB="18415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349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988197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2251</TotalTime>
  <Words>306</Words>
  <Application>Microsoft Office PowerPoint</Application>
  <PresentationFormat>Widescreen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1_EEE</vt:lpstr>
      <vt:lpstr>Intro and Overview</vt:lpstr>
      <vt:lpstr>Intro</vt:lpstr>
      <vt:lpstr>Format</vt:lpstr>
      <vt:lpstr>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and General Information</dc:title>
  <dc:subject>IEEE P802.3dg Task Force</dc:subject>
  <dc:creator>Law, David;george@cmephyconsulting.com</dc:creator>
  <cp:keywords>Agenda</cp:keywords>
  <cp:lastModifiedBy>George Zimmerman</cp:lastModifiedBy>
  <cp:revision>132</cp:revision>
  <dcterms:created xsi:type="dcterms:W3CDTF">2011-08-10T17:21:09Z</dcterms:created>
  <dcterms:modified xsi:type="dcterms:W3CDTF">2022-07-15T14:05:33Z</dcterms:modified>
</cp:coreProperties>
</file>