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8" r:id="rId1"/>
  </p:sldMasterIdLst>
  <p:notesMasterIdLst>
    <p:notesMasterId r:id="rId4"/>
  </p:notesMasterIdLst>
  <p:handoutMasterIdLst>
    <p:handoutMasterId r:id="rId5"/>
  </p:handoutMasterIdLst>
  <p:sldIdLst>
    <p:sldId id="304" r:id="rId2"/>
    <p:sldId id="306" r:id="rId3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row, Bob" initials="" lastIdx="4" clrIdx="0"/>
  <p:cmAuthor id="1" name="David Law" initials="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8" autoAdjust="0"/>
    <p:restoredTop sz="84713" autoAdjust="0"/>
  </p:normalViewPr>
  <p:slideViewPr>
    <p:cSldViewPr>
      <p:cViewPr varScale="1">
        <p:scale>
          <a:sx n="68" d="100"/>
          <a:sy n="68" d="100"/>
        </p:scale>
        <p:origin x="738" y="72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2442" y="114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17BA86C-65F5-4CF3-B3E0-262C24A6192F}" type="datetimeFigureOut">
              <a:rPr lang="en-US"/>
              <a:pPr>
                <a:defRPr/>
              </a:pPr>
              <a:t>7/15/2022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8A8D477-3781-4FB6-B024-7E4A5E8576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5522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590AAE55-AC1F-40CD-88B6-F4E33C4F9407}" type="datetimeFigureOut">
              <a:rPr lang="en-US"/>
              <a:pPr>
                <a:defRPr/>
              </a:pPr>
              <a:t>7/15/2022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536C3E89-58A8-4CE9-BC88-C9655D56D5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917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2733" y="6604000"/>
            <a:ext cx="12172951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600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234" y="3175"/>
            <a:ext cx="12181417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60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0595418" y="6589714"/>
            <a:ext cx="153458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1200">
                <a:solidFill>
                  <a:schemeClr val="bg1"/>
                </a:solidFill>
              </a:rPr>
              <a:t>Page </a:t>
            </a:r>
            <a:fld id="{493E4F6A-BA2B-490F-81CA-D73197DDEB50}" type="slidenum">
              <a:rPr lang="en-US" sz="1200">
                <a:solidFill>
                  <a:schemeClr val="bg1"/>
                </a:solidFill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404813"/>
            <a:ext cx="2743200" cy="5472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404813"/>
            <a:ext cx="8026400" cy="5472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04813"/>
            <a:ext cx="10972800" cy="7921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350964"/>
            <a:ext cx="10972800" cy="2185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3689351"/>
            <a:ext cx="109728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350963"/>
            <a:ext cx="53848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50963"/>
            <a:ext cx="53848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-350" y="6604000"/>
            <a:ext cx="12172951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600"/>
          </a:p>
        </p:txBody>
      </p:sp>
      <p:sp>
        <p:nvSpPr>
          <p:cNvPr id="60419" name="Rectangle 3"/>
          <p:cNvSpPr>
            <a:spLocks noChangeArrowheads="1"/>
          </p:cNvSpPr>
          <p:nvPr/>
        </p:nvSpPr>
        <p:spPr bwMode="auto">
          <a:xfrm>
            <a:off x="4234" y="3175"/>
            <a:ext cx="12181417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60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404813"/>
            <a:ext cx="109728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350963"/>
            <a:ext cx="10972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0422" name="Line 6"/>
          <p:cNvSpPr>
            <a:spLocks noChangeShapeType="1"/>
          </p:cNvSpPr>
          <p:nvPr/>
        </p:nvSpPr>
        <p:spPr bwMode="auto">
          <a:xfrm>
            <a:off x="527051" y="1268413"/>
            <a:ext cx="11137900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/>
          </a:p>
        </p:txBody>
      </p:sp>
      <p:sp>
        <p:nvSpPr>
          <p:cNvPr id="60423" name="Text Box 7"/>
          <p:cNvSpPr txBox="1">
            <a:spLocks noChangeArrowheads="1"/>
          </p:cNvSpPr>
          <p:nvPr/>
        </p:nvSpPr>
        <p:spPr bwMode="auto">
          <a:xfrm>
            <a:off x="10597801" y="6589714"/>
            <a:ext cx="153458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1200">
                <a:solidFill>
                  <a:schemeClr val="bg1"/>
                </a:solidFill>
              </a:rPr>
              <a:t>Page </a:t>
            </a:r>
            <a:fld id="{C62FF8F1-61A8-4392-9E7C-730B2CB4B51A}" type="slidenum">
              <a:rPr lang="en-US" sz="1200">
                <a:solidFill>
                  <a:schemeClr val="bg1"/>
                </a:solidFill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60425" name="Text Box 9"/>
          <p:cNvSpPr txBox="1">
            <a:spLocks noChangeArrowheads="1"/>
          </p:cNvSpPr>
          <p:nvPr userDrawn="1"/>
        </p:nvSpPr>
        <p:spPr bwMode="auto">
          <a:xfrm>
            <a:off x="-13051" y="6591300"/>
            <a:ext cx="12192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</a:rPr>
              <a:t>IEEE 802 July 2022 Plenary - Workshop</a:t>
            </a:r>
          </a:p>
        </p:txBody>
      </p:sp>
      <p:sp>
        <p:nvSpPr>
          <p:cNvPr id="60424" name="Text Box 8"/>
          <p:cNvSpPr txBox="1">
            <a:spLocks noChangeArrowheads="1"/>
          </p:cNvSpPr>
          <p:nvPr/>
        </p:nvSpPr>
        <p:spPr bwMode="auto">
          <a:xfrm>
            <a:off x="-13051" y="6589714"/>
            <a:ext cx="865943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dirty="0">
                <a:solidFill>
                  <a:schemeClr val="bg1"/>
                </a:solidFill>
              </a:rPr>
              <a:t>7/14/2022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12" r:id="rId2"/>
    <p:sldLayoutId id="2147483711" r:id="rId3"/>
    <p:sldLayoutId id="2147483710" r:id="rId4"/>
    <p:sldLayoutId id="2147483709" r:id="rId5"/>
    <p:sldLayoutId id="2147483708" r:id="rId6"/>
    <p:sldLayoutId id="2147483707" r:id="rId7"/>
    <p:sldLayoutId id="2147483706" r:id="rId8"/>
    <p:sldLayoutId id="2147483705" r:id="rId9"/>
    <p:sldLayoutId id="2147483704" r:id="rId10"/>
    <p:sldLayoutId id="2147483703" r:id="rId11"/>
    <p:sldLayoutId id="2147483702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eee802.org/Tutorials.s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F9D92-8D39-B6A8-5149-1477349E38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Architecture and Technical Coherence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35CBE2-B8B4-0B70-044D-3A189D9AD6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IEEE 802 Workshop</a:t>
            </a:r>
          </a:p>
          <a:p>
            <a:r>
              <a:rPr lang="en-US" dirty="0"/>
              <a:t>July 2022</a:t>
            </a:r>
          </a:p>
        </p:txBody>
      </p:sp>
    </p:spTree>
    <p:extLst>
      <p:ext uri="{BB962C8B-B14F-4D97-AF65-F5344CB8AC3E}">
        <p14:creationId xmlns:p14="http://schemas.microsoft.com/office/powerpoint/2010/main" val="3152274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005C3-83E3-6D4C-994C-155ACBC98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4ADADF-1681-9159-6217-1CC92F66AF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802 Architecture was discussed at the Technical Plenary,</a:t>
            </a:r>
          </a:p>
          <a:p>
            <a:pPr lvl="1"/>
            <a:r>
              <a:rPr lang="en-US" sz="2400" dirty="0"/>
              <a:t>Monday 11 July</a:t>
            </a:r>
          </a:p>
          <a:p>
            <a:pPr lvl="1"/>
            <a:r>
              <a:rPr lang="en-US" sz="2400" dirty="0"/>
              <a:t>Presentations may be found at </a:t>
            </a:r>
            <a:r>
              <a:rPr lang="en-US" sz="2400" dirty="0">
                <a:hlinkClick r:id="rId2"/>
              </a:rPr>
              <a:t>https://www.ieee802.org/Tutorials.shtml</a:t>
            </a:r>
            <a:r>
              <a:rPr lang="en-US" sz="2400" dirty="0"/>
              <a:t> </a:t>
            </a:r>
          </a:p>
          <a:p>
            <a:endParaRPr lang="en-US" sz="2800" dirty="0"/>
          </a:p>
          <a:p>
            <a:r>
              <a:rPr lang="en-US" sz="2800" dirty="0"/>
              <a:t>This discussion is to summarize the issues raised, and consider actions going forward</a:t>
            </a:r>
          </a:p>
          <a:p>
            <a:pPr lvl="1"/>
            <a:r>
              <a:rPr lang="en-US" sz="2400" dirty="0"/>
              <a:t>Not to do standards development on the IEEE Std 802</a:t>
            </a:r>
          </a:p>
          <a:p>
            <a:r>
              <a:rPr lang="en-US" sz="2800" dirty="0"/>
              <a:t>Glenn Parsons will lead discussion</a:t>
            </a:r>
          </a:p>
          <a:p>
            <a:r>
              <a:rPr lang="en-US" sz="2800" dirty="0"/>
              <a:t>(9:30AM-10:15AM)</a:t>
            </a:r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96863548"/>
      </p:ext>
    </p:extLst>
  </p:cSld>
  <p:clrMapOvr>
    <a:masterClrMapping/>
  </p:clrMapOvr>
</p:sld>
</file>

<file path=ppt/theme/theme1.xml><?xml version="1.0" encoding="utf-8"?>
<a:theme xmlns:a="http://schemas.openxmlformats.org/drawingml/2006/main" name="1_EEE">
  <a:themeElements>
    <a:clrScheme name="1_EE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EE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E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agenda</Template>
  <TotalTime>2231</TotalTime>
  <Words>70</Words>
  <Application>Microsoft Office PowerPoint</Application>
  <PresentationFormat>Widescreen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1_EEE</vt:lpstr>
      <vt:lpstr>Architecture and Technical Coherence</vt:lpstr>
      <vt:lpstr>Intro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 and General Information</dc:title>
  <dc:subject>IEEE P802.3dg Task Force</dc:subject>
  <dc:creator>Law, David;george@cmephyconsulting.com</dc:creator>
  <cp:keywords>Agenda</cp:keywords>
  <cp:lastModifiedBy>George Zimmerman</cp:lastModifiedBy>
  <cp:revision>134</cp:revision>
  <dcterms:created xsi:type="dcterms:W3CDTF">2011-08-10T17:21:09Z</dcterms:created>
  <dcterms:modified xsi:type="dcterms:W3CDTF">2022-07-15T14:03:05Z</dcterms:modified>
</cp:coreProperties>
</file>