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</p:sldMasterIdLst>
  <p:notesMasterIdLst>
    <p:notesMasterId r:id="rId7"/>
  </p:notesMasterIdLst>
  <p:handoutMasterIdLst>
    <p:handoutMasterId r:id="rId8"/>
  </p:handoutMasterIdLst>
  <p:sldIdLst>
    <p:sldId id="304" r:id="rId2"/>
    <p:sldId id="306" r:id="rId3"/>
    <p:sldId id="307" r:id="rId4"/>
    <p:sldId id="308" r:id="rId5"/>
    <p:sldId id="309" r:id="rId6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row, Bob" initials="" lastIdx="4" clrIdx="0"/>
  <p:cmAuthor id="1" name="David Law" initials="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8" autoAdjust="0"/>
    <p:restoredTop sz="84713" autoAdjust="0"/>
  </p:normalViewPr>
  <p:slideViewPr>
    <p:cSldViewPr>
      <p:cViewPr varScale="1">
        <p:scale>
          <a:sx n="68" d="100"/>
          <a:sy n="68" d="100"/>
        </p:scale>
        <p:origin x="738" y="7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2442" y="114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17BA86C-65F5-4CF3-B3E0-262C24A6192F}" type="datetimeFigureOut">
              <a:rPr lang="en-US"/>
              <a:pPr>
                <a:defRPr/>
              </a:pPr>
              <a:t>7/15/2022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8A8D477-3781-4FB6-B024-7E4A5E857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52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590AAE55-AC1F-40CD-88B6-F4E33C4F9407}" type="datetimeFigureOut">
              <a:rPr lang="en-US"/>
              <a:pPr>
                <a:defRPr/>
              </a:pPr>
              <a:t>7/15/2022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536C3E89-58A8-4CE9-BC88-C9655D56D5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917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733" y="6604000"/>
            <a:ext cx="12172951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234" y="3175"/>
            <a:ext cx="1218141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595418" y="6589714"/>
            <a:ext cx="153458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493E4F6A-BA2B-490F-81CA-D73197DDEB50}" type="slidenum">
              <a:rPr lang="en-US" sz="1200">
                <a:solidFill>
                  <a:schemeClr val="bg1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404813"/>
            <a:ext cx="2743200" cy="5472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04813"/>
            <a:ext cx="8026400" cy="5472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04813"/>
            <a:ext cx="10972800" cy="7921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350964"/>
            <a:ext cx="10972800" cy="2185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689351"/>
            <a:ext cx="10972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50963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50963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-350" y="6604000"/>
            <a:ext cx="12172951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4234" y="3175"/>
            <a:ext cx="1218141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0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04813"/>
            <a:ext cx="109728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50963"/>
            <a:ext cx="10972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0422" name="Line 6"/>
          <p:cNvSpPr>
            <a:spLocks noChangeShapeType="1"/>
          </p:cNvSpPr>
          <p:nvPr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/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10597801" y="6589714"/>
            <a:ext cx="153458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C62FF8F1-61A8-4392-9E7C-730B2CB4B51A}" type="slidenum">
              <a:rPr lang="en-US" sz="1200">
                <a:solidFill>
                  <a:schemeClr val="bg1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0425" name="Text Box 9"/>
          <p:cNvSpPr txBox="1">
            <a:spLocks noChangeArrowheads="1"/>
          </p:cNvSpPr>
          <p:nvPr userDrawn="1"/>
        </p:nvSpPr>
        <p:spPr bwMode="auto">
          <a:xfrm>
            <a:off x="-13051" y="6591300"/>
            <a:ext cx="12192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</a:rPr>
              <a:t>IEEE 802 July 2022 Plenary - Workshop</a:t>
            </a: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-13051" y="6589714"/>
            <a:ext cx="865943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bg1"/>
                </a:solidFill>
              </a:rPr>
              <a:t>7/14/2022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2" r:id="rId2"/>
    <p:sldLayoutId id="2147483711" r:id="rId3"/>
    <p:sldLayoutId id="2147483710" r:id="rId4"/>
    <p:sldLayoutId id="2147483709" r:id="rId5"/>
    <p:sldLayoutId id="2147483708" r:id="rId6"/>
    <p:sldLayoutId id="2147483707" r:id="rId7"/>
    <p:sldLayoutId id="2147483706" r:id="rId8"/>
    <p:sldLayoutId id="2147483705" r:id="rId9"/>
    <p:sldLayoutId id="2147483704" r:id="rId10"/>
    <p:sldLayoutId id="2147483703" r:id="rId11"/>
    <p:sldLayoutId id="2147483702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F9D92-8D39-B6A8-5149-1477349E38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Future of 802 / Improving Technical Exposure and Collaboration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35CBE2-B8B4-0B70-044D-3A189D9AD6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IEEE 802 Workshop</a:t>
            </a:r>
          </a:p>
          <a:p>
            <a:r>
              <a:rPr lang="en-US" dirty="0"/>
              <a:t>July 2022</a:t>
            </a:r>
          </a:p>
        </p:txBody>
      </p:sp>
    </p:spTree>
    <p:extLst>
      <p:ext uri="{BB962C8B-B14F-4D97-AF65-F5344CB8AC3E}">
        <p14:creationId xmlns:p14="http://schemas.microsoft.com/office/powerpoint/2010/main" val="3152274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005C3-83E3-6D4C-994C-155ACBC98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ADADF-1681-9159-6217-1CC92F66A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2 years of remote meetings have churned our membership</a:t>
            </a:r>
          </a:p>
          <a:p>
            <a:pPr lvl="1"/>
            <a:r>
              <a:rPr lang="en-US" sz="2400" dirty="0"/>
              <a:t>New projects, new faces ; More attendees ; </a:t>
            </a:r>
            <a:r>
              <a:rPr lang="en-US" sz="2400" b="1" dirty="0"/>
              <a:t>MORE SILO-ING</a:t>
            </a:r>
          </a:p>
          <a:p>
            <a:pPr lvl="1"/>
            <a:r>
              <a:rPr lang="en-US" sz="2400" dirty="0"/>
              <a:t>Return to face-to-face presents challenges &amp; opportunities to improve 802</a:t>
            </a:r>
          </a:p>
          <a:p>
            <a:pPr lvl="1"/>
            <a:endParaRPr lang="en-US" sz="2400" dirty="0"/>
          </a:p>
          <a:p>
            <a:r>
              <a:rPr lang="en-US" sz="2800" dirty="0"/>
              <a:t>How do the working groups relate?</a:t>
            </a:r>
          </a:p>
          <a:p>
            <a:pPr lvl="1"/>
            <a:r>
              <a:rPr lang="en-US" sz="2400" dirty="0"/>
              <a:t>How do they need to relate?</a:t>
            </a:r>
          </a:p>
          <a:p>
            <a:r>
              <a:rPr lang="en-US" sz="2800" dirty="0"/>
              <a:t>How does the average WG participant view it</a:t>
            </a:r>
          </a:p>
          <a:p>
            <a:pPr lvl="1"/>
            <a:r>
              <a:rPr lang="en-US" sz="2400" dirty="0"/>
              <a:t>What should/can we do to change that?</a:t>
            </a:r>
          </a:p>
          <a:p>
            <a:r>
              <a:rPr lang="en-US" sz="2800" dirty="0"/>
              <a:t>(10:30AM-11:30AM)</a:t>
            </a:r>
          </a:p>
          <a:p>
            <a:pPr marL="457200" lvl="1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96863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5506F-1E8B-150A-3CB3-71D4F8415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do together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83AB9-D6FC-9805-E159-9E9CFFBCB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Review Project Documentation prior to Submittal</a:t>
            </a:r>
          </a:p>
          <a:p>
            <a:pPr lvl="1"/>
            <a:r>
              <a:rPr lang="en-US" sz="2400" dirty="0"/>
              <a:t>To improve the quality (Goal)</a:t>
            </a:r>
          </a:p>
          <a:p>
            <a:r>
              <a:rPr lang="en-US" sz="2800" dirty="0"/>
              <a:t>Review issues with progressing drafts to ballot</a:t>
            </a:r>
          </a:p>
          <a:p>
            <a:pPr lvl="1"/>
            <a:r>
              <a:rPr lang="en-US" sz="2400" dirty="0"/>
              <a:t>To ensure process is followed, nominally to improve quality</a:t>
            </a:r>
          </a:p>
          <a:p>
            <a:pPr lvl="1"/>
            <a:r>
              <a:rPr lang="en-US" sz="2400" dirty="0"/>
              <a:t>Does it?</a:t>
            </a:r>
          </a:p>
          <a:p>
            <a:r>
              <a:rPr lang="en-US" sz="2800" dirty="0"/>
              <a:t>Provide technical tutorials</a:t>
            </a:r>
          </a:p>
          <a:p>
            <a:r>
              <a:rPr lang="en-US" sz="2800" dirty="0"/>
              <a:t>Consider initiation of new projects</a:t>
            </a:r>
          </a:p>
          <a:p>
            <a:r>
              <a:rPr lang="en-US" sz="2800" dirty="0"/>
              <a:t>Consider relationship of projects to participation, market objectives, and technical capabilities (CSDs)</a:t>
            </a:r>
          </a:p>
          <a:p>
            <a:r>
              <a:rPr lang="en-US" sz="2800" dirty="0"/>
              <a:t>Argue about overlaps….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9923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07526-802A-8CC6-5DCF-CD28976A4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don’t do (today) together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16C07-3C9D-3F62-1E60-77C7658182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opportunities for joint work</a:t>
            </a:r>
          </a:p>
          <a:p>
            <a:pPr lvl="1"/>
            <a:r>
              <a:rPr lang="en-US" dirty="0"/>
              <a:t>Who owns joint work?</a:t>
            </a:r>
          </a:p>
          <a:p>
            <a:pPr lvl="1"/>
            <a:r>
              <a:rPr lang="en-US" dirty="0"/>
              <a:t>Are we using the tools we have effectively </a:t>
            </a:r>
          </a:p>
          <a:p>
            <a:pPr lvl="2"/>
            <a:r>
              <a:rPr lang="en-US" dirty="0"/>
              <a:t>Examples: coexistence or compatibility</a:t>
            </a:r>
          </a:p>
          <a:p>
            <a:pPr lvl="1"/>
            <a:r>
              <a:rPr lang="en-US" dirty="0"/>
              <a:t>Do these apply across all WGs or do only segments interact?</a:t>
            </a:r>
          </a:p>
          <a:p>
            <a:r>
              <a:rPr lang="en-US" dirty="0"/>
              <a:t>Resolve arguments about overlaps in a productive or efficient way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871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8CBE1-3D3A-A6F8-201D-EBD351BD3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to consider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2E83C5-47E9-9783-F175-B1BCE7A77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encourage joint work?</a:t>
            </a:r>
          </a:p>
          <a:p>
            <a:r>
              <a:rPr lang="en-US" dirty="0"/>
              <a:t>Should we restructure inherently collaborative functions</a:t>
            </a:r>
          </a:p>
          <a:p>
            <a:pPr lvl="1"/>
            <a:r>
              <a:rPr lang="en-US" dirty="0"/>
              <a:t>Coexistence – does the WG structure fit it?</a:t>
            </a:r>
          </a:p>
          <a:p>
            <a:pPr lvl="1"/>
            <a:r>
              <a:rPr lang="en-US" dirty="0"/>
              <a:t>Compatibility – does it need a distinct forum?</a:t>
            </a:r>
          </a:p>
          <a:p>
            <a:r>
              <a:rPr lang="en-US" dirty="0"/>
              <a:t>How can better engage those here for a specific project with an overall WG and the overall scope of 802?</a:t>
            </a:r>
          </a:p>
          <a:p>
            <a:r>
              <a:rPr lang="en-US" dirty="0"/>
              <a:t>Should we work to surface common technical problems?</a:t>
            </a:r>
          </a:p>
          <a:p>
            <a:pPr lvl="1"/>
            <a:r>
              <a:rPr lang="en-US" dirty="0"/>
              <a:t>How do we engage those here to implement one standard</a:t>
            </a:r>
          </a:p>
        </p:txBody>
      </p:sp>
    </p:spTree>
    <p:extLst>
      <p:ext uri="{BB962C8B-B14F-4D97-AF65-F5344CB8AC3E}">
        <p14:creationId xmlns:p14="http://schemas.microsoft.com/office/powerpoint/2010/main" val="2270191543"/>
      </p:ext>
    </p:extLst>
  </p:cSld>
  <p:clrMapOvr>
    <a:masterClrMapping/>
  </p:clrMapOvr>
</p:sld>
</file>

<file path=ppt/theme/theme1.xml><?xml version="1.0" encoding="utf-8"?>
<a:theme xmlns:a="http://schemas.openxmlformats.org/drawingml/2006/main" name="1_EEE">
  <a:themeElements>
    <a:clrScheme name="1_EE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EE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agenda</Template>
  <TotalTime>2232</TotalTime>
  <Words>273</Words>
  <Application>Microsoft Office PowerPoint</Application>
  <PresentationFormat>Widescreen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1_EEE</vt:lpstr>
      <vt:lpstr>Future of 802 / Improving Technical Exposure and Collaboration</vt:lpstr>
      <vt:lpstr>Intro</vt:lpstr>
      <vt:lpstr>What do we do together</vt:lpstr>
      <vt:lpstr>What we don’t do (today) together</vt:lpstr>
      <vt:lpstr>Questions to consider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and General Information</dc:title>
  <dc:subject>IEEE P802.3dg Task Force</dc:subject>
  <dc:creator>Law, David;george@cmephyconsulting.com</dc:creator>
  <cp:keywords>Agenda</cp:keywords>
  <cp:lastModifiedBy>George Zimmerman</cp:lastModifiedBy>
  <cp:revision>134</cp:revision>
  <dcterms:created xsi:type="dcterms:W3CDTF">2011-08-10T17:21:09Z</dcterms:created>
  <dcterms:modified xsi:type="dcterms:W3CDTF">2022-07-15T13:58:26Z</dcterms:modified>
</cp:coreProperties>
</file>