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2"/>
  </p:notesMasterIdLst>
  <p:handoutMasterIdLst>
    <p:handoutMasterId r:id="rId13"/>
  </p:handoutMasterIdLst>
  <p:sldIdLst>
    <p:sldId id="361" r:id="rId3"/>
    <p:sldId id="287" r:id="rId4"/>
    <p:sldId id="288" r:id="rId5"/>
    <p:sldId id="289" r:id="rId6"/>
    <p:sldId id="677" r:id="rId7"/>
    <p:sldId id="672" r:id="rId8"/>
    <p:sldId id="701" r:id="rId9"/>
    <p:sldId id="668" r:id="rId10"/>
    <p:sldId id="359" r:id="rId1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99" d="100"/>
          <a:sy n="99" d="100"/>
        </p:scale>
        <p:origin x="96" y="52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130th Plenary Session</a:t>
            </a:r>
            <a:br>
              <a:rPr lang="en-US" sz="4000" dirty="0"/>
            </a:br>
            <a:r>
              <a:rPr lang="en-US" sz="2800" dirty="0"/>
              <a:t>(1st mixed mode Plenary Session)</a:t>
            </a:r>
            <a:br>
              <a:rPr lang="en-US" sz="4000" dirty="0"/>
            </a:br>
            <a:br>
              <a:rPr lang="en-US" sz="4000" dirty="0"/>
            </a:br>
            <a:r>
              <a:rPr lang="en-US" sz="4000" dirty="0"/>
              <a:t>11 July 2022 to</a:t>
            </a:r>
            <a:br>
              <a:rPr lang="en-US" sz="4000" dirty="0"/>
            </a:br>
            <a:r>
              <a:rPr lang="en-US" sz="4000" dirty="0"/>
              <a:t>15 July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ec-22-0156-00-00EC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2.01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3.00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0860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lvl="1">
              <a:buFont typeface="Arial" panose="020B0604020202020204" pitchFamily="34" charset="0"/>
              <a:buChar char="•"/>
            </a:pPr>
            <a:r>
              <a:rPr lang="en-US" sz="2000" dirty="0"/>
              <a:t>Reminder #1: Please use IMAT to log your attendance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#2: Interim EC meeting scheduled for 19:00-21:00 UTC 02 August (15:00-17:00 ET)</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#3: </a:t>
            </a:r>
            <a:br>
              <a:rPr lang="en-US" sz="2000" dirty="0"/>
            </a:br>
            <a:r>
              <a:rPr lang="en-US" sz="2000" dirty="0"/>
              <a:t>closing EC consent agenda items due 17:00 UTC Wednesday 13 July 2022 (13:00 ET)</a:t>
            </a:r>
            <a:br>
              <a:rPr lang="en-US" sz="2000" dirty="0"/>
            </a:br>
            <a:r>
              <a:rPr lang="en-US" sz="2000" dirty="0"/>
              <a:t>  -- 48 hours prior to the start of the closing EC meeting.  </a:t>
            </a:r>
            <a:br>
              <a:rPr lang="en-US" sz="2000" dirty="0"/>
            </a:br>
            <a:r>
              <a:rPr lang="en-US" sz="2000" dirty="0"/>
              <a:t>vote tallies in support of consent agenda items due 15:00 UTC Friday 15 July 2022 (11:00 ET)</a:t>
            </a:r>
            <a:br>
              <a:rPr lang="en-US" sz="2000" dirty="0"/>
            </a:br>
            <a:r>
              <a:rPr lang="en-US" sz="2000" dirty="0"/>
              <a:t>  -- 2 hours prior to the start of the closing EC plenary meeting.</a:t>
            </a:r>
            <a:br>
              <a:rPr lang="en-US" sz="2000" dirty="0"/>
            </a:br>
            <a:endParaRPr lang="en-US" sz="2000" dirty="0"/>
          </a:p>
          <a:p>
            <a:pPr lvl="1">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marL="457200" lvl="1" indent="0">
              <a:buNone/>
            </a:pPr>
            <a:r>
              <a:rPr lang="en-US" sz="2000" dirty="0"/>
              <a:t>Once around the </a:t>
            </a:r>
            <a:r>
              <a:rPr lang="en-US" sz="2000"/>
              <a:t>(mixed-mode) table</a:t>
            </a:r>
            <a:r>
              <a:rPr lang="en-US" sz="2000" dirty="0"/>
              <a:t>, a quick poll: 		</a:t>
            </a:r>
          </a:p>
          <a:p>
            <a:pPr lvl="1">
              <a:buFont typeface="Arial" panose="020B0604020202020204" pitchFamily="34" charset="0"/>
              <a:buChar char="•"/>
            </a:pPr>
            <a:r>
              <a:rPr lang="en-US" sz="2000" dirty="0"/>
              <a:t>Was this mixed mode plenary session successful?</a:t>
            </a:r>
          </a:p>
          <a:p>
            <a:pPr lvl="1">
              <a:buFont typeface="Arial" panose="020B0604020202020204" pitchFamily="34" charset="0"/>
              <a:buChar char="•"/>
            </a:pPr>
            <a:r>
              <a:rPr lang="en-US" sz="2000" dirty="0"/>
              <a:t>ONE word response please: Yes or No</a:t>
            </a:r>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Tree>
    <p:extLst>
      <p:ext uri="{BB962C8B-B14F-4D97-AF65-F5344CB8AC3E}">
        <p14:creationId xmlns:p14="http://schemas.microsoft.com/office/powerpoint/2010/main" val="341905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8</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8.07 802/SA Task Force Update </a:t>
            </a:r>
          </a:p>
        </p:txBody>
      </p:sp>
      <p:sp>
        <p:nvSpPr>
          <p:cNvPr id="14340" name="Rectangle 3"/>
          <p:cNvSpPr>
            <a:spLocks noGrp="1" noChangeArrowheads="1"/>
          </p:cNvSpPr>
          <p:nvPr>
            <p:ph type="body" idx="1"/>
          </p:nvPr>
        </p:nvSpPr>
        <p:spPr>
          <a:xfrm>
            <a:off x="152400" y="914400"/>
            <a:ext cx="11430000" cy="5410200"/>
          </a:xfrm>
        </p:spPr>
        <p:txBody>
          <a:bodyPr/>
          <a:lstStyle/>
          <a:p>
            <a:pPr marL="0" indent="0" eaLnBrk="1" hangingPunct="1">
              <a:buNone/>
              <a:defRPr/>
            </a:pPr>
            <a:r>
              <a:rPr lang="en-US" sz="2000" dirty="0"/>
              <a:t>802/SA Task Force Meeting held Monday 11 July 2022 16:00-17:00 ET</a:t>
            </a:r>
            <a:br>
              <a:rPr lang="en-US" sz="2000" dirty="0"/>
            </a:br>
            <a:r>
              <a:rPr lang="en-US" sz="2000" dirty="0"/>
              <a:t>(notes at ec-22-0157-00-00EC-11jul2022-802-sa-tf-notes.docx)</a:t>
            </a:r>
          </a:p>
        </p:txBody>
      </p:sp>
      <p:pic>
        <p:nvPicPr>
          <p:cNvPr id="3" name="Picture 2">
            <a:extLst>
              <a:ext uri="{FF2B5EF4-FFF2-40B4-BE49-F238E27FC236}">
                <a16:creationId xmlns:a16="http://schemas.microsoft.com/office/drawing/2014/main" id="{06C725BF-DCC7-4B31-82F2-9E621B14BC34}"/>
              </a:ext>
            </a:extLst>
          </p:cNvPr>
          <p:cNvPicPr>
            <a:picLocks noChangeAspect="1"/>
          </p:cNvPicPr>
          <p:nvPr/>
        </p:nvPicPr>
        <p:blipFill>
          <a:blip r:embed="rId2"/>
          <a:stretch>
            <a:fillRect/>
          </a:stretch>
        </p:blipFill>
        <p:spPr>
          <a:xfrm>
            <a:off x="1500028" y="1676400"/>
            <a:ext cx="8734743" cy="46482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9</a:t>
            </a:fld>
            <a:endParaRPr lang="en-US"/>
          </a:p>
        </p:txBody>
      </p:sp>
      <p:sp>
        <p:nvSpPr>
          <p:cNvPr id="21507" name="Rectangle 2"/>
          <p:cNvSpPr>
            <a:spLocks noGrp="1" noChangeArrowheads="1"/>
          </p:cNvSpPr>
          <p:nvPr>
            <p:ph type="title"/>
          </p:nvPr>
        </p:nvSpPr>
        <p:spPr/>
        <p:txBody>
          <a:bodyPr/>
          <a:lstStyle/>
          <a:p>
            <a:pPr eaLnBrk="1" hangingPunct="1"/>
            <a:r>
              <a:rPr lang="en-US" sz="4000" dirty="0"/>
              <a:t>End of Closing EC Meeting</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272041</TotalTime>
  <Words>753</Words>
  <Application>Microsoft Office PowerPoint</Application>
  <PresentationFormat>Widescreen</PresentationFormat>
  <Paragraphs>57</Paragraphs>
  <Slides>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Lucida Grande</vt:lpstr>
      <vt:lpstr>Times New Roman</vt:lpstr>
      <vt:lpstr>Default Design</vt:lpstr>
      <vt:lpstr>Office Theme</vt:lpstr>
      <vt:lpstr>IEEE 802 LMSC  130th Plenary Session (1st mixed mode Plenary Session)  11 July 2022 to 15 July 2022    </vt:lpstr>
      <vt:lpstr>2.01 Participant behavior in IEEE-SA activities is guided by the IEEE Codes of Ethics &amp; Conduct</vt:lpstr>
      <vt:lpstr>2.01 Participants in the IEEE-SA “individual process” shall act independently of others, including employers</vt:lpstr>
      <vt:lpstr>2.01 IEEE-SA standards activities shall allow the fair &amp; equitable consideration of all viewpoints</vt:lpstr>
      <vt:lpstr>3.00 Chair’s Announcements</vt:lpstr>
      <vt:lpstr>3.00 Chair’s Announcements</vt:lpstr>
      <vt:lpstr>3.00 Chair’s Announcements</vt:lpstr>
      <vt:lpstr>8.07 802/SA Task Force Update </vt:lpstr>
      <vt:lpstr>End of Closing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4067</cp:revision>
  <cp:lastPrinted>2022-03-04T19:16:52Z</cp:lastPrinted>
  <dcterms:created xsi:type="dcterms:W3CDTF">2002-03-10T15:43:16Z</dcterms:created>
  <dcterms:modified xsi:type="dcterms:W3CDTF">2022-07-15T14:45:34Z</dcterms:modified>
</cp:coreProperties>
</file>