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1971" r:id="rId2"/>
    <p:sldId id="2003" r:id="rId3"/>
    <p:sldId id="56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  <p:cmAuthor id="2" name="Jessy V Rouyer" initials="JVR" lastIdx="1" clrIdx="1">
    <p:extLst>
      <p:ext uri="{19B8F6BF-5375-455C-9EA6-DF929625EA0E}">
        <p15:presenceInfo xmlns:p15="http://schemas.microsoft.com/office/powerpoint/2012/main" userId="Jessy V Rouy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11" autoAdjust="0"/>
    <p:restoredTop sz="93686" autoAdjust="0"/>
  </p:normalViewPr>
  <p:slideViewPr>
    <p:cSldViewPr showGuides="1">
      <p:cViewPr varScale="1">
        <p:scale>
          <a:sx n="67" d="100"/>
          <a:sy n="67" d="100"/>
        </p:scale>
        <p:origin x="14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30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959D19-1FE8-493D-A0E2-ED883022503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8">
            <a:extLst>
              <a:ext uri="{FF2B5EF4-FFF2-40B4-BE49-F238E27FC236}">
                <a16:creationId xmlns:a16="http://schemas.microsoft.com/office/drawing/2014/main" id="{F6AEF2F2-49A1-445F-9A75-35A96BAD71B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ec-22-00152-01-00EC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ec-22-00152-01-00EC 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8021to1588-announce-message-0722-v01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5E0-C4F4-4B3A-949E-C3DCF8D4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802.1 agenda items for LMSC Closing Plenary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A3206-4562-4BF7-92FA-287E488D6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  <a:p>
            <a:r>
              <a:rPr lang="en-GB" sz="4000" dirty="0"/>
              <a:t> </a:t>
            </a:r>
            <a:r>
              <a:rPr lang="en-GB" sz="1400" dirty="0"/>
              <a:t>(V3 – 802.1 version #)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9087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802.1 Motions</a:t>
            </a:r>
            <a:br>
              <a:rPr lang="en-US" dirty="0"/>
            </a:br>
            <a:r>
              <a:rPr lang="en-US" dirty="0"/>
              <a:t>2022-03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Consent Agenda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Liaisons and external communications (II)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6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7.13 -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dirty="0">
                <a:hlinkClick r:id="rId2"/>
              </a:rPr>
              <a:t>https://www.ieee802.org/1/files/public/docs2022/liaison-8021to1588-announce-message-0722-v01.pdf</a:t>
            </a:r>
            <a:r>
              <a:rPr lang="en-US" dirty="0"/>
              <a:t> as communication to IEEE 1588, granting the IEEE 802.1 WG chair (or his delegate) editorial license.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Proposed: Max Turner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Second: Craig Gunther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the WG (y/n/a):  42, 1,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EC,</a:t>
            </a:r>
            <a:r>
              <a:rPr lang="en-GB" dirty="0"/>
              <a:t> for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2969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5085</TotalTime>
  <Words>108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Title slide</vt:lpstr>
      <vt:lpstr>802.1 agenda items for LMSC Closing Plenary</vt:lpstr>
      <vt:lpstr>802.1 Motions 2022-03   Consent Agenda   Liaisons and external communications (II) </vt:lpstr>
      <vt:lpstr>7.13 -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1159</cp:revision>
  <cp:lastPrinted>2021-07-20T12:47:56Z</cp:lastPrinted>
  <dcterms:created xsi:type="dcterms:W3CDTF">2017-02-01T20:21:43Z</dcterms:created>
  <dcterms:modified xsi:type="dcterms:W3CDTF">2022-07-15T12:58:12Z</dcterms:modified>
</cp:coreProperties>
</file>