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7"/>
  </p:notesMasterIdLst>
  <p:handoutMasterIdLst>
    <p:handoutMasterId r:id="rId8"/>
  </p:handoutMasterIdLst>
  <p:sldIdLst>
    <p:sldId id="624" r:id="rId2"/>
    <p:sldId id="621" r:id="rId3"/>
    <p:sldId id="625" r:id="rId4"/>
    <p:sldId id="629" r:id="rId5"/>
    <p:sldId id="620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05" autoAdjust="0"/>
    <p:restoredTop sz="95437" autoAdjust="0"/>
  </p:normalViewPr>
  <p:slideViewPr>
    <p:cSldViewPr>
      <p:cViewPr varScale="1">
        <p:scale>
          <a:sx n="82" d="100"/>
          <a:sy n="82" d="100"/>
        </p:scale>
        <p:origin x="156" y="90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03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proofpoint.com/v2/url?u=https-3A__trac.ietf.org_trac_iesg_wiki_IEEE802andIETFCoordinationGuide&amp;d=DwMFaQ&amp;c=C5b8zRQO1miGmBeVZ2LFWg&amp;r=NTHtA_KHOOrju0kuqznMMhn2PgeiJdiVcWeUfvVgSN4&amp;m=KPeEsOC0VMTxUeogxRzynpZAoFG3wCgh-dX-t8Ff9es&amp;s=gSsgKhswxOcT-sEhOwtu7dQHd75f1MRmVCXwKY1rB_A&amp;e=" TargetMode="External"/><Relationship Id="rId2" Type="http://schemas.openxmlformats.org/officeDocument/2006/relationships/hyperlink" Target="https://www.iab.org/liaisons/iab-ieee-coordinatio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ab.org/liaisons/iab-ieee-coordination/" TargetMode="External"/><Relationship Id="rId2" Type="http://schemas.openxmlformats.org/officeDocument/2006/relationships/hyperlink" Target="https://datatracker.ietf.org/meeting/interim-2022-ietfieee-02/session/ietfiee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tracker.ietf.org/group/snac/document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ietf113-venue-visit-repor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4800" dirty="0" smtClean="0"/>
              <a:t>2022 </a:t>
            </a:r>
            <a:r>
              <a:rPr lang="en-US" sz="4800" dirty="0" smtClean="0"/>
              <a:t>July</a:t>
            </a:r>
            <a:r>
              <a:rPr lang="en-US" sz="4800" dirty="0" smtClean="0"/>
              <a:t> </a:t>
            </a:r>
            <a:r>
              <a:rPr lang="en-US" sz="4800" dirty="0" smtClean="0"/>
              <a:t>IETF SC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</a:t>
            </a:r>
            <a:r>
              <a:rPr lang="en-GB" sz="1500" dirty="0" smtClean="0"/>
              <a:t>2022-07-10</a:t>
            </a:r>
            <a:endParaRPr lang="en-GB" sz="15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298180"/>
              </p:ext>
            </p:extLst>
          </p:nvPr>
        </p:nvGraphicFramePr>
        <p:xfrm>
          <a:off x="747713" y="2674938"/>
          <a:ext cx="7618412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Document" r:id="rId4" imgW="10466184" imgH="2758361" progId="Word.Document.8">
                  <p:embed/>
                </p:oleObj>
              </mc:Choice>
              <mc:Fallback>
                <p:oleObj name="Document" r:id="rId4" imgW="10466184" imgH="27583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3" y="2674938"/>
                        <a:ext cx="7618412" cy="20097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Scope, Duties of 802/IETF SC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776412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 smtClean="0"/>
              <a:t>Membership: Membership is any IEEE 802 participant.</a:t>
            </a:r>
          </a:p>
          <a:p>
            <a:r>
              <a:rPr lang="en-GB" sz="2400" dirty="0" smtClean="0"/>
              <a:t>Dorothy </a:t>
            </a:r>
            <a:r>
              <a:rPr lang="en-GB" sz="2400" dirty="0"/>
              <a:t>Stanley, </a:t>
            </a:r>
            <a:r>
              <a:rPr lang="en-GB" sz="2400" dirty="0" smtClean="0"/>
              <a:t>chair.</a:t>
            </a:r>
          </a:p>
          <a:p>
            <a:endParaRPr lang="en-GB" sz="2400" dirty="0"/>
          </a:p>
          <a:p>
            <a:r>
              <a:rPr lang="en-GB" sz="2400" dirty="0" smtClean="0"/>
              <a:t>Scope </a:t>
            </a:r>
            <a:r>
              <a:rPr lang="en-GB" sz="2400" dirty="0"/>
              <a:t>and Duties: </a:t>
            </a:r>
            <a:endParaRPr lang="en-GB" sz="2400" dirty="0" smtClean="0"/>
          </a:p>
          <a:p>
            <a:pPr lvl="1"/>
            <a:r>
              <a:rPr lang="en-GB" sz="2000" dirty="0" smtClean="0"/>
              <a:t>Coordinate </a:t>
            </a:r>
            <a:r>
              <a:rPr lang="en-GB" sz="2000" dirty="0"/>
              <a:t>802 activities with IETF activities as appropriate.  Hold periodic joint meetings between 802 leadership and IETF leadership</a:t>
            </a:r>
            <a:r>
              <a:rPr lang="en-GB" sz="20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See </a:t>
            </a:r>
            <a:r>
              <a:rPr lang="en-US" sz="2400" dirty="0">
                <a:hlinkClick r:id="rId2"/>
              </a:rPr>
              <a:t>https://www.iab.org/liaisons/iab-ieee-coordination</a:t>
            </a:r>
            <a:r>
              <a:rPr lang="en-US" sz="2400" dirty="0" smtClean="0">
                <a:hlinkClick r:id="rId2"/>
              </a:rPr>
              <a:t>/</a:t>
            </a:r>
            <a:r>
              <a:rPr lang="en-US" sz="2400" dirty="0" smtClean="0"/>
              <a:t> and </a:t>
            </a:r>
            <a:r>
              <a:rPr lang="en-GB" sz="2400" u="sng" dirty="0" smtClean="0">
                <a:hlinkClick r:id="rId3"/>
              </a:rPr>
              <a:t>https</a:t>
            </a:r>
            <a:r>
              <a:rPr lang="en-GB" sz="2400" u="sng" dirty="0">
                <a:hlinkClick r:id="rId3"/>
              </a:rPr>
              <a:t>://trac.ietf.org/trac/iesg/wiki/IEEE802andIETFCoordinationGuide</a:t>
            </a:r>
            <a:endParaRPr lang="en-GB" sz="2400" dirty="0"/>
          </a:p>
          <a:p>
            <a:pPr marL="457200" lvl="1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44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IEEE 802 IETF </a:t>
            </a:r>
            <a:r>
              <a:rPr lang="en-US" sz="3600" dirty="0"/>
              <a:t>Standing </a:t>
            </a:r>
            <a:r>
              <a:rPr lang="en-US" sz="3600" dirty="0" smtClean="0"/>
              <a:t>Committee Report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July</a:t>
            </a:r>
            <a:r>
              <a:rPr lang="en-US" sz="3600" dirty="0" smtClean="0"/>
              <a:t> </a:t>
            </a:r>
            <a:r>
              <a:rPr lang="en-US" sz="3600" dirty="0" smtClean="0"/>
              <a:t>2022 </a:t>
            </a:r>
            <a:r>
              <a:rPr lang="en-US" sz="3600" dirty="0"/>
              <a:t>IEEE 802 plenary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90689"/>
            <a:ext cx="8534400" cy="4800600"/>
          </a:xfrm>
        </p:spPr>
        <p:txBody>
          <a:bodyPr>
            <a:normAutofit fontScale="70000" lnSpcReduction="20000"/>
          </a:bodyPr>
          <a:lstStyle/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900" dirty="0" smtClean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900" dirty="0" smtClean="0"/>
              <a:t>IAB/IESG/IEEE 802 coordination call was held </a:t>
            </a:r>
            <a:r>
              <a:rPr lang="en-US" sz="2900" dirty="0" smtClean="0"/>
              <a:t>2022-06-21</a:t>
            </a:r>
            <a:endParaRPr lang="en-US" sz="2900" dirty="0" smtClean="0"/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Agenda</a:t>
            </a:r>
            <a:r>
              <a:rPr lang="en-US" sz="2900" dirty="0"/>
              <a:t> </a:t>
            </a:r>
            <a:r>
              <a:rPr lang="en-US" sz="2900" dirty="0" smtClean="0"/>
              <a:t>and minutes </a:t>
            </a:r>
            <a:r>
              <a:rPr lang="en-US" sz="2900" dirty="0"/>
              <a:t>are posted here: </a:t>
            </a:r>
            <a:r>
              <a:rPr lang="en-US" sz="2900" dirty="0">
                <a:hlinkClick r:id="rId2"/>
              </a:rPr>
              <a:t>https://</a:t>
            </a:r>
            <a:r>
              <a:rPr lang="en-US" sz="2900" dirty="0" smtClean="0">
                <a:hlinkClick r:id="rId2"/>
              </a:rPr>
              <a:t>datatracker.ietf.org/meeting/interim-2022-ietfieee-02/session/ietfieee</a:t>
            </a:r>
            <a:r>
              <a:rPr lang="en-US" sz="2900" dirty="0" smtClean="0"/>
              <a:t> </a:t>
            </a:r>
            <a:r>
              <a:rPr lang="en-US" sz="2900" dirty="0" smtClean="0"/>
              <a:t/>
            </a:r>
            <a:br>
              <a:rPr lang="en-US" sz="2900" dirty="0" smtClean="0"/>
            </a:br>
            <a:endParaRPr lang="en-US" sz="2900" dirty="0" smtClean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900" dirty="0" smtClean="0"/>
              <a:t>Current active topics are applicable to 802.1, 802.11 and 802.15 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900" dirty="0" smtClean="0"/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Past meeting details on IAB </a:t>
            </a:r>
            <a:r>
              <a:rPr lang="en-US" sz="2900" dirty="0" smtClean="0"/>
              <a:t>IEEE 802 Coordination wiki website:</a:t>
            </a:r>
            <a:r>
              <a:rPr lang="en-US" sz="2900" dirty="0"/>
              <a:t/>
            </a:r>
            <a:br>
              <a:rPr lang="en-US" sz="2900" dirty="0"/>
            </a:br>
            <a:r>
              <a:rPr lang="en-US" sz="2900" dirty="0">
                <a:hlinkClick r:id="rId3"/>
              </a:rPr>
              <a:t>https://www.iab.org/liaisons/iab-ieee-coordination</a:t>
            </a:r>
            <a:r>
              <a:rPr lang="en-US" sz="2900" dirty="0" smtClean="0">
                <a:hlinkClick r:id="rId3"/>
              </a:rPr>
              <a:t>/</a:t>
            </a:r>
            <a:endParaRPr lang="en-US" sz="2900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900" b="1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The 802 IETF Standing Committee will not meet during the </a:t>
            </a:r>
            <a:r>
              <a:rPr lang="en-US" sz="2900" dirty="0" smtClean="0"/>
              <a:t>July</a:t>
            </a:r>
            <a:r>
              <a:rPr lang="en-US" sz="2900" dirty="0" smtClean="0"/>
              <a:t> </a:t>
            </a:r>
            <a:r>
              <a:rPr lang="en-US" sz="2900" dirty="0" smtClean="0"/>
              <a:t>2022 Plenary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b="1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04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Coordination Topics 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15240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Current items 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Item </a:t>
            </a:r>
            <a:r>
              <a:rPr lang="en-US" sz="2000" dirty="0"/>
              <a:t>5. Enabling use of Local Addresses for virtualization and </a:t>
            </a:r>
            <a:r>
              <a:rPr lang="en-US" sz="2000" dirty="0" smtClean="0"/>
              <a:t>IoT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25. Layer 2/Layer 3 Interaction for Time-Sensitive </a:t>
            </a:r>
            <a:r>
              <a:rPr lang="en-US" sz="2000" dirty="0" smtClean="0"/>
              <a:t>Traffic – TSN and </a:t>
            </a:r>
            <a:r>
              <a:rPr lang="en-US" sz="2000" dirty="0" err="1" smtClean="0"/>
              <a:t>DetNet</a:t>
            </a:r>
            <a:r>
              <a:rPr lang="en-US" sz="2000" dirty="0" smtClean="0"/>
              <a:t>. No specific items/issues.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27. Development of YANG models in the IEEE </a:t>
            </a:r>
            <a:r>
              <a:rPr lang="en-US" sz="2000" dirty="0" smtClean="0"/>
              <a:t>802 – Includes 802F </a:t>
            </a:r>
            <a:r>
              <a:rPr lang="en-US" sz="2000" dirty="0" err="1" smtClean="0"/>
              <a:t>Ethertype</a:t>
            </a:r>
            <a:r>
              <a:rPr lang="en-US" sz="2000" dirty="0" smtClean="0"/>
              <a:t> Yang Model, coordination with the RAC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33. Capability </a:t>
            </a:r>
            <a:r>
              <a:rPr lang="en-US" sz="2000" dirty="0" smtClean="0"/>
              <a:t>Discovery – 802.1ABdh (LLDPv2) under development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34. Reliable and Available Wireless (</a:t>
            </a:r>
            <a:r>
              <a:rPr lang="en-US" sz="2000" dirty="0" smtClean="0"/>
              <a:t>RAW)</a:t>
            </a:r>
            <a:endParaRPr lang="en-US" sz="20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Item 35. </a:t>
            </a:r>
            <a:r>
              <a:rPr lang="en-US" sz="2000" dirty="0"/>
              <a:t>MAC Address Device Identification for Network and Application Services</a:t>
            </a:r>
            <a:br>
              <a:rPr lang="en-US" sz="2000" dirty="0"/>
            </a:b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Other </a:t>
            </a:r>
            <a:r>
              <a:rPr lang="en-US" sz="2400" dirty="0" smtClean="0"/>
              <a:t>topics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SNAC BOF, </a:t>
            </a:r>
            <a:r>
              <a:rPr lang="en-US" sz="2000" dirty="0"/>
              <a:t>see </a:t>
            </a:r>
            <a:r>
              <a:rPr lang="en-US" sz="2000" dirty="0">
                <a:hlinkClick r:id="rId2"/>
              </a:rPr>
              <a:t>https://datatracker.ietf.org/group/snac/documents</a:t>
            </a:r>
            <a:r>
              <a:rPr lang="en-US" sz="2000" dirty="0" smtClean="0">
                <a:hlinkClick r:id="rId2"/>
              </a:rPr>
              <a:t>/</a:t>
            </a:r>
            <a:r>
              <a:rPr lang="en-US" sz="2000" dirty="0" smtClean="0"/>
              <a:t> Stub Network Auto Configuration</a:t>
            </a:r>
            <a:endParaRPr lang="en-US" sz="20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 smtClean="0"/>
          </a:p>
          <a:p>
            <a:pPr marL="457200" lvl="1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000" dirty="0" smtClean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 smtClean="0"/>
          </a:p>
          <a:p>
            <a:pPr marL="457200" lvl="1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983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Recent and Upcoming IETF Meetings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686376"/>
            <a:ext cx="8534400" cy="463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</a:t>
            </a:r>
            <a:r>
              <a:rPr lang="en-US" sz="2400" dirty="0" smtClean="0"/>
              <a:t>113 March 19-25, 2022 Vienna and online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Planning and site </a:t>
            </a:r>
            <a:r>
              <a:rPr lang="en-US" sz="2000" dirty="0"/>
              <a:t>visits underway, see </a:t>
            </a:r>
            <a:r>
              <a:rPr lang="en-US" sz="2000" dirty="0">
                <a:hlinkClick r:id="rId3"/>
              </a:rPr>
              <a:t>https://www.ietf.org/blog/ietf113-venue-visit-report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2022-06-21 Coordination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</a:t>
            </a:r>
            <a:r>
              <a:rPr lang="en-US" sz="2400" dirty="0" smtClean="0"/>
              <a:t>114 July 23-29, 2022 Philadelphia and </a:t>
            </a:r>
            <a:r>
              <a:rPr lang="en-US" sz="2400" dirty="0" smtClean="0"/>
              <a:t>online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</a:t>
            </a:r>
            <a:r>
              <a:rPr lang="en-US" sz="2400" dirty="0" smtClean="0"/>
              <a:t>115 November 5-11, 2022 London and </a:t>
            </a:r>
            <a:r>
              <a:rPr lang="en-US" sz="2400" dirty="0" smtClean="0"/>
              <a:t>online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116 March 25-31, 2023 TBD and online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117 July 22-28, 2023 San Francisco and online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52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247557</TotalTime>
  <Words>248</Words>
  <Application>Microsoft Office PowerPoint</Application>
  <PresentationFormat>On-screen Show (4:3)</PresentationFormat>
  <Paragraphs>71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Document</vt:lpstr>
      <vt:lpstr>2022 July IETF SC Report</vt:lpstr>
      <vt:lpstr>Scope, Duties of 802/IETF SC</vt:lpstr>
      <vt:lpstr> IEEE 802 IETF Standing Committee Report July 2022 IEEE 802 plenary  </vt:lpstr>
      <vt:lpstr>Coordination Topics </vt:lpstr>
      <vt:lpstr>Recent and Upcoming IETF Meetings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IETF SC report</dc:title>
  <dc:subject>802  IETF SC report</dc:subject>
  <dc:creator>Dorothy Stanley</dc:creator>
  <cp:lastModifiedBy>Stanley, Dorothy</cp:lastModifiedBy>
  <cp:revision>3741</cp:revision>
  <cp:lastPrinted>2017-11-04T17:30:55Z</cp:lastPrinted>
  <dcterms:created xsi:type="dcterms:W3CDTF">2002-03-10T15:43:16Z</dcterms:created>
  <dcterms:modified xsi:type="dcterms:W3CDTF">2022-07-11T03:34:13Z</dcterms:modified>
</cp:coreProperties>
</file>