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1719" r:id="rId4"/>
    <p:sldId id="1722" r:id="rId5"/>
    <p:sldId id="1723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69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1926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7359" y="363379"/>
            <a:ext cx="32781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-22-0130-00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0951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Jul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2-080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00-08-0jtc-response-to-comments-on-802-11ax-in-60-day-ballot.docx" TargetMode="External"/><Relationship Id="rId2" Type="http://schemas.openxmlformats.org/officeDocument/2006/relationships/hyperlink" Target="https://mentor.ieee.org/802.11/dcn/21/11-22-0242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July 2022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5 July 2022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Jul 2022 hybrid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12 Jul 2021, 4-6 pm 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 (</a:t>
            </a:r>
            <a:r>
              <a:rPr lang="en-AU" dirty="0">
                <a:hlinkClick r:id="rId3"/>
              </a:rPr>
              <a:t>11-22-0807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May 2022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reaffirmation of status as SC in Nov 2020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3"/>
            <a:r>
              <a:rPr lang="en-AU" dirty="0"/>
              <a:t>Including 802.11 IPR related issue</a:t>
            </a:r>
          </a:p>
          <a:p>
            <a:pPr lvl="1"/>
            <a:r>
              <a:rPr lang="en-AU" dirty="0"/>
              <a:t>Review SC6 activities, </a:t>
            </a:r>
            <a:r>
              <a:rPr lang="en-AU" dirty="0" err="1"/>
              <a:t>inc</a:t>
            </a:r>
            <a:endParaRPr lang="en-AU" dirty="0"/>
          </a:p>
          <a:p>
            <a:pPr lvl="2"/>
            <a:r>
              <a:rPr lang="en-AU" dirty="0"/>
              <a:t>Update on </a:t>
            </a:r>
            <a:r>
              <a:rPr lang="en-AU" i="1" dirty="0"/>
              <a:t>Industrial Wireless Network </a:t>
            </a:r>
            <a:r>
              <a:rPr lang="en-AU" dirty="0"/>
              <a:t>NP</a:t>
            </a:r>
          </a:p>
          <a:p>
            <a:pPr lvl="2"/>
            <a:r>
              <a:rPr lang="en-AU" dirty="0"/>
              <a:t>Update on </a:t>
            </a:r>
            <a:r>
              <a:rPr lang="en-GB" sz="1600" i="1" kern="0" dirty="0"/>
              <a:t>WLAN MCS Efficiency</a:t>
            </a:r>
            <a:r>
              <a:rPr lang="en-AU" sz="1600" i="1" kern="0" dirty="0"/>
              <a:t> </a:t>
            </a:r>
            <a:r>
              <a:rPr lang="en-AU" sz="1600" kern="0" dirty="0"/>
              <a:t>AG</a:t>
            </a:r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89 standards through to PSDO ratification with 40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3E48A27-67E1-4913-B2DA-09E254BFEF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2506776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are in the PSDO balloting &amp; publication process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4ABE54-771A-0D47-C3B3-21618112F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4F97B6-ADE0-D1AE-DEAA-548D8AEE0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247F2E-3D47-A937-B139-69199601BFF9}"/>
              </a:ext>
            </a:extLst>
          </p:cNvPr>
          <p:cNvSpPr/>
          <p:nvPr/>
        </p:nvSpPr>
        <p:spPr bwMode="auto">
          <a:xfrm>
            <a:off x="974725" y="5668963"/>
            <a:ext cx="1260475" cy="35401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F4F6614-02B8-E0B1-DDC6-CDD68EEA13E6}"/>
              </a:ext>
            </a:extLst>
          </p:cNvPr>
          <p:cNvSpPr txBox="1">
            <a:spLocks/>
          </p:cNvSpPr>
          <p:nvPr/>
        </p:nvSpPr>
        <p:spPr bwMode="auto">
          <a:xfrm>
            <a:off x="3352800" y="2219325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802.11ay</a:t>
            </a:r>
          </a:p>
          <a:p>
            <a:pPr lvl="1">
              <a:defRPr/>
            </a:pPr>
            <a:r>
              <a:rPr lang="en-AU" sz="1800" kern="0" dirty="0"/>
              <a:t>Waiting for FDIS</a:t>
            </a:r>
          </a:p>
          <a:p>
            <a:pPr lvl="2">
              <a:defRPr/>
            </a:pPr>
            <a:r>
              <a:rPr lang="en-AU" dirty="0"/>
              <a:t>802.1CBdb</a:t>
            </a:r>
          </a:p>
          <a:p>
            <a:pPr lvl="2">
              <a:defRPr/>
            </a:pPr>
            <a:r>
              <a:rPr lang="en-AU" dirty="0"/>
              <a:t>802.1CBcv</a:t>
            </a:r>
            <a:endParaRPr lang="en-AU" sz="1800" kern="0" dirty="0"/>
          </a:p>
          <a:p>
            <a:pPr lvl="1">
              <a:defRPr/>
            </a:pPr>
            <a:r>
              <a:rPr lang="en-AU" sz="1800" kern="0" dirty="0"/>
              <a:t>In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802.3ct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802.3cv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802.3cp</a:t>
            </a:r>
            <a:endParaRPr lang="en-AU" kern="0" dirty="0"/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802.1AS-2020/Cor 1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DBBEF5C-4EC7-D96F-D833-FBE4AD31620E}"/>
              </a:ext>
            </a:extLst>
          </p:cNvPr>
          <p:cNvSpPr txBox="1">
            <a:spLocks/>
          </p:cNvSpPr>
          <p:nvPr/>
        </p:nvSpPr>
        <p:spPr bwMode="auto">
          <a:xfrm>
            <a:off x="5867400" y="22098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Passed FDIS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</a:p>
          <a:p>
            <a:pPr lvl="2">
              <a:defRPr/>
            </a:pPr>
            <a:r>
              <a:rPr lang="en-AU" kern="0" dirty="0"/>
              <a:t>802.22</a:t>
            </a:r>
          </a:p>
          <a:p>
            <a:pPr lvl="2">
              <a:defRPr/>
            </a:pPr>
            <a:r>
              <a:rPr lang="en-AU" dirty="0">
                <a:solidFill>
                  <a:srgbClr val="FF0000"/>
                </a:solidFill>
              </a:rPr>
              <a:t>802.11-2020</a:t>
            </a:r>
            <a:endParaRPr lang="en-AU" sz="1800" kern="0" dirty="0"/>
          </a:p>
          <a:p>
            <a:pPr lvl="1">
              <a:defRPr/>
            </a:pPr>
            <a:r>
              <a:rPr lang="en-AU" sz="1800" kern="0" dirty="0"/>
              <a:t>Waiting for publication</a:t>
            </a:r>
          </a:p>
          <a:p>
            <a:pPr lvl="2">
              <a:defRPr/>
            </a:pPr>
            <a:r>
              <a:rPr lang="en-AU" dirty="0"/>
              <a:t>802.1CS</a:t>
            </a:r>
            <a:endParaRPr lang="en-AU" kern="0" dirty="0"/>
          </a:p>
          <a:p>
            <a:pPr lvl="1">
              <a:defRPr/>
            </a:pPr>
            <a:r>
              <a:rPr lang="en-AU" sz="1800" kern="0" dirty="0"/>
              <a:t>Published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802.1X 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802.3cr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802.3cu</a:t>
            </a:r>
          </a:p>
          <a:p>
            <a:pPr lvl="2">
              <a:spcBef>
                <a:spcPts val="200"/>
              </a:spcBef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4E6D47F-3504-94A9-F942-33D843422342}"/>
              </a:ext>
            </a:extLst>
          </p:cNvPr>
          <p:cNvSpPr txBox="1">
            <a:spLocks/>
          </p:cNvSpPr>
          <p:nvPr/>
        </p:nvSpPr>
        <p:spPr bwMode="auto">
          <a:xfrm>
            <a:off x="723900" y="2211388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802.11ba</a:t>
            </a:r>
          </a:p>
          <a:p>
            <a:pPr lvl="1">
              <a:defRPr/>
            </a:pPr>
            <a:r>
              <a:rPr lang="en-AU" sz="1800" kern="0" dirty="0"/>
              <a:t>In 60-day ballot 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802.1ABcu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802.1ABdh</a:t>
            </a:r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Passed 60-day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802.11ax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802.1ACct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802.1BA-Rev</a:t>
            </a:r>
          </a:p>
          <a:p>
            <a:pPr lvl="2">
              <a:spcBef>
                <a:spcPts val="200"/>
              </a:spcBef>
              <a:defRPr/>
            </a:pPr>
            <a:endParaRPr lang="en-AU" kern="0" dirty="0">
              <a:solidFill>
                <a:schemeClr val="accent2"/>
              </a:solidFill>
            </a:endParaRPr>
          </a:p>
          <a:p>
            <a:pPr lvl="1">
              <a:spcBef>
                <a:spcPts val="200"/>
              </a:spcBef>
              <a:defRPr/>
            </a:pPr>
            <a:endParaRPr lang="en-AU" sz="2600" kern="0" dirty="0"/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93114-62AD-44A7-901F-79514995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802.11 IPR issue is not yet resolved and discussions are not progressing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1BC7F-9F69-4CAD-A3A4-972A78625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Negative LOAs on various 802.11 amendments have become an issue</a:t>
            </a:r>
          </a:p>
          <a:p>
            <a:pPr lvl="2"/>
            <a:r>
              <a:rPr lang="en-AU" dirty="0"/>
              <a:t>802.11ax passed 60-day ballot but is blocked by IPR issue</a:t>
            </a:r>
          </a:p>
          <a:p>
            <a:pPr lvl="2"/>
            <a:r>
              <a:rPr lang="en-AU" dirty="0"/>
              <a:t>802.11ay failed 60-day ballot and will need to restart process</a:t>
            </a:r>
          </a:p>
          <a:p>
            <a:pPr lvl="2"/>
            <a:r>
              <a:rPr lang="en-AU" dirty="0"/>
              <a:t>802.11ba is blocked </a:t>
            </a:r>
            <a:r>
              <a:rPr lang="en-AU" i="1" dirty="0"/>
              <a:t>at the starting gate</a:t>
            </a:r>
            <a:r>
              <a:rPr lang="en-AU" dirty="0"/>
              <a:t>!</a:t>
            </a:r>
          </a:p>
          <a:p>
            <a:pPr lvl="2"/>
            <a:r>
              <a:rPr lang="en-AU" dirty="0"/>
              <a:t>(new) 802.11-2020 is now blocked by IPR issue</a:t>
            </a:r>
          </a:p>
          <a:p>
            <a:pPr lvl="1"/>
            <a:r>
              <a:rPr lang="en-AU" dirty="0"/>
              <a:t>In late 2021, responses to the 802.11ax ballot were sent to:</a:t>
            </a:r>
          </a:p>
          <a:p>
            <a:pPr lvl="2"/>
            <a:r>
              <a:rPr lang="en-AU" dirty="0"/>
              <a:t>ISO from IEEE SA President wrt IPR issues</a:t>
            </a:r>
          </a:p>
          <a:p>
            <a:pPr lvl="3"/>
            <a:r>
              <a:rPr lang="en-AU" dirty="0"/>
              <a:t>Text available in </a:t>
            </a:r>
            <a:r>
              <a:rPr lang="en-AU" dirty="0">
                <a:hlinkClick r:id="rId2"/>
              </a:rPr>
              <a:t>11-22-0242</a:t>
            </a:r>
            <a:endParaRPr lang="en-AU" dirty="0"/>
          </a:p>
          <a:p>
            <a:pPr lvl="2"/>
            <a:r>
              <a:rPr lang="en-AU" dirty="0"/>
              <a:t>SC6 from IEEE 802 wrt technical (security) issues…</a:t>
            </a:r>
          </a:p>
          <a:p>
            <a:pPr lvl="3"/>
            <a:r>
              <a:rPr lang="en-AU" dirty="0"/>
              <a:t>See </a:t>
            </a:r>
            <a:r>
              <a:rPr lang="en-AU" dirty="0">
                <a:hlinkClick r:id="rId3"/>
              </a:rPr>
              <a:t>11-21-1400-08</a:t>
            </a:r>
            <a:r>
              <a:rPr lang="en-AU" dirty="0"/>
              <a:t> </a:t>
            </a:r>
          </a:p>
          <a:p>
            <a:pPr lvl="1"/>
            <a:r>
              <a:rPr lang="en-AU" dirty="0"/>
              <a:t>It is understood that discussion between ISO &amp; IEEE SA has ground to a halt …</a:t>
            </a:r>
          </a:p>
          <a:p>
            <a:pPr lvl="2"/>
            <a:endParaRPr lang="en-AU" i="1" dirty="0"/>
          </a:p>
          <a:p>
            <a:pPr lvl="3"/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36724-B05B-4F93-BA72-113DF5AA1F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043863" y="6477000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7EDC2-0E60-4716-A306-1D23A5BC1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18000" y="6477000"/>
            <a:ext cx="565150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80B123D4-7329-4D7B-8A4C-2B3A53BFFF5D}"/>
              </a:ext>
            </a:extLst>
          </p:cNvPr>
          <p:cNvSpPr/>
          <p:nvPr/>
        </p:nvSpPr>
        <p:spPr bwMode="auto">
          <a:xfrm>
            <a:off x="6705600" y="2209800"/>
            <a:ext cx="152400" cy="457200"/>
          </a:xfrm>
          <a:prstGeom prst="righ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5D53E0-ECAF-4AD0-8DA5-EDBBECC845CF}"/>
              </a:ext>
            </a:extLst>
          </p:cNvPr>
          <p:cNvSpPr txBox="1"/>
          <p:nvPr/>
        </p:nvSpPr>
        <p:spPr>
          <a:xfrm>
            <a:off x="6858000" y="2022901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FF0000"/>
                </a:solidFill>
                <a:latin typeface="+mj-lt"/>
              </a:rPr>
              <a:t>Require IPR issue to be resolved</a:t>
            </a:r>
          </a:p>
        </p:txBody>
      </p:sp>
    </p:spTree>
    <p:extLst>
      <p:ext uri="{BB962C8B-B14F-4D97-AF65-F5344CB8AC3E}">
        <p14:creationId xmlns:p14="http://schemas.microsoft.com/office/powerpoint/2010/main" val="33552289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450</Words>
  <Application>Microsoft Office PowerPoint</Application>
  <PresentationFormat>On-screen Show (4:3)</PresentationFormat>
  <Paragraphs>135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 JTC1 Standing Committee July 2022 opening report for EC</vt:lpstr>
      <vt:lpstr>The IEEE 802 JTC1 SC has one slot at the Jul 2022 hybrid plenary meeting</vt:lpstr>
      <vt:lpstr>IEEE 802 has sent 89 standards through to PSDO ratification with 40 in-process</vt:lpstr>
      <vt:lpstr>A large number of IEEE 802 submissions are in the PSDO balloting &amp; publication process</vt:lpstr>
      <vt:lpstr>The 802.11 IPR issue is not yet resolved and discussions are not progressing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2022-07-05T00:41:05Z</dcterms:modified>
</cp:coreProperties>
</file>