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2" r:id="rId3"/>
  </p:sldMasterIdLst>
  <p:notesMasterIdLst>
    <p:notesMasterId r:id="rId36"/>
  </p:notesMasterIdLst>
  <p:handoutMasterIdLst>
    <p:handoutMasterId r:id="rId37"/>
  </p:handoutMasterIdLst>
  <p:sldIdLst>
    <p:sldId id="361" r:id="rId4"/>
    <p:sldId id="287" r:id="rId5"/>
    <p:sldId id="288" r:id="rId6"/>
    <p:sldId id="289" r:id="rId7"/>
    <p:sldId id="692" r:id="rId8"/>
    <p:sldId id="698" r:id="rId9"/>
    <p:sldId id="256" r:id="rId10"/>
    <p:sldId id="257" r:id="rId11"/>
    <p:sldId id="619" r:id="rId12"/>
    <p:sldId id="677" r:id="rId13"/>
    <p:sldId id="682" r:id="rId14"/>
    <p:sldId id="672" r:id="rId15"/>
    <p:sldId id="697" r:id="rId16"/>
    <p:sldId id="649" r:id="rId17"/>
    <p:sldId id="381" r:id="rId18"/>
    <p:sldId id="366" r:id="rId19"/>
    <p:sldId id="670" r:id="rId20"/>
    <p:sldId id="671" r:id="rId21"/>
    <p:sldId id="293" r:id="rId22"/>
    <p:sldId id="294" r:id="rId23"/>
    <p:sldId id="650" r:id="rId24"/>
    <p:sldId id="310" r:id="rId25"/>
    <p:sldId id="641" r:id="rId26"/>
    <p:sldId id="673" r:id="rId27"/>
    <p:sldId id="668" r:id="rId28"/>
    <p:sldId id="661" r:id="rId29"/>
    <p:sldId id="683" r:id="rId30"/>
    <p:sldId id="699" r:id="rId31"/>
    <p:sldId id="687" r:id="rId32"/>
    <p:sldId id="700" r:id="rId33"/>
    <p:sldId id="696" r:id="rId34"/>
    <p:sldId id="359" r:id="rId3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99" d="100"/>
          <a:sy n="99" d="100"/>
        </p:scale>
        <p:origin x="96" y="24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87123c87f5_9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87123c87f5_9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3b9cdd720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3b9cdd720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3.xml"/><Relationship Id="rId4" Type="http://schemas.openxmlformats.org/officeDocument/2006/relationships/hyperlink" Target="http://bit.ly/2TtBDfr" TargetMode="Externa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rot="207">
            <a:off x="2783567" y="4774799"/>
            <a:ext cx="6630000" cy="6528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1"/>
              </a:buClr>
              <a:buSzPts val="4800"/>
              <a:buNone/>
              <a:defRPr sz="5333">
                <a:solidFill>
                  <a:schemeClr val="dk2"/>
                </a:solidFill>
              </a:defRPr>
            </a:lvl1pPr>
            <a:lvl2pPr lvl="1" algn="ctr" rtl="0">
              <a:spcBef>
                <a:spcPts val="0"/>
              </a:spcBef>
              <a:spcAft>
                <a:spcPts val="0"/>
              </a:spcAft>
              <a:buClr>
                <a:schemeClr val="lt1"/>
              </a:buClr>
              <a:buSzPts val="3600"/>
              <a:buNone/>
              <a:defRPr sz="4800">
                <a:solidFill>
                  <a:schemeClr val="lt1"/>
                </a:solidFill>
              </a:defRPr>
            </a:lvl2pPr>
            <a:lvl3pPr lvl="2" algn="ctr" rtl="0">
              <a:spcBef>
                <a:spcPts val="0"/>
              </a:spcBef>
              <a:spcAft>
                <a:spcPts val="0"/>
              </a:spcAft>
              <a:buClr>
                <a:schemeClr val="lt1"/>
              </a:buClr>
              <a:buSzPts val="3600"/>
              <a:buNone/>
              <a:defRPr sz="4800">
                <a:solidFill>
                  <a:schemeClr val="lt1"/>
                </a:solidFill>
              </a:defRPr>
            </a:lvl3pPr>
            <a:lvl4pPr lvl="3" algn="ctr" rtl="0">
              <a:spcBef>
                <a:spcPts val="0"/>
              </a:spcBef>
              <a:spcAft>
                <a:spcPts val="0"/>
              </a:spcAft>
              <a:buClr>
                <a:schemeClr val="lt1"/>
              </a:buClr>
              <a:buSzPts val="3600"/>
              <a:buNone/>
              <a:defRPr sz="4800">
                <a:solidFill>
                  <a:schemeClr val="lt1"/>
                </a:solidFill>
              </a:defRPr>
            </a:lvl4pPr>
            <a:lvl5pPr lvl="4" algn="ctr" rtl="0">
              <a:spcBef>
                <a:spcPts val="0"/>
              </a:spcBef>
              <a:spcAft>
                <a:spcPts val="0"/>
              </a:spcAft>
              <a:buClr>
                <a:schemeClr val="lt1"/>
              </a:buClr>
              <a:buSzPts val="3600"/>
              <a:buNone/>
              <a:defRPr sz="4800">
                <a:solidFill>
                  <a:schemeClr val="lt1"/>
                </a:solidFill>
              </a:defRPr>
            </a:lvl5pPr>
            <a:lvl6pPr lvl="5" algn="ctr" rtl="0">
              <a:spcBef>
                <a:spcPts val="0"/>
              </a:spcBef>
              <a:spcAft>
                <a:spcPts val="0"/>
              </a:spcAft>
              <a:buClr>
                <a:schemeClr val="lt1"/>
              </a:buClr>
              <a:buSzPts val="3600"/>
              <a:buNone/>
              <a:defRPr sz="4800">
                <a:solidFill>
                  <a:schemeClr val="lt1"/>
                </a:solidFill>
              </a:defRPr>
            </a:lvl6pPr>
            <a:lvl7pPr lvl="6" algn="ctr" rtl="0">
              <a:spcBef>
                <a:spcPts val="0"/>
              </a:spcBef>
              <a:spcAft>
                <a:spcPts val="0"/>
              </a:spcAft>
              <a:buClr>
                <a:schemeClr val="lt1"/>
              </a:buClr>
              <a:buSzPts val="3600"/>
              <a:buNone/>
              <a:defRPr sz="4800">
                <a:solidFill>
                  <a:schemeClr val="lt1"/>
                </a:solidFill>
              </a:defRPr>
            </a:lvl7pPr>
            <a:lvl8pPr lvl="7" algn="ctr" rtl="0">
              <a:spcBef>
                <a:spcPts val="0"/>
              </a:spcBef>
              <a:spcAft>
                <a:spcPts val="0"/>
              </a:spcAft>
              <a:buClr>
                <a:schemeClr val="lt1"/>
              </a:buClr>
              <a:buSzPts val="3600"/>
              <a:buNone/>
              <a:defRPr sz="4800">
                <a:solidFill>
                  <a:schemeClr val="lt1"/>
                </a:solidFill>
              </a:defRPr>
            </a:lvl8pPr>
            <a:lvl9pPr lvl="8" algn="ctr" rtl="0">
              <a:spcBef>
                <a:spcPts val="0"/>
              </a:spcBef>
              <a:spcAft>
                <a:spcPts val="0"/>
              </a:spcAft>
              <a:buClr>
                <a:schemeClr val="lt1"/>
              </a:buClr>
              <a:buSzPts val="3600"/>
              <a:buNone/>
              <a:defRPr sz="4800">
                <a:solidFill>
                  <a:schemeClr val="lt1"/>
                </a:solidFill>
              </a:defRPr>
            </a:lvl9pPr>
          </a:lstStyle>
          <a:p>
            <a:endParaRPr/>
          </a:p>
        </p:txBody>
      </p:sp>
      <p:sp>
        <p:nvSpPr>
          <p:cNvPr id="10" name="Google Shape;10;p2"/>
          <p:cNvSpPr txBox="1">
            <a:spLocks noGrp="1"/>
          </p:cNvSpPr>
          <p:nvPr>
            <p:ph type="subTitle" idx="1"/>
          </p:nvPr>
        </p:nvSpPr>
        <p:spPr>
          <a:xfrm>
            <a:off x="3243484" y="5340456"/>
            <a:ext cx="5717200" cy="51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200"/>
              <a:buNone/>
              <a:defRPr>
                <a:solidFill>
                  <a:schemeClr val="lt2"/>
                </a:solidFill>
              </a:defRPr>
            </a:lvl1pPr>
            <a:lvl2pPr lvl="1" algn="ctr" rtl="0">
              <a:lnSpc>
                <a:spcPct val="100000"/>
              </a:lnSpc>
              <a:spcBef>
                <a:spcPts val="2133"/>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 name="Google Shape;11;p2"/>
          <p:cNvSpPr txBox="1">
            <a:spLocks noGrp="1"/>
          </p:cNvSpPr>
          <p:nvPr>
            <p:ph type="title" idx="2"/>
          </p:nvPr>
        </p:nvSpPr>
        <p:spPr>
          <a:xfrm rot="634">
            <a:off x="5014167" y="1998867"/>
            <a:ext cx="2168800" cy="13100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1"/>
              </a:buClr>
              <a:buSzPts val="4800"/>
              <a:buNone/>
              <a:defRPr sz="5333">
                <a:solidFill>
                  <a:schemeClr val="lt1"/>
                </a:solidFill>
              </a:defRPr>
            </a:lvl1pPr>
            <a:lvl2pPr lvl="1" algn="ctr" rtl="0">
              <a:spcBef>
                <a:spcPts val="0"/>
              </a:spcBef>
              <a:spcAft>
                <a:spcPts val="0"/>
              </a:spcAft>
              <a:buClr>
                <a:schemeClr val="lt1"/>
              </a:buClr>
              <a:buSzPts val="3600"/>
              <a:buNone/>
              <a:defRPr sz="4800">
                <a:solidFill>
                  <a:schemeClr val="lt1"/>
                </a:solidFill>
              </a:defRPr>
            </a:lvl2pPr>
            <a:lvl3pPr lvl="2" algn="ctr" rtl="0">
              <a:spcBef>
                <a:spcPts val="0"/>
              </a:spcBef>
              <a:spcAft>
                <a:spcPts val="0"/>
              </a:spcAft>
              <a:buClr>
                <a:schemeClr val="lt1"/>
              </a:buClr>
              <a:buSzPts val="3600"/>
              <a:buNone/>
              <a:defRPr sz="4800">
                <a:solidFill>
                  <a:schemeClr val="lt1"/>
                </a:solidFill>
              </a:defRPr>
            </a:lvl3pPr>
            <a:lvl4pPr lvl="3" algn="ctr" rtl="0">
              <a:spcBef>
                <a:spcPts val="0"/>
              </a:spcBef>
              <a:spcAft>
                <a:spcPts val="0"/>
              </a:spcAft>
              <a:buClr>
                <a:schemeClr val="lt1"/>
              </a:buClr>
              <a:buSzPts val="3600"/>
              <a:buNone/>
              <a:defRPr sz="4800">
                <a:solidFill>
                  <a:schemeClr val="lt1"/>
                </a:solidFill>
              </a:defRPr>
            </a:lvl4pPr>
            <a:lvl5pPr lvl="4" algn="ctr" rtl="0">
              <a:spcBef>
                <a:spcPts val="0"/>
              </a:spcBef>
              <a:spcAft>
                <a:spcPts val="0"/>
              </a:spcAft>
              <a:buClr>
                <a:schemeClr val="lt1"/>
              </a:buClr>
              <a:buSzPts val="3600"/>
              <a:buNone/>
              <a:defRPr sz="4800">
                <a:solidFill>
                  <a:schemeClr val="lt1"/>
                </a:solidFill>
              </a:defRPr>
            </a:lvl5pPr>
            <a:lvl6pPr lvl="5" algn="ctr" rtl="0">
              <a:spcBef>
                <a:spcPts val="0"/>
              </a:spcBef>
              <a:spcAft>
                <a:spcPts val="0"/>
              </a:spcAft>
              <a:buClr>
                <a:schemeClr val="lt1"/>
              </a:buClr>
              <a:buSzPts val="3600"/>
              <a:buNone/>
              <a:defRPr sz="4800">
                <a:solidFill>
                  <a:schemeClr val="lt1"/>
                </a:solidFill>
              </a:defRPr>
            </a:lvl6pPr>
            <a:lvl7pPr lvl="6" algn="ctr" rtl="0">
              <a:spcBef>
                <a:spcPts val="0"/>
              </a:spcBef>
              <a:spcAft>
                <a:spcPts val="0"/>
              </a:spcAft>
              <a:buClr>
                <a:schemeClr val="lt1"/>
              </a:buClr>
              <a:buSzPts val="3600"/>
              <a:buNone/>
              <a:defRPr sz="4800">
                <a:solidFill>
                  <a:schemeClr val="lt1"/>
                </a:solidFill>
              </a:defRPr>
            </a:lvl7pPr>
            <a:lvl8pPr lvl="7" algn="ctr" rtl="0">
              <a:spcBef>
                <a:spcPts val="0"/>
              </a:spcBef>
              <a:spcAft>
                <a:spcPts val="0"/>
              </a:spcAft>
              <a:buClr>
                <a:schemeClr val="lt1"/>
              </a:buClr>
              <a:buSzPts val="3600"/>
              <a:buNone/>
              <a:defRPr sz="4800">
                <a:solidFill>
                  <a:schemeClr val="lt1"/>
                </a:solidFill>
              </a:defRPr>
            </a:lvl8pPr>
            <a:lvl9pPr lvl="8" algn="ctr" rtl="0">
              <a:spcBef>
                <a:spcPts val="0"/>
              </a:spcBef>
              <a:spcAft>
                <a:spcPts val="0"/>
              </a:spcAft>
              <a:buClr>
                <a:schemeClr val="lt1"/>
              </a:buClr>
              <a:buSzPts val="3600"/>
              <a:buNone/>
              <a:defRPr sz="4800">
                <a:solidFill>
                  <a:schemeClr val="lt1"/>
                </a:solidFill>
              </a:defRPr>
            </a:lvl9pPr>
          </a:lstStyle>
          <a:p>
            <a:endParaRPr/>
          </a:p>
        </p:txBody>
      </p:sp>
      <p:sp>
        <p:nvSpPr>
          <p:cNvPr id="12" name="Google Shape;12;p2"/>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9339258" y="3999428"/>
            <a:ext cx="2890303"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581693"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 name="Google Shape;15;p2"/>
          <p:cNvSpPr/>
          <p:nvPr/>
        </p:nvSpPr>
        <p:spPr>
          <a:xfrm rot="-5400000" flipH="1">
            <a:off x="-25376" y="3999428"/>
            <a:ext cx="2890303"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091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accent3"/>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rot="228">
            <a:off x="3078400" y="4665303"/>
            <a:ext cx="6035200" cy="8696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2"/>
              </a:buClr>
              <a:buSzPts val="4800"/>
              <a:buNone/>
              <a:defRPr sz="5333">
                <a:solidFill>
                  <a:schemeClr val="accent4"/>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8" name="Google Shape;18;p3"/>
          <p:cNvSpPr txBox="1">
            <a:spLocks noGrp="1"/>
          </p:cNvSpPr>
          <p:nvPr>
            <p:ph type="title" idx="2" hasCustomPrompt="1"/>
          </p:nvPr>
        </p:nvSpPr>
        <p:spPr>
          <a:xfrm>
            <a:off x="3898233" y="1552233"/>
            <a:ext cx="4395600" cy="2127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chemeClr val="accent4"/>
              </a:buClr>
              <a:buSzPts val="7200"/>
              <a:buNone/>
              <a:defRPr sz="13333">
                <a:solidFill>
                  <a:schemeClr val="lt2"/>
                </a:solidFill>
              </a:defRPr>
            </a:lvl1pPr>
            <a:lvl2pPr lvl="1" rtl="0">
              <a:spcBef>
                <a:spcPts val="0"/>
              </a:spcBef>
              <a:spcAft>
                <a:spcPts val="0"/>
              </a:spcAft>
              <a:buSzPts val="7200"/>
              <a:buNone/>
              <a:defRPr sz="9600"/>
            </a:lvl2pPr>
            <a:lvl3pPr lvl="2" rtl="0">
              <a:spcBef>
                <a:spcPts val="0"/>
              </a:spcBef>
              <a:spcAft>
                <a:spcPts val="0"/>
              </a:spcAft>
              <a:buSzPts val="7200"/>
              <a:buNone/>
              <a:defRPr sz="9600"/>
            </a:lvl3pPr>
            <a:lvl4pPr lvl="3" rtl="0">
              <a:spcBef>
                <a:spcPts val="0"/>
              </a:spcBef>
              <a:spcAft>
                <a:spcPts val="0"/>
              </a:spcAft>
              <a:buSzPts val="7200"/>
              <a:buNone/>
              <a:defRPr sz="9600"/>
            </a:lvl4pPr>
            <a:lvl5pPr lvl="4" rtl="0">
              <a:spcBef>
                <a:spcPts val="0"/>
              </a:spcBef>
              <a:spcAft>
                <a:spcPts val="0"/>
              </a:spcAft>
              <a:buSzPts val="7200"/>
              <a:buNone/>
              <a:defRPr sz="9600"/>
            </a:lvl5pPr>
            <a:lvl6pPr lvl="5" rtl="0">
              <a:spcBef>
                <a:spcPts val="0"/>
              </a:spcBef>
              <a:spcAft>
                <a:spcPts val="0"/>
              </a:spcAft>
              <a:buSzPts val="7200"/>
              <a:buNone/>
              <a:defRPr sz="9600"/>
            </a:lvl6pPr>
            <a:lvl7pPr lvl="6" rtl="0">
              <a:spcBef>
                <a:spcPts val="0"/>
              </a:spcBef>
              <a:spcAft>
                <a:spcPts val="0"/>
              </a:spcAft>
              <a:buSzPts val="7200"/>
              <a:buNone/>
              <a:defRPr sz="9600"/>
            </a:lvl7pPr>
            <a:lvl8pPr lvl="7" rtl="0">
              <a:spcBef>
                <a:spcPts val="0"/>
              </a:spcBef>
              <a:spcAft>
                <a:spcPts val="0"/>
              </a:spcAft>
              <a:buSzPts val="7200"/>
              <a:buNone/>
              <a:defRPr sz="9600"/>
            </a:lvl8pPr>
            <a:lvl9pPr lvl="8" rtl="0">
              <a:spcBef>
                <a:spcPts val="0"/>
              </a:spcBef>
              <a:spcAft>
                <a:spcPts val="0"/>
              </a:spcAft>
              <a:buSzPts val="7200"/>
              <a:buNone/>
              <a:defRPr sz="9600"/>
            </a:lvl9pPr>
          </a:lstStyle>
          <a:p>
            <a:r>
              <a:t>xx%</a:t>
            </a:r>
          </a:p>
        </p:txBody>
      </p:sp>
      <p:sp>
        <p:nvSpPr>
          <p:cNvPr id="19" name="Google Shape;19;p3"/>
          <p:cNvSpPr txBox="1">
            <a:spLocks noGrp="1"/>
          </p:cNvSpPr>
          <p:nvPr>
            <p:ph type="subTitle" idx="1"/>
          </p:nvPr>
        </p:nvSpPr>
        <p:spPr>
          <a:xfrm>
            <a:off x="3240067" y="5338013"/>
            <a:ext cx="5717200" cy="51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200"/>
              <a:buNone/>
              <a:defRPr>
                <a:solidFill>
                  <a:schemeClr val="lt1"/>
                </a:solidFill>
              </a:defRPr>
            </a:lvl1pPr>
            <a:lvl2pPr lvl="1" algn="ctr" rtl="0">
              <a:lnSpc>
                <a:spcPct val="100000"/>
              </a:lnSpc>
              <a:spcBef>
                <a:spcPts val="2133"/>
              </a:spcBef>
              <a:spcAft>
                <a:spcPts val="0"/>
              </a:spcAft>
              <a:buClr>
                <a:schemeClr val="lt1"/>
              </a:buClr>
              <a:buSzPts val="1200"/>
              <a:buNone/>
              <a:defRPr sz="1600">
                <a:solidFill>
                  <a:schemeClr val="lt1"/>
                </a:solidFill>
              </a:defRPr>
            </a:lvl2pPr>
            <a:lvl3pPr lvl="2" algn="ctr" rtl="0">
              <a:lnSpc>
                <a:spcPct val="100000"/>
              </a:lnSpc>
              <a:spcBef>
                <a:spcPts val="0"/>
              </a:spcBef>
              <a:spcAft>
                <a:spcPts val="0"/>
              </a:spcAft>
              <a:buClr>
                <a:schemeClr val="lt1"/>
              </a:buClr>
              <a:buSzPts val="1200"/>
              <a:buNone/>
              <a:defRPr sz="1600">
                <a:solidFill>
                  <a:schemeClr val="lt1"/>
                </a:solidFill>
              </a:defRPr>
            </a:lvl3pPr>
            <a:lvl4pPr lvl="3" algn="ctr" rtl="0">
              <a:lnSpc>
                <a:spcPct val="100000"/>
              </a:lnSpc>
              <a:spcBef>
                <a:spcPts val="0"/>
              </a:spcBef>
              <a:spcAft>
                <a:spcPts val="0"/>
              </a:spcAft>
              <a:buClr>
                <a:schemeClr val="lt1"/>
              </a:buClr>
              <a:buSzPts val="1200"/>
              <a:buNone/>
              <a:defRPr sz="1600">
                <a:solidFill>
                  <a:schemeClr val="lt1"/>
                </a:solidFill>
              </a:defRPr>
            </a:lvl4pPr>
            <a:lvl5pPr lvl="4" algn="ctr" rtl="0">
              <a:lnSpc>
                <a:spcPct val="100000"/>
              </a:lnSpc>
              <a:spcBef>
                <a:spcPts val="0"/>
              </a:spcBef>
              <a:spcAft>
                <a:spcPts val="0"/>
              </a:spcAft>
              <a:buClr>
                <a:schemeClr val="lt1"/>
              </a:buClr>
              <a:buSzPts val="1200"/>
              <a:buNone/>
              <a:defRPr sz="1600">
                <a:solidFill>
                  <a:schemeClr val="lt1"/>
                </a:solidFill>
              </a:defRPr>
            </a:lvl5pPr>
            <a:lvl6pPr lvl="5" algn="ctr" rtl="0">
              <a:lnSpc>
                <a:spcPct val="100000"/>
              </a:lnSpc>
              <a:spcBef>
                <a:spcPts val="0"/>
              </a:spcBef>
              <a:spcAft>
                <a:spcPts val="0"/>
              </a:spcAft>
              <a:buClr>
                <a:schemeClr val="lt1"/>
              </a:buClr>
              <a:buSzPts val="1200"/>
              <a:buNone/>
              <a:defRPr sz="1600">
                <a:solidFill>
                  <a:schemeClr val="lt1"/>
                </a:solidFill>
              </a:defRPr>
            </a:lvl6pPr>
            <a:lvl7pPr lvl="6" algn="ctr" rtl="0">
              <a:lnSpc>
                <a:spcPct val="100000"/>
              </a:lnSpc>
              <a:spcBef>
                <a:spcPts val="0"/>
              </a:spcBef>
              <a:spcAft>
                <a:spcPts val="0"/>
              </a:spcAft>
              <a:buClr>
                <a:schemeClr val="lt1"/>
              </a:buClr>
              <a:buSzPts val="1200"/>
              <a:buNone/>
              <a:defRPr sz="1600">
                <a:solidFill>
                  <a:schemeClr val="lt1"/>
                </a:solidFill>
              </a:defRPr>
            </a:lvl7pPr>
            <a:lvl8pPr lvl="7" algn="ctr" rtl="0">
              <a:lnSpc>
                <a:spcPct val="100000"/>
              </a:lnSpc>
              <a:spcBef>
                <a:spcPts val="0"/>
              </a:spcBef>
              <a:spcAft>
                <a:spcPts val="0"/>
              </a:spcAft>
              <a:buClr>
                <a:schemeClr val="lt1"/>
              </a:buClr>
              <a:buSzPts val="1200"/>
              <a:buNone/>
              <a:defRPr sz="1600">
                <a:solidFill>
                  <a:schemeClr val="lt1"/>
                </a:solidFill>
              </a:defRPr>
            </a:lvl8pPr>
            <a:lvl9pPr lvl="8" algn="ctr" rtl="0">
              <a:lnSpc>
                <a:spcPct val="100000"/>
              </a:lnSpc>
              <a:spcBef>
                <a:spcPts val="0"/>
              </a:spcBef>
              <a:spcAft>
                <a:spcPts val="0"/>
              </a:spcAft>
              <a:buClr>
                <a:schemeClr val="lt1"/>
              </a:buClr>
              <a:buSzPts val="1200"/>
              <a:buNone/>
              <a:defRPr sz="1600">
                <a:solidFill>
                  <a:schemeClr val="lt1"/>
                </a:solidFill>
              </a:defRPr>
            </a:lvl9pPr>
          </a:lstStyle>
          <a:p>
            <a:endParaRPr/>
          </a:p>
        </p:txBody>
      </p:sp>
      <p:sp>
        <p:nvSpPr>
          <p:cNvPr id="20" name="Google Shape;20;p3"/>
          <p:cNvSpPr/>
          <p:nvPr/>
        </p:nvSpPr>
        <p:spPr>
          <a:xfrm rot="-5400000">
            <a:off x="-1429970" y="2599313"/>
            <a:ext cx="5685724"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1" name="Google Shape;21;p3"/>
          <p:cNvSpPr/>
          <p:nvPr/>
        </p:nvSpPr>
        <p:spPr>
          <a:xfrm rot="5400000">
            <a:off x="7938545" y="2598805"/>
            <a:ext cx="5691728"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3011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1031533" y="752425"/>
            <a:ext cx="10121200" cy="7636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4200"/>
              <a:buNone/>
              <a:defRPr sz="4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037233" y="1691867"/>
            <a:ext cx="10124400" cy="4392800"/>
          </a:xfrm>
          <a:prstGeom prst="rect">
            <a:avLst/>
          </a:prstGeom>
        </p:spPr>
        <p:txBody>
          <a:bodyPr spcFirstLastPara="1" wrap="square" lIns="91425" tIns="91425" rIns="91425" bIns="91425" anchor="t" anchorCtr="0">
            <a:noAutofit/>
          </a:bodyPr>
          <a:lstStyle>
            <a:lvl1pPr marL="609585" lvl="0" indent="-423323" rtl="0">
              <a:lnSpc>
                <a:spcPct val="100000"/>
              </a:lnSpc>
              <a:spcBef>
                <a:spcPts val="0"/>
              </a:spcBef>
              <a:spcAft>
                <a:spcPts val="0"/>
              </a:spcAft>
              <a:buClr>
                <a:schemeClr val="accent1"/>
              </a:buClr>
              <a:buSzPts val="1400"/>
              <a:buChar char="●"/>
              <a:defRPr sz="1467">
                <a:solidFill>
                  <a:schemeClr val="dk1"/>
                </a:solidFill>
              </a:defRPr>
            </a:lvl1pPr>
            <a:lvl2pPr marL="1219170" lvl="1" indent="-423323" rtl="0">
              <a:lnSpc>
                <a:spcPct val="100000"/>
              </a:lnSpc>
              <a:spcBef>
                <a:spcPts val="2133"/>
              </a:spcBef>
              <a:spcAft>
                <a:spcPts val="0"/>
              </a:spcAft>
              <a:buClr>
                <a:schemeClr val="dk1"/>
              </a:buClr>
              <a:buSzPts val="1400"/>
              <a:buChar char="○"/>
              <a:defRPr>
                <a:solidFill>
                  <a:schemeClr val="dk1"/>
                </a:solidFill>
              </a:defRPr>
            </a:lvl2pPr>
            <a:lvl3pPr marL="1828754" lvl="2" indent="-423323" rtl="0">
              <a:lnSpc>
                <a:spcPct val="100000"/>
              </a:lnSpc>
              <a:spcBef>
                <a:spcPts val="2133"/>
              </a:spcBef>
              <a:spcAft>
                <a:spcPts val="0"/>
              </a:spcAft>
              <a:buClr>
                <a:schemeClr val="dk1"/>
              </a:buClr>
              <a:buSzPts val="1400"/>
              <a:buChar char="■"/>
              <a:defRPr>
                <a:solidFill>
                  <a:schemeClr val="dk1"/>
                </a:solidFill>
              </a:defRPr>
            </a:lvl3pPr>
            <a:lvl4pPr marL="2438339" lvl="3" indent="-423323" rtl="0">
              <a:lnSpc>
                <a:spcPct val="100000"/>
              </a:lnSpc>
              <a:spcBef>
                <a:spcPts val="2133"/>
              </a:spcBef>
              <a:spcAft>
                <a:spcPts val="0"/>
              </a:spcAft>
              <a:buClr>
                <a:schemeClr val="dk1"/>
              </a:buClr>
              <a:buSzPts val="1400"/>
              <a:buChar char="●"/>
              <a:defRPr>
                <a:solidFill>
                  <a:schemeClr val="dk1"/>
                </a:solidFill>
              </a:defRPr>
            </a:lvl4pPr>
            <a:lvl5pPr marL="3047924" lvl="4" indent="-423323" rtl="0">
              <a:lnSpc>
                <a:spcPct val="100000"/>
              </a:lnSpc>
              <a:spcBef>
                <a:spcPts val="2133"/>
              </a:spcBef>
              <a:spcAft>
                <a:spcPts val="0"/>
              </a:spcAft>
              <a:buClr>
                <a:schemeClr val="dk1"/>
              </a:buClr>
              <a:buSzPts val="1400"/>
              <a:buChar char="○"/>
              <a:defRPr>
                <a:solidFill>
                  <a:schemeClr val="dk1"/>
                </a:solidFill>
              </a:defRPr>
            </a:lvl5pPr>
            <a:lvl6pPr marL="3657509" lvl="5" indent="-423323" rtl="0">
              <a:lnSpc>
                <a:spcPct val="100000"/>
              </a:lnSpc>
              <a:spcBef>
                <a:spcPts val="2133"/>
              </a:spcBef>
              <a:spcAft>
                <a:spcPts val="0"/>
              </a:spcAft>
              <a:buClr>
                <a:schemeClr val="dk1"/>
              </a:buClr>
              <a:buSzPts val="1400"/>
              <a:buChar char="■"/>
              <a:defRPr>
                <a:solidFill>
                  <a:schemeClr val="dk1"/>
                </a:solidFill>
              </a:defRPr>
            </a:lvl6pPr>
            <a:lvl7pPr marL="4267093" lvl="6" indent="-423323" rtl="0">
              <a:lnSpc>
                <a:spcPct val="100000"/>
              </a:lnSpc>
              <a:spcBef>
                <a:spcPts val="2133"/>
              </a:spcBef>
              <a:spcAft>
                <a:spcPts val="0"/>
              </a:spcAft>
              <a:buClr>
                <a:schemeClr val="dk1"/>
              </a:buClr>
              <a:buSzPts val="1400"/>
              <a:buChar char="●"/>
              <a:defRPr>
                <a:solidFill>
                  <a:schemeClr val="dk1"/>
                </a:solidFill>
              </a:defRPr>
            </a:lvl7pPr>
            <a:lvl8pPr marL="4876678" lvl="7" indent="-423323" rtl="0">
              <a:lnSpc>
                <a:spcPct val="100000"/>
              </a:lnSpc>
              <a:spcBef>
                <a:spcPts val="2133"/>
              </a:spcBef>
              <a:spcAft>
                <a:spcPts val="0"/>
              </a:spcAft>
              <a:buClr>
                <a:schemeClr val="dk1"/>
              </a:buClr>
              <a:buSzPts val="1400"/>
              <a:buChar char="○"/>
              <a:defRPr>
                <a:solidFill>
                  <a:schemeClr val="dk1"/>
                </a:solidFill>
              </a:defRPr>
            </a:lvl8pPr>
            <a:lvl9pPr marL="5486263" lvl="8" indent="-423323" rtl="0">
              <a:lnSpc>
                <a:spcPct val="100000"/>
              </a:lnSpc>
              <a:spcBef>
                <a:spcPts val="2133"/>
              </a:spcBef>
              <a:spcAft>
                <a:spcPts val="2133"/>
              </a:spcAft>
              <a:buClr>
                <a:schemeClr val="dk1"/>
              </a:buClr>
              <a:buSzPts val="1400"/>
              <a:buChar char="■"/>
              <a:defRPr>
                <a:solidFill>
                  <a:schemeClr val="dk1"/>
                </a:solidFill>
              </a:defRPr>
            </a:lvl9pPr>
          </a:lstStyle>
          <a:p>
            <a:endParaRPr/>
          </a:p>
        </p:txBody>
      </p:sp>
      <p:sp>
        <p:nvSpPr>
          <p:cNvPr id="25" name="Google Shape;25;p4"/>
          <p:cNvSpPr/>
          <p:nvPr/>
        </p:nvSpPr>
        <p:spPr>
          <a:xfrm rot="10800000" flipH="1">
            <a:off x="10876047"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26" name="Google Shape;26;p4"/>
          <p:cNvSpPr/>
          <p:nvPr/>
        </p:nvSpPr>
        <p:spPr>
          <a:xfrm rot="10800000">
            <a:off x="584529"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60712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7"/>
        <p:cNvGrpSpPr/>
        <p:nvPr/>
      </p:nvGrpSpPr>
      <p:grpSpPr>
        <a:xfrm>
          <a:off x="0" y="0"/>
          <a:ext cx="0" cy="0"/>
          <a:chOff x="0" y="0"/>
          <a:chExt cx="0" cy="0"/>
        </a:xfrm>
      </p:grpSpPr>
      <p:sp>
        <p:nvSpPr>
          <p:cNvPr id="28" name="Google Shape;28;p5"/>
          <p:cNvSpPr txBox="1">
            <a:spLocks noGrp="1"/>
          </p:cNvSpPr>
          <p:nvPr>
            <p:ph type="body" idx="1"/>
          </p:nvPr>
        </p:nvSpPr>
        <p:spPr>
          <a:xfrm>
            <a:off x="6088800" y="2417647"/>
            <a:ext cx="4930000" cy="3726400"/>
          </a:xfrm>
          <a:prstGeom prst="rect">
            <a:avLst/>
          </a:prstGeom>
        </p:spPr>
        <p:txBody>
          <a:bodyPr spcFirstLastPara="1" wrap="square" lIns="91425" tIns="91425" rIns="91425" bIns="91425" anchor="t" anchorCtr="0">
            <a:noAutofit/>
          </a:bodyPr>
          <a:lstStyle>
            <a:lvl1pPr marL="609585" lvl="0" indent="-414856">
              <a:lnSpc>
                <a:spcPct val="115000"/>
              </a:lnSpc>
              <a:spcBef>
                <a:spcPts val="0"/>
              </a:spcBef>
              <a:spcAft>
                <a:spcPts val="0"/>
              </a:spcAft>
              <a:buClr>
                <a:schemeClr val="accent5"/>
              </a:buClr>
              <a:buSzPts val="1300"/>
              <a:buChar char="●"/>
              <a:defRPr sz="1600"/>
            </a:lvl1pPr>
            <a:lvl2pPr marL="1219170" lvl="1" indent="-414856">
              <a:spcBef>
                <a:spcPts val="0"/>
              </a:spcBef>
              <a:spcAft>
                <a:spcPts val="0"/>
              </a:spcAft>
              <a:buSzPts val="1300"/>
              <a:buChar char="○"/>
              <a:defRPr sz="1733"/>
            </a:lvl2pPr>
            <a:lvl3pPr marL="1828754" lvl="2" indent="-414856">
              <a:spcBef>
                <a:spcPts val="2133"/>
              </a:spcBef>
              <a:spcAft>
                <a:spcPts val="0"/>
              </a:spcAft>
              <a:buSzPts val="1300"/>
              <a:buChar char="■"/>
              <a:defRPr sz="1733"/>
            </a:lvl3pPr>
            <a:lvl4pPr marL="2438339" lvl="3" indent="-414856">
              <a:spcBef>
                <a:spcPts val="2133"/>
              </a:spcBef>
              <a:spcAft>
                <a:spcPts val="0"/>
              </a:spcAft>
              <a:buSzPts val="1300"/>
              <a:buChar char="●"/>
              <a:defRPr sz="1733"/>
            </a:lvl4pPr>
            <a:lvl5pPr marL="3047924" lvl="4" indent="-414856">
              <a:spcBef>
                <a:spcPts val="2133"/>
              </a:spcBef>
              <a:spcAft>
                <a:spcPts val="0"/>
              </a:spcAft>
              <a:buSzPts val="1300"/>
              <a:buChar char="○"/>
              <a:defRPr sz="1733"/>
            </a:lvl5pPr>
            <a:lvl6pPr marL="3657509" lvl="5" indent="-414856">
              <a:spcBef>
                <a:spcPts val="2133"/>
              </a:spcBef>
              <a:spcAft>
                <a:spcPts val="0"/>
              </a:spcAft>
              <a:buSzPts val="1300"/>
              <a:buChar char="■"/>
              <a:defRPr sz="1733"/>
            </a:lvl6pPr>
            <a:lvl7pPr marL="4267093" lvl="6" indent="-414856">
              <a:spcBef>
                <a:spcPts val="2133"/>
              </a:spcBef>
              <a:spcAft>
                <a:spcPts val="0"/>
              </a:spcAft>
              <a:buSzPts val="1300"/>
              <a:buChar char="●"/>
              <a:defRPr sz="1733"/>
            </a:lvl7pPr>
            <a:lvl8pPr marL="4876678" lvl="7" indent="-414856">
              <a:spcBef>
                <a:spcPts val="2133"/>
              </a:spcBef>
              <a:spcAft>
                <a:spcPts val="0"/>
              </a:spcAft>
              <a:buSzPts val="1300"/>
              <a:buChar char="○"/>
              <a:defRPr sz="1733"/>
            </a:lvl8pPr>
            <a:lvl9pPr marL="5486263" lvl="8" indent="-414856">
              <a:spcBef>
                <a:spcPts val="2133"/>
              </a:spcBef>
              <a:spcAft>
                <a:spcPts val="2133"/>
              </a:spcAft>
              <a:buSzPts val="1300"/>
              <a:buChar char="■"/>
              <a:defRPr sz="1733"/>
            </a:lvl9pPr>
          </a:lstStyle>
          <a:p>
            <a:endParaRPr/>
          </a:p>
        </p:txBody>
      </p:sp>
      <p:sp>
        <p:nvSpPr>
          <p:cNvPr id="29" name="Google Shape;29;p5"/>
          <p:cNvSpPr txBox="1">
            <a:spLocks noGrp="1"/>
          </p:cNvSpPr>
          <p:nvPr>
            <p:ph type="body" idx="2"/>
          </p:nvPr>
        </p:nvSpPr>
        <p:spPr>
          <a:xfrm>
            <a:off x="1173200" y="4161628"/>
            <a:ext cx="4930000" cy="1843200"/>
          </a:xfrm>
          <a:prstGeom prst="rect">
            <a:avLst/>
          </a:prstGeom>
        </p:spPr>
        <p:txBody>
          <a:bodyPr spcFirstLastPara="1" wrap="square" lIns="91425" tIns="91425" rIns="91425" bIns="91425" anchor="t" anchorCtr="0">
            <a:noAutofit/>
          </a:bodyPr>
          <a:lstStyle>
            <a:lvl1pPr marL="609585" lvl="0" indent="-414856">
              <a:lnSpc>
                <a:spcPct val="115000"/>
              </a:lnSpc>
              <a:spcBef>
                <a:spcPts val="0"/>
              </a:spcBef>
              <a:spcAft>
                <a:spcPts val="0"/>
              </a:spcAft>
              <a:buClr>
                <a:schemeClr val="accent5"/>
              </a:buClr>
              <a:buSzPts val="1300"/>
              <a:buChar char="●"/>
              <a:defRPr sz="1600"/>
            </a:lvl1pPr>
            <a:lvl2pPr marL="1219170" lvl="1" indent="-414856">
              <a:spcBef>
                <a:spcPts val="0"/>
              </a:spcBef>
              <a:spcAft>
                <a:spcPts val="0"/>
              </a:spcAft>
              <a:buClr>
                <a:schemeClr val="dk1"/>
              </a:buClr>
              <a:buSzPts val="1300"/>
              <a:buChar char="○"/>
              <a:defRPr sz="1733"/>
            </a:lvl2pPr>
            <a:lvl3pPr marL="1828754" lvl="2" indent="-414856">
              <a:spcBef>
                <a:spcPts val="2133"/>
              </a:spcBef>
              <a:spcAft>
                <a:spcPts val="0"/>
              </a:spcAft>
              <a:buClr>
                <a:schemeClr val="dk1"/>
              </a:buClr>
              <a:buSzPts val="1300"/>
              <a:buChar char="■"/>
              <a:defRPr sz="1733"/>
            </a:lvl3pPr>
            <a:lvl4pPr marL="2438339" lvl="3" indent="-414856">
              <a:spcBef>
                <a:spcPts val="2133"/>
              </a:spcBef>
              <a:spcAft>
                <a:spcPts val="0"/>
              </a:spcAft>
              <a:buClr>
                <a:schemeClr val="dk1"/>
              </a:buClr>
              <a:buSzPts val="1300"/>
              <a:buChar char="●"/>
              <a:defRPr sz="1733"/>
            </a:lvl4pPr>
            <a:lvl5pPr marL="3047924" lvl="4" indent="-414856">
              <a:spcBef>
                <a:spcPts val="2133"/>
              </a:spcBef>
              <a:spcAft>
                <a:spcPts val="0"/>
              </a:spcAft>
              <a:buClr>
                <a:schemeClr val="dk1"/>
              </a:buClr>
              <a:buSzPts val="1300"/>
              <a:buChar char="○"/>
              <a:defRPr sz="1733"/>
            </a:lvl5pPr>
            <a:lvl6pPr marL="3657509" lvl="5" indent="-414856">
              <a:spcBef>
                <a:spcPts val="2133"/>
              </a:spcBef>
              <a:spcAft>
                <a:spcPts val="0"/>
              </a:spcAft>
              <a:buClr>
                <a:schemeClr val="dk1"/>
              </a:buClr>
              <a:buSzPts val="1300"/>
              <a:buChar char="■"/>
              <a:defRPr sz="1733"/>
            </a:lvl6pPr>
            <a:lvl7pPr marL="4267093" lvl="6" indent="-414856">
              <a:spcBef>
                <a:spcPts val="2133"/>
              </a:spcBef>
              <a:spcAft>
                <a:spcPts val="0"/>
              </a:spcAft>
              <a:buClr>
                <a:schemeClr val="dk1"/>
              </a:buClr>
              <a:buSzPts val="1300"/>
              <a:buChar char="●"/>
              <a:defRPr sz="1733"/>
            </a:lvl7pPr>
            <a:lvl8pPr marL="4876678" lvl="7" indent="-414856">
              <a:spcBef>
                <a:spcPts val="2133"/>
              </a:spcBef>
              <a:spcAft>
                <a:spcPts val="0"/>
              </a:spcAft>
              <a:buClr>
                <a:schemeClr val="dk1"/>
              </a:buClr>
              <a:buSzPts val="1300"/>
              <a:buChar char="○"/>
              <a:defRPr sz="1733"/>
            </a:lvl8pPr>
            <a:lvl9pPr marL="5486263" lvl="8" indent="-414856">
              <a:spcBef>
                <a:spcPts val="2133"/>
              </a:spcBef>
              <a:spcAft>
                <a:spcPts val="2133"/>
              </a:spcAft>
              <a:buClr>
                <a:schemeClr val="dk1"/>
              </a:buClr>
              <a:buSzPts val="1300"/>
              <a:buChar char="■"/>
              <a:defRPr sz="1733"/>
            </a:lvl9pPr>
          </a:lstStyle>
          <a:p>
            <a:endParaRPr/>
          </a:p>
        </p:txBody>
      </p:sp>
      <p:sp>
        <p:nvSpPr>
          <p:cNvPr id="30" name="Google Shape;30;p5"/>
          <p:cNvSpPr txBox="1">
            <a:spLocks noGrp="1"/>
          </p:cNvSpPr>
          <p:nvPr>
            <p:ph type="title"/>
          </p:nvPr>
        </p:nvSpPr>
        <p:spPr>
          <a:xfrm>
            <a:off x="1846133" y="731137"/>
            <a:ext cx="84996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4200"/>
              <a:buNone/>
              <a:defRPr sz="5333"/>
            </a:lvl1pPr>
            <a:lvl2pPr lvl="1" rtl="0">
              <a:spcBef>
                <a:spcPts val="0"/>
              </a:spcBef>
              <a:spcAft>
                <a:spcPts val="0"/>
              </a:spcAft>
              <a:buClr>
                <a:schemeClr val="lt2"/>
              </a:buClr>
              <a:buSzPts val="2800"/>
              <a:buNone/>
              <a:defRPr>
                <a:solidFill>
                  <a:schemeClr val="lt2"/>
                </a:solidFill>
              </a:defRPr>
            </a:lvl2pPr>
            <a:lvl3pPr lvl="2" rtl="0">
              <a:spcBef>
                <a:spcPts val="0"/>
              </a:spcBef>
              <a:spcAft>
                <a:spcPts val="0"/>
              </a:spcAft>
              <a:buClr>
                <a:schemeClr val="lt2"/>
              </a:buClr>
              <a:buSzPts val="2800"/>
              <a:buNone/>
              <a:defRPr>
                <a:solidFill>
                  <a:schemeClr val="lt2"/>
                </a:solidFill>
              </a:defRPr>
            </a:lvl3pPr>
            <a:lvl4pPr lvl="3" rtl="0">
              <a:spcBef>
                <a:spcPts val="0"/>
              </a:spcBef>
              <a:spcAft>
                <a:spcPts val="0"/>
              </a:spcAft>
              <a:buClr>
                <a:schemeClr val="lt2"/>
              </a:buClr>
              <a:buSzPts val="2800"/>
              <a:buNone/>
              <a:defRPr>
                <a:solidFill>
                  <a:schemeClr val="lt2"/>
                </a:solidFill>
              </a:defRPr>
            </a:lvl4pPr>
            <a:lvl5pPr lvl="4" rtl="0">
              <a:spcBef>
                <a:spcPts val="0"/>
              </a:spcBef>
              <a:spcAft>
                <a:spcPts val="0"/>
              </a:spcAft>
              <a:buClr>
                <a:schemeClr val="lt2"/>
              </a:buClr>
              <a:buSzPts val="2800"/>
              <a:buNone/>
              <a:defRPr>
                <a:solidFill>
                  <a:schemeClr val="lt2"/>
                </a:solidFill>
              </a:defRPr>
            </a:lvl5pPr>
            <a:lvl6pPr lvl="5" rtl="0">
              <a:spcBef>
                <a:spcPts val="0"/>
              </a:spcBef>
              <a:spcAft>
                <a:spcPts val="0"/>
              </a:spcAft>
              <a:buClr>
                <a:schemeClr val="lt2"/>
              </a:buClr>
              <a:buSzPts val="2800"/>
              <a:buNone/>
              <a:defRPr>
                <a:solidFill>
                  <a:schemeClr val="lt2"/>
                </a:solidFill>
              </a:defRPr>
            </a:lvl6pPr>
            <a:lvl7pPr lvl="6" rtl="0">
              <a:spcBef>
                <a:spcPts val="0"/>
              </a:spcBef>
              <a:spcAft>
                <a:spcPts val="0"/>
              </a:spcAft>
              <a:buClr>
                <a:schemeClr val="lt2"/>
              </a:buClr>
              <a:buSzPts val="2800"/>
              <a:buNone/>
              <a:defRPr>
                <a:solidFill>
                  <a:schemeClr val="lt2"/>
                </a:solidFill>
              </a:defRPr>
            </a:lvl7pPr>
            <a:lvl8pPr lvl="7" rtl="0">
              <a:spcBef>
                <a:spcPts val="0"/>
              </a:spcBef>
              <a:spcAft>
                <a:spcPts val="0"/>
              </a:spcAft>
              <a:buClr>
                <a:schemeClr val="lt2"/>
              </a:buClr>
              <a:buSzPts val="2800"/>
              <a:buNone/>
              <a:defRPr>
                <a:solidFill>
                  <a:schemeClr val="lt2"/>
                </a:solidFill>
              </a:defRPr>
            </a:lvl8pPr>
            <a:lvl9pPr lvl="8" rtl="0">
              <a:spcBef>
                <a:spcPts val="0"/>
              </a:spcBef>
              <a:spcAft>
                <a:spcPts val="0"/>
              </a:spcAft>
              <a:buClr>
                <a:schemeClr val="lt2"/>
              </a:buClr>
              <a:buSzPts val="2800"/>
              <a:buNone/>
              <a:defRPr>
                <a:solidFill>
                  <a:schemeClr val="lt2"/>
                </a:solidFill>
              </a:defRPr>
            </a:lvl9pPr>
          </a:lstStyle>
          <a:p>
            <a:endParaRPr/>
          </a:p>
        </p:txBody>
      </p:sp>
      <p:sp>
        <p:nvSpPr>
          <p:cNvPr id="31" name="Google Shape;31;p5"/>
          <p:cNvSpPr/>
          <p:nvPr/>
        </p:nvSpPr>
        <p:spPr>
          <a:xfrm rot="5400000" flipH="1">
            <a:off x="10873078"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2" name="Google Shape;32;p5"/>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4667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176600" y="754103"/>
            <a:ext cx="98388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4200"/>
              <a:buNone/>
              <a:defRPr sz="4667"/>
            </a:lvl1pPr>
            <a:lvl2pPr lvl="1" rtl="0">
              <a:spcBef>
                <a:spcPts val="0"/>
              </a:spcBef>
              <a:spcAft>
                <a:spcPts val="0"/>
              </a:spcAft>
              <a:buClr>
                <a:schemeClr val="lt2"/>
              </a:buClr>
              <a:buSzPts val="2800"/>
              <a:buNone/>
              <a:defRPr>
                <a:solidFill>
                  <a:schemeClr val="lt2"/>
                </a:solidFill>
              </a:defRPr>
            </a:lvl2pPr>
            <a:lvl3pPr lvl="2" rtl="0">
              <a:spcBef>
                <a:spcPts val="0"/>
              </a:spcBef>
              <a:spcAft>
                <a:spcPts val="0"/>
              </a:spcAft>
              <a:buClr>
                <a:schemeClr val="lt2"/>
              </a:buClr>
              <a:buSzPts val="2800"/>
              <a:buNone/>
              <a:defRPr>
                <a:solidFill>
                  <a:schemeClr val="lt2"/>
                </a:solidFill>
              </a:defRPr>
            </a:lvl3pPr>
            <a:lvl4pPr lvl="3" rtl="0">
              <a:spcBef>
                <a:spcPts val="0"/>
              </a:spcBef>
              <a:spcAft>
                <a:spcPts val="0"/>
              </a:spcAft>
              <a:buClr>
                <a:schemeClr val="lt2"/>
              </a:buClr>
              <a:buSzPts val="2800"/>
              <a:buNone/>
              <a:defRPr>
                <a:solidFill>
                  <a:schemeClr val="lt2"/>
                </a:solidFill>
              </a:defRPr>
            </a:lvl4pPr>
            <a:lvl5pPr lvl="4" rtl="0">
              <a:spcBef>
                <a:spcPts val="0"/>
              </a:spcBef>
              <a:spcAft>
                <a:spcPts val="0"/>
              </a:spcAft>
              <a:buClr>
                <a:schemeClr val="lt2"/>
              </a:buClr>
              <a:buSzPts val="2800"/>
              <a:buNone/>
              <a:defRPr>
                <a:solidFill>
                  <a:schemeClr val="lt2"/>
                </a:solidFill>
              </a:defRPr>
            </a:lvl5pPr>
            <a:lvl6pPr lvl="5" rtl="0">
              <a:spcBef>
                <a:spcPts val="0"/>
              </a:spcBef>
              <a:spcAft>
                <a:spcPts val="0"/>
              </a:spcAft>
              <a:buClr>
                <a:schemeClr val="lt2"/>
              </a:buClr>
              <a:buSzPts val="2800"/>
              <a:buNone/>
              <a:defRPr>
                <a:solidFill>
                  <a:schemeClr val="lt2"/>
                </a:solidFill>
              </a:defRPr>
            </a:lvl6pPr>
            <a:lvl7pPr lvl="6" rtl="0">
              <a:spcBef>
                <a:spcPts val="0"/>
              </a:spcBef>
              <a:spcAft>
                <a:spcPts val="0"/>
              </a:spcAft>
              <a:buClr>
                <a:schemeClr val="lt2"/>
              </a:buClr>
              <a:buSzPts val="2800"/>
              <a:buNone/>
              <a:defRPr>
                <a:solidFill>
                  <a:schemeClr val="lt2"/>
                </a:solidFill>
              </a:defRPr>
            </a:lvl7pPr>
            <a:lvl8pPr lvl="7" rtl="0">
              <a:spcBef>
                <a:spcPts val="0"/>
              </a:spcBef>
              <a:spcAft>
                <a:spcPts val="0"/>
              </a:spcAft>
              <a:buClr>
                <a:schemeClr val="lt2"/>
              </a:buClr>
              <a:buSzPts val="2800"/>
              <a:buNone/>
              <a:defRPr>
                <a:solidFill>
                  <a:schemeClr val="lt2"/>
                </a:solidFill>
              </a:defRPr>
            </a:lvl8pPr>
            <a:lvl9pPr lvl="8" rtl="0">
              <a:spcBef>
                <a:spcPts val="0"/>
              </a:spcBef>
              <a:spcAft>
                <a:spcPts val="0"/>
              </a:spcAft>
              <a:buClr>
                <a:schemeClr val="lt2"/>
              </a:buClr>
              <a:buSzPts val="2800"/>
              <a:buNone/>
              <a:defRPr>
                <a:solidFill>
                  <a:schemeClr val="lt2"/>
                </a:solidFill>
              </a:defRPr>
            </a:lvl9pPr>
          </a:lstStyle>
          <a:p>
            <a:endParaRPr/>
          </a:p>
        </p:txBody>
      </p:sp>
    </p:spTree>
    <p:extLst>
      <p:ext uri="{BB962C8B-B14F-4D97-AF65-F5344CB8AC3E}">
        <p14:creationId xmlns:p14="http://schemas.microsoft.com/office/powerpoint/2010/main" val="264625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5"/>
        <p:cNvGrpSpPr/>
        <p:nvPr/>
      </p:nvGrpSpPr>
      <p:grpSpPr>
        <a:xfrm>
          <a:off x="0" y="0"/>
          <a:ext cx="0" cy="0"/>
          <a:chOff x="0" y="0"/>
          <a:chExt cx="0" cy="0"/>
        </a:xfrm>
      </p:grpSpPr>
      <p:sp>
        <p:nvSpPr>
          <p:cNvPr id="36" name="Google Shape;36;p7"/>
          <p:cNvSpPr txBox="1">
            <a:spLocks noGrp="1"/>
          </p:cNvSpPr>
          <p:nvPr>
            <p:ph type="title"/>
          </p:nvPr>
        </p:nvSpPr>
        <p:spPr>
          <a:xfrm>
            <a:off x="1050467" y="2163867"/>
            <a:ext cx="5443600" cy="994400"/>
          </a:xfrm>
          <a:prstGeom prst="rect">
            <a:avLst/>
          </a:prstGeom>
        </p:spPr>
        <p:txBody>
          <a:bodyPr spcFirstLastPara="1" wrap="square" lIns="91425" tIns="91425" rIns="91425" bIns="91425" anchor="b" anchorCtr="0">
            <a:noAutofit/>
          </a:bodyPr>
          <a:lstStyle>
            <a:lvl1pPr lvl="0" rtl="0">
              <a:spcBef>
                <a:spcPts val="0"/>
              </a:spcBef>
              <a:spcAft>
                <a:spcPts val="0"/>
              </a:spcAft>
              <a:buSzPts val="4200"/>
              <a:buFont typeface="Source Sans Pro SemiBold"/>
              <a:buNone/>
              <a:defRPr sz="48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37" name="Google Shape;37;p7"/>
          <p:cNvSpPr txBox="1">
            <a:spLocks noGrp="1"/>
          </p:cNvSpPr>
          <p:nvPr>
            <p:ph type="subTitle" idx="1"/>
          </p:nvPr>
        </p:nvSpPr>
        <p:spPr>
          <a:xfrm flipH="1">
            <a:off x="1050467" y="3106933"/>
            <a:ext cx="5180800" cy="15872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a:lvl1pPr>
            <a:lvl2pPr lvl="1" algn="ctr" rtl="0">
              <a:lnSpc>
                <a:spcPct val="100000"/>
              </a:lnSpc>
              <a:spcBef>
                <a:spcPts val="2133"/>
              </a:spcBef>
              <a:spcAft>
                <a:spcPts val="0"/>
              </a:spcAft>
              <a:buSzPts val="1000"/>
              <a:buNone/>
              <a:defRPr sz="1333"/>
            </a:lvl2pPr>
            <a:lvl3pPr lvl="2" algn="ctr" rtl="0">
              <a:lnSpc>
                <a:spcPct val="100000"/>
              </a:lnSpc>
              <a:spcBef>
                <a:spcPts val="0"/>
              </a:spcBef>
              <a:spcAft>
                <a:spcPts val="0"/>
              </a:spcAft>
              <a:buSzPts val="1000"/>
              <a:buNone/>
              <a:defRPr sz="1333"/>
            </a:lvl3pPr>
            <a:lvl4pPr lvl="3" algn="ctr" rtl="0">
              <a:lnSpc>
                <a:spcPct val="100000"/>
              </a:lnSpc>
              <a:spcBef>
                <a:spcPts val="0"/>
              </a:spcBef>
              <a:spcAft>
                <a:spcPts val="0"/>
              </a:spcAft>
              <a:buSzPts val="1000"/>
              <a:buNone/>
              <a:defRPr sz="1333"/>
            </a:lvl4pPr>
            <a:lvl5pPr lvl="4" algn="ctr" rtl="0">
              <a:lnSpc>
                <a:spcPct val="100000"/>
              </a:lnSpc>
              <a:spcBef>
                <a:spcPts val="0"/>
              </a:spcBef>
              <a:spcAft>
                <a:spcPts val="0"/>
              </a:spcAft>
              <a:buSzPts val="1000"/>
              <a:buNone/>
              <a:defRPr sz="1333"/>
            </a:lvl5pPr>
            <a:lvl6pPr lvl="5" algn="ctr" rtl="0">
              <a:lnSpc>
                <a:spcPct val="100000"/>
              </a:lnSpc>
              <a:spcBef>
                <a:spcPts val="0"/>
              </a:spcBef>
              <a:spcAft>
                <a:spcPts val="0"/>
              </a:spcAft>
              <a:buSzPts val="1000"/>
              <a:buNone/>
              <a:defRPr sz="1333"/>
            </a:lvl6pPr>
            <a:lvl7pPr lvl="6" algn="ctr" rtl="0">
              <a:lnSpc>
                <a:spcPct val="100000"/>
              </a:lnSpc>
              <a:spcBef>
                <a:spcPts val="0"/>
              </a:spcBef>
              <a:spcAft>
                <a:spcPts val="0"/>
              </a:spcAft>
              <a:buSzPts val="1000"/>
              <a:buNone/>
              <a:defRPr sz="1333"/>
            </a:lvl7pPr>
            <a:lvl8pPr lvl="7" algn="ctr" rtl="0">
              <a:lnSpc>
                <a:spcPct val="100000"/>
              </a:lnSpc>
              <a:spcBef>
                <a:spcPts val="0"/>
              </a:spcBef>
              <a:spcAft>
                <a:spcPts val="0"/>
              </a:spcAft>
              <a:buSzPts val="1000"/>
              <a:buNone/>
              <a:defRPr sz="1333"/>
            </a:lvl8pPr>
            <a:lvl9pPr lvl="8" algn="ctr" rtl="0">
              <a:lnSpc>
                <a:spcPct val="100000"/>
              </a:lnSpc>
              <a:spcBef>
                <a:spcPts val="0"/>
              </a:spcBef>
              <a:spcAft>
                <a:spcPts val="0"/>
              </a:spcAft>
              <a:buSzPts val="1000"/>
              <a:buNone/>
              <a:defRPr sz="1333"/>
            </a:lvl9pPr>
          </a:lstStyle>
          <a:p>
            <a:endParaRPr/>
          </a:p>
        </p:txBody>
      </p:sp>
      <p:sp>
        <p:nvSpPr>
          <p:cNvPr id="38" name="Google Shape;38;p7"/>
          <p:cNvSpPr/>
          <p:nvPr/>
        </p:nvSpPr>
        <p:spPr>
          <a:xfrm flipH="1">
            <a:off x="584426" y="584801"/>
            <a:ext cx="5511572"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39" name="Google Shape;39;p7"/>
          <p:cNvSpPr/>
          <p:nvPr/>
        </p:nvSpPr>
        <p:spPr>
          <a:xfrm rot="-5400000" flipH="1">
            <a:off x="569858" y="5542055"/>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65179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7457067" y="1146633"/>
            <a:ext cx="3912000" cy="29200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chemeClr val="dk1"/>
              </a:buClr>
              <a:buSzPts val="4200"/>
              <a:buNone/>
              <a:defRPr>
                <a:solidFill>
                  <a:schemeClr val="dk1"/>
                </a:solidFill>
              </a:defRPr>
            </a:lvl1pPr>
            <a:lvl2pPr lvl="1" rtl="0">
              <a:spcBef>
                <a:spcPts val="0"/>
              </a:spcBef>
              <a:spcAft>
                <a:spcPts val="0"/>
              </a:spcAft>
              <a:buClr>
                <a:schemeClr val="dk1"/>
              </a:buClr>
              <a:buSzPts val="2800"/>
              <a:buNone/>
              <a:defRPr>
                <a:solidFill>
                  <a:schemeClr val="dk1"/>
                </a:solidFill>
              </a:defRPr>
            </a:lvl2pPr>
            <a:lvl3pPr lvl="2" rtl="0">
              <a:spcBef>
                <a:spcPts val="0"/>
              </a:spcBef>
              <a:spcAft>
                <a:spcPts val="0"/>
              </a:spcAft>
              <a:buClr>
                <a:schemeClr val="dk1"/>
              </a:buClr>
              <a:buSzPts val="2800"/>
              <a:buNone/>
              <a:defRPr>
                <a:solidFill>
                  <a:schemeClr val="dk1"/>
                </a:solidFill>
              </a:defRPr>
            </a:lvl3pPr>
            <a:lvl4pPr lvl="3" rtl="0">
              <a:spcBef>
                <a:spcPts val="0"/>
              </a:spcBef>
              <a:spcAft>
                <a:spcPts val="0"/>
              </a:spcAft>
              <a:buClr>
                <a:schemeClr val="dk1"/>
              </a:buClr>
              <a:buSzPts val="2800"/>
              <a:buNone/>
              <a:defRPr>
                <a:solidFill>
                  <a:schemeClr val="dk1"/>
                </a:solidFill>
              </a:defRPr>
            </a:lvl4pPr>
            <a:lvl5pPr lvl="4" rtl="0">
              <a:spcBef>
                <a:spcPts val="0"/>
              </a:spcBef>
              <a:spcAft>
                <a:spcPts val="0"/>
              </a:spcAft>
              <a:buClr>
                <a:schemeClr val="dk1"/>
              </a:buClr>
              <a:buSzPts val="2800"/>
              <a:buNone/>
              <a:defRPr>
                <a:solidFill>
                  <a:schemeClr val="dk1"/>
                </a:solidFill>
              </a:defRPr>
            </a:lvl5pPr>
            <a:lvl6pPr lvl="5" rtl="0">
              <a:spcBef>
                <a:spcPts val="0"/>
              </a:spcBef>
              <a:spcAft>
                <a:spcPts val="0"/>
              </a:spcAft>
              <a:buClr>
                <a:schemeClr val="dk1"/>
              </a:buClr>
              <a:buSzPts val="2800"/>
              <a:buNone/>
              <a:defRPr>
                <a:solidFill>
                  <a:schemeClr val="dk1"/>
                </a:solidFill>
              </a:defRPr>
            </a:lvl6pPr>
            <a:lvl7pPr lvl="6" rtl="0">
              <a:spcBef>
                <a:spcPts val="0"/>
              </a:spcBef>
              <a:spcAft>
                <a:spcPts val="0"/>
              </a:spcAft>
              <a:buClr>
                <a:schemeClr val="dk1"/>
              </a:buClr>
              <a:buSzPts val="2800"/>
              <a:buNone/>
              <a:defRPr>
                <a:solidFill>
                  <a:schemeClr val="dk1"/>
                </a:solidFill>
              </a:defRPr>
            </a:lvl7pPr>
            <a:lvl8pPr lvl="7" rtl="0">
              <a:spcBef>
                <a:spcPts val="0"/>
              </a:spcBef>
              <a:spcAft>
                <a:spcPts val="0"/>
              </a:spcAft>
              <a:buClr>
                <a:schemeClr val="dk1"/>
              </a:buClr>
              <a:buSzPts val="2800"/>
              <a:buNone/>
              <a:defRPr>
                <a:solidFill>
                  <a:schemeClr val="dk1"/>
                </a:solidFill>
              </a:defRPr>
            </a:lvl8pPr>
            <a:lvl9pPr lvl="8" rtl="0">
              <a:spcBef>
                <a:spcPts val="0"/>
              </a:spcBef>
              <a:spcAft>
                <a:spcPts val="0"/>
              </a:spcAft>
              <a:buClr>
                <a:schemeClr val="dk1"/>
              </a:buClr>
              <a:buSzPts val="2800"/>
              <a:buNone/>
              <a:defRPr>
                <a:solidFill>
                  <a:schemeClr val="dk1"/>
                </a:solidFill>
              </a:defRPr>
            </a:lvl9pPr>
          </a:lstStyle>
          <a:p>
            <a:endParaRPr/>
          </a:p>
        </p:txBody>
      </p:sp>
    </p:spTree>
    <p:extLst>
      <p:ext uri="{BB962C8B-B14F-4D97-AF65-F5344CB8AC3E}">
        <p14:creationId xmlns:p14="http://schemas.microsoft.com/office/powerpoint/2010/main" val="240554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2"/>
        <p:cNvGrpSpPr/>
        <p:nvPr/>
      </p:nvGrpSpPr>
      <p:grpSpPr>
        <a:xfrm>
          <a:off x="0" y="0"/>
          <a:ext cx="0" cy="0"/>
          <a:chOff x="0" y="0"/>
          <a:chExt cx="0" cy="0"/>
        </a:xfrm>
      </p:grpSpPr>
      <p:sp>
        <p:nvSpPr>
          <p:cNvPr id="43" name="Google Shape;43;p9"/>
          <p:cNvSpPr txBox="1">
            <a:spLocks noGrp="1"/>
          </p:cNvSpPr>
          <p:nvPr>
            <p:ph type="subTitle" idx="1"/>
          </p:nvPr>
        </p:nvSpPr>
        <p:spPr>
          <a:xfrm>
            <a:off x="1710633" y="3530600"/>
            <a:ext cx="3702400" cy="1590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2133"/>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44" name="Google Shape;44;p9"/>
          <p:cNvSpPr txBox="1">
            <a:spLocks noGrp="1"/>
          </p:cNvSpPr>
          <p:nvPr>
            <p:ph type="title"/>
          </p:nvPr>
        </p:nvSpPr>
        <p:spPr>
          <a:xfrm>
            <a:off x="1710633" y="1975000"/>
            <a:ext cx="3702400" cy="14540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4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218431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2953133" y="1977500"/>
            <a:ext cx="6285600" cy="1905600"/>
          </a:xfrm>
          <a:prstGeom prst="rect">
            <a:avLst/>
          </a:prstGeom>
        </p:spPr>
        <p:txBody>
          <a:bodyPr spcFirstLastPara="1" wrap="square" lIns="91425" tIns="91425" rIns="91425" bIns="91425" anchor="ctr" anchorCtr="0">
            <a:noAutofit/>
          </a:bodyPr>
          <a:lstStyle>
            <a:lvl1pPr marL="609585" lvl="0" indent="-304792" algn="ctr">
              <a:lnSpc>
                <a:spcPct val="100000"/>
              </a:lnSpc>
              <a:spcBef>
                <a:spcPts val="0"/>
              </a:spcBef>
              <a:spcAft>
                <a:spcPts val="0"/>
              </a:spcAft>
              <a:buClr>
                <a:schemeClr val="accent2"/>
              </a:buClr>
              <a:buSzPts val="4000"/>
              <a:buFont typeface="Montserrat"/>
              <a:buNone/>
              <a:defRPr sz="5333" b="1">
                <a:solidFill>
                  <a:schemeClr val="dk1"/>
                </a:solidFill>
                <a:latin typeface="EB Garamond"/>
                <a:ea typeface="EB Garamond"/>
                <a:cs typeface="EB Garamond"/>
                <a:sym typeface="EB Garamond"/>
              </a:defRPr>
            </a:lvl1pPr>
          </a:lstStyle>
          <a:p>
            <a:endParaRPr/>
          </a:p>
        </p:txBody>
      </p:sp>
    </p:spTree>
    <p:extLst>
      <p:ext uri="{BB962C8B-B14F-4D97-AF65-F5344CB8AC3E}">
        <p14:creationId xmlns:p14="http://schemas.microsoft.com/office/powerpoint/2010/main" val="7679943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7"/>
        <p:cNvGrpSpPr/>
        <p:nvPr/>
      </p:nvGrpSpPr>
      <p:grpSpPr>
        <a:xfrm>
          <a:off x="0" y="0"/>
          <a:ext cx="0" cy="0"/>
          <a:chOff x="0" y="0"/>
          <a:chExt cx="0" cy="0"/>
        </a:xfrm>
      </p:grpSpPr>
      <p:sp>
        <p:nvSpPr>
          <p:cNvPr id="48" name="Google Shape;48;p11"/>
          <p:cNvSpPr txBox="1">
            <a:spLocks noGrp="1"/>
          </p:cNvSpPr>
          <p:nvPr>
            <p:ph type="title" hasCustomPrompt="1"/>
          </p:nvPr>
        </p:nvSpPr>
        <p:spPr>
          <a:xfrm>
            <a:off x="2482867" y="2276867"/>
            <a:ext cx="7226000" cy="17344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SzPts val="7200"/>
              <a:buNone/>
              <a:defRPr sz="9600">
                <a:solidFill>
                  <a:schemeClr val="accent5"/>
                </a:solidFill>
              </a:defRPr>
            </a:lvl1pPr>
            <a:lvl2pPr lvl="1" algn="ctr">
              <a:spcBef>
                <a:spcPts val="0"/>
              </a:spcBef>
              <a:spcAft>
                <a:spcPts val="0"/>
              </a:spcAft>
              <a:buSzPts val="7200"/>
              <a:buNone/>
              <a:defRPr sz="9600"/>
            </a:lvl2pPr>
            <a:lvl3pPr lvl="2" algn="ctr">
              <a:spcBef>
                <a:spcPts val="0"/>
              </a:spcBef>
              <a:spcAft>
                <a:spcPts val="0"/>
              </a:spcAft>
              <a:buSzPts val="7200"/>
              <a:buNone/>
              <a:defRPr sz="9600"/>
            </a:lvl3pPr>
            <a:lvl4pPr lvl="3" algn="ctr">
              <a:spcBef>
                <a:spcPts val="0"/>
              </a:spcBef>
              <a:spcAft>
                <a:spcPts val="0"/>
              </a:spcAft>
              <a:buSzPts val="7200"/>
              <a:buNone/>
              <a:defRPr sz="9600"/>
            </a:lvl4pPr>
            <a:lvl5pPr lvl="4" algn="ctr">
              <a:spcBef>
                <a:spcPts val="0"/>
              </a:spcBef>
              <a:spcAft>
                <a:spcPts val="0"/>
              </a:spcAft>
              <a:buSzPts val="7200"/>
              <a:buNone/>
              <a:defRPr sz="9600"/>
            </a:lvl5pPr>
            <a:lvl6pPr lvl="5" algn="ctr">
              <a:spcBef>
                <a:spcPts val="0"/>
              </a:spcBef>
              <a:spcAft>
                <a:spcPts val="0"/>
              </a:spcAft>
              <a:buSzPts val="7200"/>
              <a:buNone/>
              <a:defRPr sz="9600"/>
            </a:lvl6pPr>
            <a:lvl7pPr lvl="6" algn="ctr">
              <a:spcBef>
                <a:spcPts val="0"/>
              </a:spcBef>
              <a:spcAft>
                <a:spcPts val="0"/>
              </a:spcAft>
              <a:buSzPts val="7200"/>
              <a:buNone/>
              <a:defRPr sz="9600"/>
            </a:lvl7pPr>
            <a:lvl8pPr lvl="7" algn="ctr">
              <a:spcBef>
                <a:spcPts val="0"/>
              </a:spcBef>
              <a:spcAft>
                <a:spcPts val="0"/>
              </a:spcAft>
              <a:buSzPts val="7200"/>
              <a:buNone/>
              <a:defRPr sz="9600"/>
            </a:lvl8pPr>
            <a:lvl9pPr lvl="8" algn="ctr">
              <a:spcBef>
                <a:spcPts val="0"/>
              </a:spcBef>
              <a:spcAft>
                <a:spcPts val="0"/>
              </a:spcAft>
              <a:buSzPts val="7200"/>
              <a:buNone/>
              <a:defRPr sz="9600"/>
            </a:lvl9pPr>
          </a:lstStyle>
          <a:p>
            <a:r>
              <a:t>xx%</a:t>
            </a:r>
          </a:p>
        </p:txBody>
      </p:sp>
      <p:sp>
        <p:nvSpPr>
          <p:cNvPr id="49" name="Google Shape;49;p11"/>
          <p:cNvSpPr txBox="1">
            <a:spLocks noGrp="1"/>
          </p:cNvSpPr>
          <p:nvPr>
            <p:ph type="subTitle" idx="1"/>
          </p:nvPr>
        </p:nvSpPr>
        <p:spPr>
          <a:xfrm>
            <a:off x="1446333" y="3982333"/>
            <a:ext cx="9299200" cy="59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2133"/>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Tree>
    <p:extLst>
      <p:ext uri="{BB962C8B-B14F-4D97-AF65-F5344CB8AC3E}">
        <p14:creationId xmlns:p14="http://schemas.microsoft.com/office/powerpoint/2010/main" val="26236878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0"/>
        <p:cNvGrpSpPr/>
        <p:nvPr/>
      </p:nvGrpSpPr>
      <p:grpSpPr>
        <a:xfrm>
          <a:off x="0" y="0"/>
          <a:ext cx="0" cy="0"/>
          <a:chOff x="0" y="0"/>
          <a:chExt cx="0" cy="0"/>
        </a:xfrm>
      </p:grpSpPr>
    </p:spTree>
    <p:extLst>
      <p:ext uri="{BB962C8B-B14F-4D97-AF65-F5344CB8AC3E}">
        <p14:creationId xmlns:p14="http://schemas.microsoft.com/office/powerpoint/2010/main" val="11285995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Section Header 1">
  <p:cSld name="Section Header 1">
    <p:bg>
      <p:bgPr>
        <a:solidFill>
          <a:schemeClr val="accent3"/>
        </a:solidFill>
        <a:effectLst/>
      </p:bgPr>
    </p:bg>
    <p:spTree>
      <p:nvGrpSpPr>
        <p:cNvPr id="1" name="Shape 51"/>
        <p:cNvGrpSpPr/>
        <p:nvPr/>
      </p:nvGrpSpPr>
      <p:grpSpPr>
        <a:xfrm>
          <a:off x="0" y="0"/>
          <a:ext cx="0" cy="0"/>
          <a:chOff x="0" y="0"/>
          <a:chExt cx="0" cy="0"/>
        </a:xfrm>
      </p:grpSpPr>
      <p:sp>
        <p:nvSpPr>
          <p:cNvPr id="52" name="Google Shape;52;p13"/>
          <p:cNvSpPr txBox="1">
            <a:spLocks noGrp="1"/>
          </p:cNvSpPr>
          <p:nvPr>
            <p:ph type="title"/>
          </p:nvPr>
        </p:nvSpPr>
        <p:spPr>
          <a:xfrm rot="228">
            <a:off x="3078400" y="4665303"/>
            <a:ext cx="6035200" cy="869600"/>
          </a:xfrm>
          <a:prstGeom prst="rect">
            <a:avLst/>
          </a:prstGeom>
          <a:noFill/>
          <a:ln>
            <a:noFill/>
          </a:ln>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2"/>
              </a:buClr>
              <a:buSzPts val="4800"/>
              <a:buNone/>
              <a:defRPr sz="5333">
                <a:solidFill>
                  <a:schemeClr val="accent4"/>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53" name="Google Shape;53;p13"/>
          <p:cNvSpPr txBox="1">
            <a:spLocks noGrp="1"/>
          </p:cNvSpPr>
          <p:nvPr>
            <p:ph type="title" idx="2" hasCustomPrompt="1"/>
          </p:nvPr>
        </p:nvSpPr>
        <p:spPr>
          <a:xfrm>
            <a:off x="3898233" y="1552233"/>
            <a:ext cx="4395600" cy="2127600"/>
          </a:xfrm>
          <a:prstGeom prst="rect">
            <a:avLst/>
          </a:prstGeom>
          <a:ln>
            <a:noFill/>
          </a:ln>
        </p:spPr>
        <p:txBody>
          <a:bodyPr spcFirstLastPara="1" wrap="square" lIns="91425" tIns="91425" rIns="91425" bIns="91425" anchor="b" anchorCtr="0">
            <a:noAutofit/>
          </a:bodyPr>
          <a:lstStyle>
            <a:lvl1pPr lvl="0" algn="ctr" rtl="0">
              <a:spcBef>
                <a:spcPts val="0"/>
              </a:spcBef>
              <a:spcAft>
                <a:spcPts val="0"/>
              </a:spcAft>
              <a:buClr>
                <a:schemeClr val="accent4"/>
              </a:buClr>
              <a:buSzPts val="7200"/>
              <a:buNone/>
              <a:defRPr sz="13333">
                <a:solidFill>
                  <a:schemeClr val="lt2"/>
                </a:solidFill>
              </a:defRPr>
            </a:lvl1pPr>
            <a:lvl2pPr lvl="1" rtl="0">
              <a:spcBef>
                <a:spcPts val="0"/>
              </a:spcBef>
              <a:spcAft>
                <a:spcPts val="0"/>
              </a:spcAft>
              <a:buSzPts val="7200"/>
              <a:buNone/>
              <a:defRPr sz="9600"/>
            </a:lvl2pPr>
            <a:lvl3pPr lvl="2" rtl="0">
              <a:spcBef>
                <a:spcPts val="0"/>
              </a:spcBef>
              <a:spcAft>
                <a:spcPts val="0"/>
              </a:spcAft>
              <a:buSzPts val="7200"/>
              <a:buNone/>
              <a:defRPr sz="9600"/>
            </a:lvl3pPr>
            <a:lvl4pPr lvl="3" rtl="0">
              <a:spcBef>
                <a:spcPts val="0"/>
              </a:spcBef>
              <a:spcAft>
                <a:spcPts val="0"/>
              </a:spcAft>
              <a:buSzPts val="7200"/>
              <a:buNone/>
              <a:defRPr sz="9600"/>
            </a:lvl4pPr>
            <a:lvl5pPr lvl="4" rtl="0">
              <a:spcBef>
                <a:spcPts val="0"/>
              </a:spcBef>
              <a:spcAft>
                <a:spcPts val="0"/>
              </a:spcAft>
              <a:buSzPts val="7200"/>
              <a:buNone/>
              <a:defRPr sz="9600"/>
            </a:lvl5pPr>
            <a:lvl6pPr lvl="5" rtl="0">
              <a:spcBef>
                <a:spcPts val="0"/>
              </a:spcBef>
              <a:spcAft>
                <a:spcPts val="0"/>
              </a:spcAft>
              <a:buSzPts val="7200"/>
              <a:buNone/>
              <a:defRPr sz="9600"/>
            </a:lvl6pPr>
            <a:lvl7pPr lvl="6" rtl="0">
              <a:spcBef>
                <a:spcPts val="0"/>
              </a:spcBef>
              <a:spcAft>
                <a:spcPts val="0"/>
              </a:spcAft>
              <a:buSzPts val="7200"/>
              <a:buNone/>
              <a:defRPr sz="9600"/>
            </a:lvl7pPr>
            <a:lvl8pPr lvl="7" rtl="0">
              <a:spcBef>
                <a:spcPts val="0"/>
              </a:spcBef>
              <a:spcAft>
                <a:spcPts val="0"/>
              </a:spcAft>
              <a:buSzPts val="7200"/>
              <a:buNone/>
              <a:defRPr sz="9600"/>
            </a:lvl8pPr>
            <a:lvl9pPr lvl="8" rtl="0">
              <a:spcBef>
                <a:spcPts val="0"/>
              </a:spcBef>
              <a:spcAft>
                <a:spcPts val="0"/>
              </a:spcAft>
              <a:buSzPts val="7200"/>
              <a:buNone/>
              <a:defRPr sz="9600"/>
            </a:lvl9pPr>
          </a:lstStyle>
          <a:p>
            <a:r>
              <a:t>xx%</a:t>
            </a:r>
          </a:p>
        </p:txBody>
      </p:sp>
      <p:sp>
        <p:nvSpPr>
          <p:cNvPr id="54" name="Google Shape;54;p13"/>
          <p:cNvSpPr txBox="1">
            <a:spLocks noGrp="1"/>
          </p:cNvSpPr>
          <p:nvPr>
            <p:ph type="subTitle" idx="1"/>
          </p:nvPr>
        </p:nvSpPr>
        <p:spPr>
          <a:xfrm>
            <a:off x="3240067" y="5338013"/>
            <a:ext cx="5717200" cy="51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200"/>
              <a:buNone/>
              <a:defRPr>
                <a:solidFill>
                  <a:schemeClr val="lt1"/>
                </a:solidFill>
              </a:defRPr>
            </a:lvl1pPr>
            <a:lvl2pPr lvl="1" algn="ctr" rtl="0">
              <a:lnSpc>
                <a:spcPct val="100000"/>
              </a:lnSpc>
              <a:spcBef>
                <a:spcPts val="2133"/>
              </a:spcBef>
              <a:spcAft>
                <a:spcPts val="0"/>
              </a:spcAft>
              <a:buClr>
                <a:schemeClr val="lt1"/>
              </a:buClr>
              <a:buSzPts val="1200"/>
              <a:buNone/>
              <a:defRPr sz="1600">
                <a:solidFill>
                  <a:schemeClr val="lt1"/>
                </a:solidFill>
              </a:defRPr>
            </a:lvl2pPr>
            <a:lvl3pPr lvl="2" algn="ctr" rtl="0">
              <a:lnSpc>
                <a:spcPct val="100000"/>
              </a:lnSpc>
              <a:spcBef>
                <a:spcPts val="0"/>
              </a:spcBef>
              <a:spcAft>
                <a:spcPts val="0"/>
              </a:spcAft>
              <a:buClr>
                <a:schemeClr val="lt1"/>
              </a:buClr>
              <a:buSzPts val="1200"/>
              <a:buNone/>
              <a:defRPr sz="1600">
                <a:solidFill>
                  <a:schemeClr val="lt1"/>
                </a:solidFill>
              </a:defRPr>
            </a:lvl3pPr>
            <a:lvl4pPr lvl="3" algn="ctr" rtl="0">
              <a:lnSpc>
                <a:spcPct val="100000"/>
              </a:lnSpc>
              <a:spcBef>
                <a:spcPts val="0"/>
              </a:spcBef>
              <a:spcAft>
                <a:spcPts val="0"/>
              </a:spcAft>
              <a:buClr>
                <a:schemeClr val="lt1"/>
              </a:buClr>
              <a:buSzPts val="1200"/>
              <a:buNone/>
              <a:defRPr sz="1600">
                <a:solidFill>
                  <a:schemeClr val="lt1"/>
                </a:solidFill>
              </a:defRPr>
            </a:lvl4pPr>
            <a:lvl5pPr lvl="4" algn="ctr" rtl="0">
              <a:lnSpc>
                <a:spcPct val="100000"/>
              </a:lnSpc>
              <a:spcBef>
                <a:spcPts val="0"/>
              </a:spcBef>
              <a:spcAft>
                <a:spcPts val="0"/>
              </a:spcAft>
              <a:buClr>
                <a:schemeClr val="lt1"/>
              </a:buClr>
              <a:buSzPts val="1200"/>
              <a:buNone/>
              <a:defRPr sz="1600">
                <a:solidFill>
                  <a:schemeClr val="lt1"/>
                </a:solidFill>
              </a:defRPr>
            </a:lvl5pPr>
            <a:lvl6pPr lvl="5" algn="ctr" rtl="0">
              <a:lnSpc>
                <a:spcPct val="100000"/>
              </a:lnSpc>
              <a:spcBef>
                <a:spcPts val="0"/>
              </a:spcBef>
              <a:spcAft>
                <a:spcPts val="0"/>
              </a:spcAft>
              <a:buClr>
                <a:schemeClr val="lt1"/>
              </a:buClr>
              <a:buSzPts val="1200"/>
              <a:buNone/>
              <a:defRPr sz="1600">
                <a:solidFill>
                  <a:schemeClr val="lt1"/>
                </a:solidFill>
              </a:defRPr>
            </a:lvl6pPr>
            <a:lvl7pPr lvl="6" algn="ctr" rtl="0">
              <a:lnSpc>
                <a:spcPct val="100000"/>
              </a:lnSpc>
              <a:spcBef>
                <a:spcPts val="0"/>
              </a:spcBef>
              <a:spcAft>
                <a:spcPts val="0"/>
              </a:spcAft>
              <a:buClr>
                <a:schemeClr val="lt1"/>
              </a:buClr>
              <a:buSzPts val="1200"/>
              <a:buNone/>
              <a:defRPr sz="1600">
                <a:solidFill>
                  <a:schemeClr val="lt1"/>
                </a:solidFill>
              </a:defRPr>
            </a:lvl7pPr>
            <a:lvl8pPr lvl="7" algn="ctr" rtl="0">
              <a:lnSpc>
                <a:spcPct val="100000"/>
              </a:lnSpc>
              <a:spcBef>
                <a:spcPts val="0"/>
              </a:spcBef>
              <a:spcAft>
                <a:spcPts val="0"/>
              </a:spcAft>
              <a:buClr>
                <a:schemeClr val="lt1"/>
              </a:buClr>
              <a:buSzPts val="1200"/>
              <a:buNone/>
              <a:defRPr sz="1600">
                <a:solidFill>
                  <a:schemeClr val="lt1"/>
                </a:solidFill>
              </a:defRPr>
            </a:lvl8pPr>
            <a:lvl9pPr lvl="8" algn="ctr" rtl="0">
              <a:lnSpc>
                <a:spcPct val="100000"/>
              </a:lnSpc>
              <a:spcBef>
                <a:spcPts val="0"/>
              </a:spcBef>
              <a:spcAft>
                <a:spcPts val="0"/>
              </a:spcAft>
              <a:buClr>
                <a:schemeClr val="lt1"/>
              </a:buClr>
              <a:buSzPts val="1200"/>
              <a:buNone/>
              <a:defRPr sz="1600">
                <a:solidFill>
                  <a:schemeClr val="lt1"/>
                </a:solidFill>
              </a:defRPr>
            </a:lvl9pPr>
          </a:lstStyle>
          <a:p>
            <a:endParaRPr/>
          </a:p>
        </p:txBody>
      </p:sp>
      <p:sp>
        <p:nvSpPr>
          <p:cNvPr id="55" name="Google Shape;55;p13"/>
          <p:cNvSpPr/>
          <p:nvPr/>
        </p:nvSpPr>
        <p:spPr>
          <a:xfrm rot="5400000" flipH="1">
            <a:off x="7941549" y="2599313"/>
            <a:ext cx="5685724"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56" name="Google Shape;56;p13"/>
          <p:cNvSpPr/>
          <p:nvPr/>
        </p:nvSpPr>
        <p:spPr>
          <a:xfrm rot="-5400000" flipH="1">
            <a:off x="-1432973" y="2598805"/>
            <a:ext cx="5691728"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95743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able of Contens">
  <p:cSld name="Table of Contens">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821200" y="361059"/>
            <a:ext cx="10549600" cy="109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200"/>
              <a:buNone/>
              <a:defRPr sz="56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59" name="Google Shape;59;p14"/>
          <p:cNvSpPr txBox="1">
            <a:spLocks noGrp="1"/>
          </p:cNvSpPr>
          <p:nvPr>
            <p:ph type="subTitle" idx="1"/>
          </p:nvPr>
        </p:nvSpPr>
        <p:spPr>
          <a:xfrm>
            <a:off x="8116365" y="4880284"/>
            <a:ext cx="2898000" cy="47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solidFill>
                  <a:schemeClr val="dk1"/>
                </a:solidFill>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60" name="Google Shape;60;p14"/>
          <p:cNvSpPr txBox="1">
            <a:spLocks noGrp="1"/>
          </p:cNvSpPr>
          <p:nvPr>
            <p:ph type="title" idx="2" hasCustomPrompt="1"/>
          </p:nvPr>
        </p:nvSpPr>
        <p:spPr>
          <a:xfrm>
            <a:off x="1670697" y="2720233"/>
            <a:ext cx="1890000" cy="138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400"/>
              <a:buNone/>
              <a:defRPr sz="10666">
                <a:solidFill>
                  <a:schemeClr val="accent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61" name="Google Shape;61;p14"/>
          <p:cNvSpPr txBox="1">
            <a:spLocks noGrp="1"/>
          </p:cNvSpPr>
          <p:nvPr>
            <p:ph type="title" idx="3" hasCustomPrompt="1"/>
          </p:nvPr>
        </p:nvSpPr>
        <p:spPr>
          <a:xfrm>
            <a:off x="5048100" y="2726433"/>
            <a:ext cx="2082800" cy="137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400"/>
              <a:buNone/>
              <a:defRPr sz="10666">
                <a:solidFill>
                  <a:schemeClr val="accent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62" name="Google Shape;62;p14"/>
          <p:cNvSpPr txBox="1">
            <a:spLocks noGrp="1"/>
          </p:cNvSpPr>
          <p:nvPr>
            <p:ph type="title" idx="4" hasCustomPrompt="1"/>
          </p:nvPr>
        </p:nvSpPr>
        <p:spPr>
          <a:xfrm>
            <a:off x="8466633" y="2726433"/>
            <a:ext cx="2201600" cy="137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400"/>
              <a:buNone/>
              <a:defRPr sz="10666">
                <a:solidFill>
                  <a:schemeClr val="accent1"/>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63" name="Google Shape;63;p14"/>
          <p:cNvSpPr txBox="1">
            <a:spLocks noGrp="1"/>
          </p:cNvSpPr>
          <p:nvPr>
            <p:ph type="subTitle" idx="5"/>
          </p:nvPr>
        </p:nvSpPr>
        <p:spPr>
          <a:xfrm>
            <a:off x="1074900" y="4307200"/>
            <a:ext cx="3072400" cy="6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1pPr>
            <a:lvl2pPr lvl="1"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2pPr>
            <a:lvl3pPr lvl="2"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3pPr>
            <a:lvl4pPr lvl="3"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4pPr>
            <a:lvl5pPr lvl="4"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5pPr>
            <a:lvl6pPr lvl="5"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6pPr>
            <a:lvl7pPr lvl="6"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7pPr>
            <a:lvl8pPr lvl="7"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8pPr>
            <a:lvl9pPr lvl="8"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9pPr>
          </a:lstStyle>
          <a:p>
            <a:endParaRPr/>
          </a:p>
        </p:txBody>
      </p:sp>
      <p:sp>
        <p:nvSpPr>
          <p:cNvPr id="64" name="Google Shape;64;p14"/>
          <p:cNvSpPr txBox="1">
            <a:spLocks noGrp="1"/>
          </p:cNvSpPr>
          <p:nvPr>
            <p:ph type="subTitle" idx="6"/>
          </p:nvPr>
        </p:nvSpPr>
        <p:spPr>
          <a:xfrm>
            <a:off x="4559567" y="4307200"/>
            <a:ext cx="3072400" cy="6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1pPr>
            <a:lvl2pPr lvl="1"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2pPr>
            <a:lvl3pPr lvl="2"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3pPr>
            <a:lvl4pPr lvl="3"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4pPr>
            <a:lvl5pPr lvl="4"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5pPr>
            <a:lvl6pPr lvl="5"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6pPr>
            <a:lvl7pPr lvl="6"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7pPr>
            <a:lvl8pPr lvl="7"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8pPr>
            <a:lvl9pPr lvl="8"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9pPr>
          </a:lstStyle>
          <a:p>
            <a:endParaRPr/>
          </a:p>
        </p:txBody>
      </p:sp>
      <p:sp>
        <p:nvSpPr>
          <p:cNvPr id="65" name="Google Shape;65;p14"/>
          <p:cNvSpPr txBox="1">
            <a:spLocks noGrp="1"/>
          </p:cNvSpPr>
          <p:nvPr>
            <p:ph type="subTitle" idx="7"/>
          </p:nvPr>
        </p:nvSpPr>
        <p:spPr>
          <a:xfrm>
            <a:off x="1166699" y="4880284"/>
            <a:ext cx="2898000" cy="47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solidFill>
                  <a:schemeClr val="dk1"/>
                </a:solidFill>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66" name="Google Shape;66;p14"/>
          <p:cNvSpPr txBox="1">
            <a:spLocks noGrp="1"/>
          </p:cNvSpPr>
          <p:nvPr>
            <p:ph type="subTitle" idx="8"/>
          </p:nvPr>
        </p:nvSpPr>
        <p:spPr>
          <a:xfrm>
            <a:off x="4641535" y="4880284"/>
            <a:ext cx="2898000" cy="47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solidFill>
                  <a:schemeClr val="dk1"/>
                </a:solidFill>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67" name="Google Shape;67;p14"/>
          <p:cNvSpPr txBox="1">
            <a:spLocks noGrp="1"/>
          </p:cNvSpPr>
          <p:nvPr>
            <p:ph type="subTitle" idx="9"/>
          </p:nvPr>
        </p:nvSpPr>
        <p:spPr>
          <a:xfrm>
            <a:off x="8031233" y="4307200"/>
            <a:ext cx="3072400" cy="60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1pPr>
            <a:lvl2pPr lvl="1"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2pPr>
            <a:lvl3pPr lvl="2"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3pPr>
            <a:lvl4pPr lvl="3"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4pPr>
            <a:lvl5pPr lvl="4"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5pPr>
            <a:lvl6pPr lvl="5"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6pPr>
            <a:lvl7pPr lvl="6"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7pPr>
            <a:lvl8pPr lvl="7"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8pPr>
            <a:lvl9pPr lvl="8" algn="ctr" rtl="0">
              <a:lnSpc>
                <a:spcPct val="100000"/>
              </a:lnSpc>
              <a:spcBef>
                <a:spcPts val="0"/>
              </a:spcBef>
              <a:spcAft>
                <a:spcPts val="0"/>
              </a:spcAft>
              <a:buNone/>
              <a:defRPr sz="2667" b="1">
                <a:solidFill>
                  <a:schemeClr val="accent2"/>
                </a:solidFill>
                <a:latin typeface="EB Garamond"/>
                <a:ea typeface="EB Garamond"/>
                <a:cs typeface="EB Garamond"/>
                <a:sym typeface="EB Garamond"/>
              </a:defRPr>
            </a:lvl9pPr>
          </a:lstStyle>
          <a:p>
            <a:endParaRPr/>
          </a:p>
        </p:txBody>
      </p:sp>
      <p:sp>
        <p:nvSpPr>
          <p:cNvPr id="68" name="Google Shape;68;p14"/>
          <p:cNvSpPr/>
          <p:nvPr/>
        </p:nvSpPr>
        <p:spPr>
          <a:xfrm rot="10800000">
            <a:off x="-114066" y="5557341"/>
            <a:ext cx="12331679"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69" name="Google Shape;69;p14"/>
          <p:cNvSpPr/>
          <p:nvPr/>
        </p:nvSpPr>
        <p:spPr>
          <a:xfrm rot="5400000" flipH="1">
            <a:off x="10873078"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70" name="Google Shape;70;p14"/>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41481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Four Columns">
  <p:cSld name="Four Columns">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819069" y="531915"/>
            <a:ext cx="105540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4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3" name="Google Shape;73;p15"/>
          <p:cNvSpPr txBox="1">
            <a:spLocks noGrp="1"/>
          </p:cNvSpPr>
          <p:nvPr>
            <p:ph type="title" idx="2"/>
          </p:nvPr>
        </p:nvSpPr>
        <p:spPr>
          <a:xfrm>
            <a:off x="1463300" y="2681969"/>
            <a:ext cx="2657600" cy="426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800"/>
              <a:buNone/>
              <a:defRPr sz="2667">
                <a:solidFill>
                  <a:schemeClr val="accent1"/>
                </a:solidFill>
              </a:defRPr>
            </a:lvl1pPr>
            <a:lvl2pPr lvl="1" algn="r" rtl="0">
              <a:spcBef>
                <a:spcPts val="0"/>
              </a:spcBef>
              <a:spcAft>
                <a:spcPts val="0"/>
              </a:spcAft>
              <a:buSzPts val="2800"/>
              <a:buNone/>
              <a:defRPr/>
            </a:lvl2pPr>
            <a:lvl3pPr lvl="2" algn="r" rtl="0">
              <a:spcBef>
                <a:spcPts val="0"/>
              </a:spcBef>
              <a:spcAft>
                <a:spcPts val="0"/>
              </a:spcAft>
              <a:buSzPts val="2800"/>
              <a:buNone/>
              <a:defRPr/>
            </a:lvl3pPr>
            <a:lvl4pPr lvl="3" algn="r" rtl="0">
              <a:spcBef>
                <a:spcPts val="0"/>
              </a:spcBef>
              <a:spcAft>
                <a:spcPts val="0"/>
              </a:spcAft>
              <a:buSzPts val="2800"/>
              <a:buNone/>
              <a:defRPr/>
            </a:lvl4pPr>
            <a:lvl5pPr lvl="4" algn="r" rtl="0">
              <a:spcBef>
                <a:spcPts val="0"/>
              </a:spcBef>
              <a:spcAft>
                <a:spcPts val="0"/>
              </a:spcAft>
              <a:buSzPts val="2800"/>
              <a:buNone/>
              <a:defRPr/>
            </a:lvl5pPr>
            <a:lvl6pPr lvl="5" algn="r" rtl="0">
              <a:spcBef>
                <a:spcPts val="0"/>
              </a:spcBef>
              <a:spcAft>
                <a:spcPts val="0"/>
              </a:spcAft>
              <a:buSzPts val="2800"/>
              <a:buNone/>
              <a:defRPr/>
            </a:lvl6pPr>
            <a:lvl7pPr lvl="6" algn="r" rtl="0">
              <a:spcBef>
                <a:spcPts val="0"/>
              </a:spcBef>
              <a:spcAft>
                <a:spcPts val="0"/>
              </a:spcAft>
              <a:buSzPts val="2800"/>
              <a:buNone/>
              <a:defRPr/>
            </a:lvl7pPr>
            <a:lvl8pPr lvl="7" algn="r" rtl="0">
              <a:spcBef>
                <a:spcPts val="0"/>
              </a:spcBef>
              <a:spcAft>
                <a:spcPts val="0"/>
              </a:spcAft>
              <a:buSzPts val="2800"/>
              <a:buNone/>
              <a:defRPr/>
            </a:lvl8pPr>
            <a:lvl9pPr lvl="8" algn="r" rtl="0">
              <a:spcBef>
                <a:spcPts val="0"/>
              </a:spcBef>
              <a:spcAft>
                <a:spcPts val="0"/>
              </a:spcAft>
              <a:buSzPts val="2800"/>
              <a:buNone/>
              <a:defRPr/>
            </a:lvl9pPr>
          </a:lstStyle>
          <a:p>
            <a:endParaRPr/>
          </a:p>
        </p:txBody>
      </p:sp>
      <p:sp>
        <p:nvSpPr>
          <p:cNvPr id="74" name="Google Shape;74;p15"/>
          <p:cNvSpPr txBox="1">
            <a:spLocks noGrp="1"/>
          </p:cNvSpPr>
          <p:nvPr>
            <p:ph type="subTitle" idx="1"/>
          </p:nvPr>
        </p:nvSpPr>
        <p:spPr>
          <a:xfrm>
            <a:off x="1582489" y="3057365"/>
            <a:ext cx="25384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accent3"/>
              </a:buClr>
              <a:buSzPts val="1400"/>
              <a:buNone/>
              <a:defRPr sz="1867"/>
            </a:lvl1pPr>
            <a:lvl2pPr lvl="1" algn="ctr" rtl="0">
              <a:lnSpc>
                <a:spcPct val="100000"/>
              </a:lnSpc>
              <a:spcBef>
                <a:spcPts val="0"/>
              </a:spcBef>
              <a:spcAft>
                <a:spcPts val="0"/>
              </a:spcAft>
              <a:buClr>
                <a:schemeClr val="accent3"/>
              </a:buClr>
              <a:buSzPts val="1400"/>
              <a:buNone/>
              <a:defRPr>
                <a:solidFill>
                  <a:schemeClr val="accent3"/>
                </a:solidFill>
              </a:defRPr>
            </a:lvl2pPr>
            <a:lvl3pPr lvl="2" algn="ctr" rtl="0">
              <a:lnSpc>
                <a:spcPct val="100000"/>
              </a:lnSpc>
              <a:spcBef>
                <a:spcPts val="0"/>
              </a:spcBef>
              <a:spcAft>
                <a:spcPts val="0"/>
              </a:spcAft>
              <a:buClr>
                <a:schemeClr val="accent3"/>
              </a:buClr>
              <a:buSzPts val="1400"/>
              <a:buNone/>
              <a:defRPr>
                <a:solidFill>
                  <a:schemeClr val="accent3"/>
                </a:solidFill>
              </a:defRPr>
            </a:lvl3pPr>
            <a:lvl4pPr lvl="3" algn="ctr" rtl="0">
              <a:lnSpc>
                <a:spcPct val="100000"/>
              </a:lnSpc>
              <a:spcBef>
                <a:spcPts val="0"/>
              </a:spcBef>
              <a:spcAft>
                <a:spcPts val="0"/>
              </a:spcAft>
              <a:buClr>
                <a:schemeClr val="accent3"/>
              </a:buClr>
              <a:buSzPts val="1400"/>
              <a:buNone/>
              <a:defRPr>
                <a:solidFill>
                  <a:schemeClr val="accent3"/>
                </a:solidFill>
              </a:defRPr>
            </a:lvl4pPr>
            <a:lvl5pPr lvl="4" algn="ctr" rtl="0">
              <a:lnSpc>
                <a:spcPct val="100000"/>
              </a:lnSpc>
              <a:spcBef>
                <a:spcPts val="0"/>
              </a:spcBef>
              <a:spcAft>
                <a:spcPts val="0"/>
              </a:spcAft>
              <a:buClr>
                <a:schemeClr val="accent3"/>
              </a:buClr>
              <a:buSzPts val="1400"/>
              <a:buNone/>
              <a:defRPr>
                <a:solidFill>
                  <a:schemeClr val="accent3"/>
                </a:solidFill>
              </a:defRPr>
            </a:lvl5pPr>
            <a:lvl6pPr lvl="5" algn="ctr" rtl="0">
              <a:lnSpc>
                <a:spcPct val="100000"/>
              </a:lnSpc>
              <a:spcBef>
                <a:spcPts val="0"/>
              </a:spcBef>
              <a:spcAft>
                <a:spcPts val="0"/>
              </a:spcAft>
              <a:buClr>
                <a:schemeClr val="accent3"/>
              </a:buClr>
              <a:buSzPts val="1400"/>
              <a:buNone/>
              <a:defRPr>
                <a:solidFill>
                  <a:schemeClr val="accent3"/>
                </a:solidFill>
              </a:defRPr>
            </a:lvl6pPr>
            <a:lvl7pPr lvl="6" algn="ctr" rtl="0">
              <a:lnSpc>
                <a:spcPct val="100000"/>
              </a:lnSpc>
              <a:spcBef>
                <a:spcPts val="0"/>
              </a:spcBef>
              <a:spcAft>
                <a:spcPts val="0"/>
              </a:spcAft>
              <a:buClr>
                <a:schemeClr val="accent3"/>
              </a:buClr>
              <a:buSzPts val="1400"/>
              <a:buNone/>
              <a:defRPr>
                <a:solidFill>
                  <a:schemeClr val="accent3"/>
                </a:solidFill>
              </a:defRPr>
            </a:lvl7pPr>
            <a:lvl8pPr lvl="7" algn="ctr" rtl="0">
              <a:lnSpc>
                <a:spcPct val="100000"/>
              </a:lnSpc>
              <a:spcBef>
                <a:spcPts val="0"/>
              </a:spcBef>
              <a:spcAft>
                <a:spcPts val="0"/>
              </a:spcAft>
              <a:buClr>
                <a:schemeClr val="accent3"/>
              </a:buClr>
              <a:buSzPts val="1400"/>
              <a:buNone/>
              <a:defRPr>
                <a:solidFill>
                  <a:schemeClr val="accent3"/>
                </a:solidFill>
              </a:defRPr>
            </a:lvl8pPr>
            <a:lvl9pPr lvl="8" algn="ctr" rtl="0">
              <a:lnSpc>
                <a:spcPct val="100000"/>
              </a:lnSpc>
              <a:spcBef>
                <a:spcPts val="0"/>
              </a:spcBef>
              <a:spcAft>
                <a:spcPts val="0"/>
              </a:spcAft>
              <a:buClr>
                <a:schemeClr val="accent3"/>
              </a:buClr>
              <a:buSzPts val="1400"/>
              <a:buNone/>
              <a:defRPr>
                <a:solidFill>
                  <a:schemeClr val="accent3"/>
                </a:solidFill>
              </a:defRPr>
            </a:lvl9pPr>
          </a:lstStyle>
          <a:p>
            <a:endParaRPr/>
          </a:p>
        </p:txBody>
      </p:sp>
      <p:sp>
        <p:nvSpPr>
          <p:cNvPr id="75" name="Google Shape;75;p15"/>
          <p:cNvSpPr txBox="1">
            <a:spLocks noGrp="1"/>
          </p:cNvSpPr>
          <p:nvPr>
            <p:ph type="title" idx="3"/>
          </p:nvPr>
        </p:nvSpPr>
        <p:spPr>
          <a:xfrm>
            <a:off x="8129533" y="2705307"/>
            <a:ext cx="2599200" cy="4264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2667">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6" name="Google Shape;76;p15"/>
          <p:cNvSpPr txBox="1">
            <a:spLocks noGrp="1"/>
          </p:cNvSpPr>
          <p:nvPr>
            <p:ph type="subTitle" idx="4"/>
          </p:nvPr>
        </p:nvSpPr>
        <p:spPr>
          <a:xfrm>
            <a:off x="8129519" y="3080716"/>
            <a:ext cx="25384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7" name="Google Shape;77;p15"/>
          <p:cNvSpPr txBox="1">
            <a:spLocks noGrp="1"/>
          </p:cNvSpPr>
          <p:nvPr>
            <p:ph type="title" idx="5"/>
          </p:nvPr>
        </p:nvSpPr>
        <p:spPr>
          <a:xfrm>
            <a:off x="1463300" y="4690589"/>
            <a:ext cx="2657600" cy="426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800"/>
              <a:buNone/>
              <a:defRPr sz="2667">
                <a:solidFill>
                  <a:schemeClr val="accent1"/>
                </a:solidFill>
              </a:defRPr>
            </a:lvl1pPr>
            <a:lvl2pPr lvl="1" algn="r" rtl="0">
              <a:spcBef>
                <a:spcPts val="0"/>
              </a:spcBef>
              <a:spcAft>
                <a:spcPts val="0"/>
              </a:spcAft>
              <a:buSzPts val="2800"/>
              <a:buNone/>
              <a:defRPr/>
            </a:lvl2pPr>
            <a:lvl3pPr lvl="2" algn="r" rtl="0">
              <a:spcBef>
                <a:spcPts val="0"/>
              </a:spcBef>
              <a:spcAft>
                <a:spcPts val="0"/>
              </a:spcAft>
              <a:buSzPts val="2800"/>
              <a:buNone/>
              <a:defRPr/>
            </a:lvl3pPr>
            <a:lvl4pPr lvl="3" algn="r" rtl="0">
              <a:spcBef>
                <a:spcPts val="0"/>
              </a:spcBef>
              <a:spcAft>
                <a:spcPts val="0"/>
              </a:spcAft>
              <a:buSzPts val="2800"/>
              <a:buNone/>
              <a:defRPr/>
            </a:lvl4pPr>
            <a:lvl5pPr lvl="4" algn="r" rtl="0">
              <a:spcBef>
                <a:spcPts val="0"/>
              </a:spcBef>
              <a:spcAft>
                <a:spcPts val="0"/>
              </a:spcAft>
              <a:buSzPts val="2800"/>
              <a:buNone/>
              <a:defRPr/>
            </a:lvl5pPr>
            <a:lvl6pPr lvl="5" algn="r" rtl="0">
              <a:spcBef>
                <a:spcPts val="0"/>
              </a:spcBef>
              <a:spcAft>
                <a:spcPts val="0"/>
              </a:spcAft>
              <a:buSzPts val="2800"/>
              <a:buNone/>
              <a:defRPr/>
            </a:lvl6pPr>
            <a:lvl7pPr lvl="6" algn="r" rtl="0">
              <a:spcBef>
                <a:spcPts val="0"/>
              </a:spcBef>
              <a:spcAft>
                <a:spcPts val="0"/>
              </a:spcAft>
              <a:buSzPts val="2800"/>
              <a:buNone/>
              <a:defRPr/>
            </a:lvl7pPr>
            <a:lvl8pPr lvl="7" algn="r" rtl="0">
              <a:spcBef>
                <a:spcPts val="0"/>
              </a:spcBef>
              <a:spcAft>
                <a:spcPts val="0"/>
              </a:spcAft>
              <a:buSzPts val="2800"/>
              <a:buNone/>
              <a:defRPr/>
            </a:lvl8pPr>
            <a:lvl9pPr lvl="8" algn="r" rtl="0">
              <a:spcBef>
                <a:spcPts val="0"/>
              </a:spcBef>
              <a:spcAft>
                <a:spcPts val="0"/>
              </a:spcAft>
              <a:buSzPts val="2800"/>
              <a:buNone/>
              <a:defRPr/>
            </a:lvl9pPr>
          </a:lstStyle>
          <a:p>
            <a:endParaRPr/>
          </a:p>
        </p:txBody>
      </p:sp>
      <p:sp>
        <p:nvSpPr>
          <p:cNvPr id="78" name="Google Shape;78;p15"/>
          <p:cNvSpPr txBox="1">
            <a:spLocks noGrp="1"/>
          </p:cNvSpPr>
          <p:nvPr>
            <p:ph type="subTitle" idx="6"/>
          </p:nvPr>
        </p:nvSpPr>
        <p:spPr>
          <a:xfrm>
            <a:off x="1582489" y="5065865"/>
            <a:ext cx="25384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9" name="Google Shape;79;p15"/>
          <p:cNvSpPr txBox="1">
            <a:spLocks noGrp="1"/>
          </p:cNvSpPr>
          <p:nvPr>
            <p:ph type="title" idx="7"/>
          </p:nvPr>
        </p:nvSpPr>
        <p:spPr>
          <a:xfrm>
            <a:off x="8129533" y="4690589"/>
            <a:ext cx="2599200" cy="4264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2667">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0" name="Google Shape;80;p15"/>
          <p:cNvSpPr txBox="1">
            <a:spLocks noGrp="1"/>
          </p:cNvSpPr>
          <p:nvPr>
            <p:ph type="subTitle" idx="8"/>
          </p:nvPr>
        </p:nvSpPr>
        <p:spPr>
          <a:xfrm>
            <a:off x="8129519" y="5065865"/>
            <a:ext cx="25384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3"/>
              </a:buClr>
              <a:buSzPts val="1400"/>
              <a:buNone/>
              <a:defRPr sz="1867"/>
            </a:lvl1pPr>
            <a:lvl2pPr lvl="1" algn="ctr" rtl="0">
              <a:lnSpc>
                <a:spcPct val="100000"/>
              </a:lnSpc>
              <a:spcBef>
                <a:spcPts val="0"/>
              </a:spcBef>
              <a:spcAft>
                <a:spcPts val="0"/>
              </a:spcAft>
              <a:buClr>
                <a:schemeClr val="accent3"/>
              </a:buClr>
              <a:buSzPts val="1400"/>
              <a:buNone/>
              <a:defRPr>
                <a:solidFill>
                  <a:schemeClr val="accent3"/>
                </a:solidFill>
              </a:defRPr>
            </a:lvl2pPr>
            <a:lvl3pPr lvl="2" algn="ctr" rtl="0">
              <a:lnSpc>
                <a:spcPct val="100000"/>
              </a:lnSpc>
              <a:spcBef>
                <a:spcPts val="0"/>
              </a:spcBef>
              <a:spcAft>
                <a:spcPts val="0"/>
              </a:spcAft>
              <a:buClr>
                <a:schemeClr val="accent3"/>
              </a:buClr>
              <a:buSzPts val="1400"/>
              <a:buNone/>
              <a:defRPr>
                <a:solidFill>
                  <a:schemeClr val="accent3"/>
                </a:solidFill>
              </a:defRPr>
            </a:lvl3pPr>
            <a:lvl4pPr lvl="3" algn="ctr" rtl="0">
              <a:lnSpc>
                <a:spcPct val="100000"/>
              </a:lnSpc>
              <a:spcBef>
                <a:spcPts val="0"/>
              </a:spcBef>
              <a:spcAft>
                <a:spcPts val="0"/>
              </a:spcAft>
              <a:buClr>
                <a:schemeClr val="accent3"/>
              </a:buClr>
              <a:buSzPts val="1400"/>
              <a:buNone/>
              <a:defRPr>
                <a:solidFill>
                  <a:schemeClr val="accent3"/>
                </a:solidFill>
              </a:defRPr>
            </a:lvl4pPr>
            <a:lvl5pPr lvl="4" algn="ctr" rtl="0">
              <a:lnSpc>
                <a:spcPct val="100000"/>
              </a:lnSpc>
              <a:spcBef>
                <a:spcPts val="0"/>
              </a:spcBef>
              <a:spcAft>
                <a:spcPts val="0"/>
              </a:spcAft>
              <a:buClr>
                <a:schemeClr val="accent3"/>
              </a:buClr>
              <a:buSzPts val="1400"/>
              <a:buNone/>
              <a:defRPr>
                <a:solidFill>
                  <a:schemeClr val="accent3"/>
                </a:solidFill>
              </a:defRPr>
            </a:lvl5pPr>
            <a:lvl6pPr lvl="5" algn="ctr" rtl="0">
              <a:lnSpc>
                <a:spcPct val="100000"/>
              </a:lnSpc>
              <a:spcBef>
                <a:spcPts val="0"/>
              </a:spcBef>
              <a:spcAft>
                <a:spcPts val="0"/>
              </a:spcAft>
              <a:buClr>
                <a:schemeClr val="accent3"/>
              </a:buClr>
              <a:buSzPts val="1400"/>
              <a:buNone/>
              <a:defRPr>
                <a:solidFill>
                  <a:schemeClr val="accent3"/>
                </a:solidFill>
              </a:defRPr>
            </a:lvl6pPr>
            <a:lvl7pPr lvl="6" algn="ctr" rtl="0">
              <a:lnSpc>
                <a:spcPct val="100000"/>
              </a:lnSpc>
              <a:spcBef>
                <a:spcPts val="0"/>
              </a:spcBef>
              <a:spcAft>
                <a:spcPts val="0"/>
              </a:spcAft>
              <a:buClr>
                <a:schemeClr val="accent3"/>
              </a:buClr>
              <a:buSzPts val="1400"/>
              <a:buNone/>
              <a:defRPr>
                <a:solidFill>
                  <a:schemeClr val="accent3"/>
                </a:solidFill>
              </a:defRPr>
            </a:lvl7pPr>
            <a:lvl8pPr lvl="7" algn="ctr" rtl="0">
              <a:lnSpc>
                <a:spcPct val="100000"/>
              </a:lnSpc>
              <a:spcBef>
                <a:spcPts val="0"/>
              </a:spcBef>
              <a:spcAft>
                <a:spcPts val="0"/>
              </a:spcAft>
              <a:buClr>
                <a:schemeClr val="accent3"/>
              </a:buClr>
              <a:buSzPts val="1400"/>
              <a:buNone/>
              <a:defRPr>
                <a:solidFill>
                  <a:schemeClr val="accent3"/>
                </a:solidFill>
              </a:defRPr>
            </a:lvl8pPr>
            <a:lvl9pPr lvl="8" algn="ctr" rtl="0">
              <a:lnSpc>
                <a:spcPct val="100000"/>
              </a:lnSpc>
              <a:spcBef>
                <a:spcPts val="0"/>
              </a:spcBef>
              <a:spcAft>
                <a:spcPts val="0"/>
              </a:spcAft>
              <a:buClr>
                <a:schemeClr val="accent3"/>
              </a:buClr>
              <a:buSzPts val="1400"/>
              <a:buNone/>
              <a:defRPr>
                <a:solidFill>
                  <a:schemeClr val="accent3"/>
                </a:solidFill>
              </a:defRPr>
            </a:lvl9pPr>
          </a:lstStyle>
          <a:p>
            <a:endParaRPr/>
          </a:p>
        </p:txBody>
      </p:sp>
      <p:sp>
        <p:nvSpPr>
          <p:cNvPr id="81" name="Google Shape;81;p15"/>
          <p:cNvSpPr/>
          <p:nvPr/>
        </p:nvSpPr>
        <p:spPr>
          <a:xfrm rot="-5400000">
            <a:off x="569241"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2" name="Google Shape;82;p15"/>
          <p:cNvSpPr/>
          <p:nvPr/>
        </p:nvSpPr>
        <p:spPr>
          <a:xfrm rot="5400000">
            <a:off x="10876047" y="55420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34565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hanks + Credits">
  <p:cSld name="Thanks + Credits">
    <p:bg>
      <p:bgPr>
        <a:solidFill>
          <a:schemeClr val="accent3"/>
        </a:solidFill>
        <a:effectLst/>
      </p:bgPr>
    </p:bg>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2809033" y="829449"/>
            <a:ext cx="6573600" cy="1129600"/>
          </a:xfrm>
          <a:prstGeom prst="rect">
            <a:avLst/>
          </a:prstGeom>
          <a:noFill/>
          <a:ln>
            <a:noFill/>
          </a:ln>
        </p:spPr>
        <p:txBody>
          <a:bodyPr spcFirstLastPara="1" wrap="square" lIns="91425" tIns="91425" rIns="91425" bIns="91425" anchor="b" anchorCtr="0">
            <a:noAutofit/>
          </a:bodyPr>
          <a:lstStyle>
            <a:lvl1pPr lvl="0" algn="ctr" rtl="0">
              <a:lnSpc>
                <a:spcPct val="80000"/>
              </a:lnSpc>
              <a:spcBef>
                <a:spcPts val="0"/>
              </a:spcBef>
              <a:spcAft>
                <a:spcPts val="0"/>
              </a:spcAft>
              <a:buSzPts val="4800"/>
              <a:buNone/>
              <a:defRPr sz="7333">
                <a:solidFill>
                  <a:schemeClr val="accent6"/>
                </a:solidFill>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85" name="Google Shape;85;p16"/>
          <p:cNvSpPr txBox="1">
            <a:spLocks noGrp="1"/>
          </p:cNvSpPr>
          <p:nvPr>
            <p:ph type="subTitle" idx="1"/>
          </p:nvPr>
        </p:nvSpPr>
        <p:spPr>
          <a:xfrm>
            <a:off x="4093133" y="1965833"/>
            <a:ext cx="3990800" cy="155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2133">
                <a:solidFill>
                  <a:schemeClr val="lt1"/>
                </a:solidFill>
              </a:defRPr>
            </a:lvl1pPr>
            <a:lvl2pPr lvl="1" rtl="0">
              <a:lnSpc>
                <a:spcPct val="100000"/>
              </a:lnSpc>
              <a:spcBef>
                <a:spcPts val="0"/>
              </a:spcBef>
              <a:spcAft>
                <a:spcPts val="0"/>
              </a:spcAft>
              <a:buClr>
                <a:schemeClr val="lt1"/>
              </a:buClr>
              <a:buSzPts val="2800"/>
              <a:buNone/>
              <a:defRPr sz="3733">
                <a:solidFill>
                  <a:schemeClr val="lt1"/>
                </a:solidFill>
              </a:defRPr>
            </a:lvl2pPr>
            <a:lvl3pPr lvl="2" rtl="0">
              <a:lnSpc>
                <a:spcPct val="100000"/>
              </a:lnSpc>
              <a:spcBef>
                <a:spcPts val="0"/>
              </a:spcBef>
              <a:spcAft>
                <a:spcPts val="0"/>
              </a:spcAft>
              <a:buClr>
                <a:schemeClr val="lt1"/>
              </a:buClr>
              <a:buSzPts val="2800"/>
              <a:buNone/>
              <a:defRPr sz="3733">
                <a:solidFill>
                  <a:schemeClr val="lt1"/>
                </a:solidFill>
              </a:defRPr>
            </a:lvl3pPr>
            <a:lvl4pPr lvl="3" rtl="0">
              <a:lnSpc>
                <a:spcPct val="100000"/>
              </a:lnSpc>
              <a:spcBef>
                <a:spcPts val="0"/>
              </a:spcBef>
              <a:spcAft>
                <a:spcPts val="0"/>
              </a:spcAft>
              <a:buClr>
                <a:schemeClr val="lt1"/>
              </a:buClr>
              <a:buSzPts val="2800"/>
              <a:buNone/>
              <a:defRPr sz="3733">
                <a:solidFill>
                  <a:schemeClr val="lt1"/>
                </a:solidFill>
              </a:defRPr>
            </a:lvl4pPr>
            <a:lvl5pPr lvl="4" rtl="0">
              <a:lnSpc>
                <a:spcPct val="100000"/>
              </a:lnSpc>
              <a:spcBef>
                <a:spcPts val="0"/>
              </a:spcBef>
              <a:spcAft>
                <a:spcPts val="0"/>
              </a:spcAft>
              <a:buClr>
                <a:schemeClr val="lt1"/>
              </a:buClr>
              <a:buSzPts val="2800"/>
              <a:buNone/>
              <a:defRPr sz="3733">
                <a:solidFill>
                  <a:schemeClr val="lt1"/>
                </a:solidFill>
              </a:defRPr>
            </a:lvl5pPr>
            <a:lvl6pPr lvl="5" rtl="0">
              <a:lnSpc>
                <a:spcPct val="100000"/>
              </a:lnSpc>
              <a:spcBef>
                <a:spcPts val="0"/>
              </a:spcBef>
              <a:spcAft>
                <a:spcPts val="0"/>
              </a:spcAft>
              <a:buClr>
                <a:schemeClr val="lt1"/>
              </a:buClr>
              <a:buSzPts val="2800"/>
              <a:buNone/>
              <a:defRPr sz="3733">
                <a:solidFill>
                  <a:schemeClr val="lt1"/>
                </a:solidFill>
              </a:defRPr>
            </a:lvl6pPr>
            <a:lvl7pPr lvl="6" rtl="0">
              <a:lnSpc>
                <a:spcPct val="100000"/>
              </a:lnSpc>
              <a:spcBef>
                <a:spcPts val="0"/>
              </a:spcBef>
              <a:spcAft>
                <a:spcPts val="0"/>
              </a:spcAft>
              <a:buClr>
                <a:schemeClr val="lt1"/>
              </a:buClr>
              <a:buSzPts val="2800"/>
              <a:buNone/>
              <a:defRPr sz="3733">
                <a:solidFill>
                  <a:schemeClr val="lt1"/>
                </a:solidFill>
              </a:defRPr>
            </a:lvl7pPr>
            <a:lvl8pPr lvl="7" rtl="0">
              <a:lnSpc>
                <a:spcPct val="100000"/>
              </a:lnSpc>
              <a:spcBef>
                <a:spcPts val="0"/>
              </a:spcBef>
              <a:spcAft>
                <a:spcPts val="0"/>
              </a:spcAft>
              <a:buClr>
                <a:schemeClr val="lt1"/>
              </a:buClr>
              <a:buSzPts val="2800"/>
              <a:buNone/>
              <a:defRPr sz="3733">
                <a:solidFill>
                  <a:schemeClr val="lt1"/>
                </a:solidFill>
              </a:defRPr>
            </a:lvl8pPr>
            <a:lvl9pPr lvl="8" rtl="0">
              <a:lnSpc>
                <a:spcPct val="100000"/>
              </a:lnSpc>
              <a:spcBef>
                <a:spcPts val="0"/>
              </a:spcBef>
              <a:spcAft>
                <a:spcPts val="0"/>
              </a:spcAft>
              <a:buClr>
                <a:schemeClr val="lt1"/>
              </a:buClr>
              <a:buSzPts val="2800"/>
              <a:buNone/>
              <a:defRPr sz="3733">
                <a:solidFill>
                  <a:schemeClr val="lt1"/>
                </a:solidFill>
              </a:defRPr>
            </a:lvl9pPr>
          </a:lstStyle>
          <a:p>
            <a:endParaRPr/>
          </a:p>
        </p:txBody>
      </p:sp>
      <p:sp>
        <p:nvSpPr>
          <p:cNvPr id="86" name="Google Shape;86;p16"/>
          <p:cNvSpPr txBox="1"/>
          <p:nvPr/>
        </p:nvSpPr>
        <p:spPr>
          <a:xfrm>
            <a:off x="2690267" y="4989833"/>
            <a:ext cx="6811600" cy="678800"/>
          </a:xfrm>
          <a:prstGeom prst="rect">
            <a:avLst/>
          </a:prstGeom>
          <a:noFill/>
          <a:ln>
            <a:noFill/>
          </a:ln>
        </p:spPr>
        <p:txBody>
          <a:bodyPr spcFirstLastPara="1" wrap="square" lIns="121900" tIns="121900" rIns="121900" bIns="121900" anchor="t" anchorCtr="0">
            <a:noAutofit/>
          </a:bodyPr>
          <a:lstStyle/>
          <a:p>
            <a:pPr marL="0" lvl="0" indent="0" algn="ctr" rtl="0">
              <a:spcBef>
                <a:spcPts val="400"/>
              </a:spcBef>
              <a:spcAft>
                <a:spcPts val="0"/>
              </a:spcAft>
              <a:buNone/>
            </a:pPr>
            <a:r>
              <a:rPr lang="en" sz="1333">
                <a:solidFill>
                  <a:schemeClr val="lt1"/>
                </a:solidFill>
                <a:latin typeface="Lato"/>
                <a:ea typeface="Lato"/>
                <a:cs typeface="Lato"/>
                <a:sym typeface="Lato"/>
              </a:rPr>
              <a:t>CREDITS: This presentation template was created by </a:t>
            </a:r>
            <a:r>
              <a:rPr lang="en" sz="1333" b="1">
                <a:solidFill>
                  <a:schemeClr val="lt1"/>
                </a:solidFill>
                <a:uFill>
                  <a:noFill/>
                </a:uFill>
                <a:latin typeface="Lato"/>
                <a:ea typeface="Lato"/>
                <a:cs typeface="Lato"/>
                <a:sym typeface="Lato"/>
                <a:hlinkClick r:id="rId2">
                  <a:extLst>
                    <a:ext uri="{A12FA001-AC4F-418D-AE19-62706E023703}">
                      <ahyp:hlinkClr xmlns:ahyp="http://schemas.microsoft.com/office/drawing/2018/hyperlinkcolor" val="tx"/>
                    </a:ext>
                  </a:extLst>
                </a:hlinkClick>
              </a:rPr>
              <a:t>Slidesgo</a:t>
            </a:r>
            <a:r>
              <a:rPr lang="en" sz="1333">
                <a:solidFill>
                  <a:schemeClr val="lt1"/>
                </a:solidFill>
                <a:latin typeface="Lato"/>
                <a:ea typeface="Lato"/>
                <a:cs typeface="Lato"/>
                <a:sym typeface="Lato"/>
              </a:rPr>
              <a:t>, including icons by </a:t>
            </a:r>
            <a:r>
              <a:rPr lang="en" sz="1333" b="1">
                <a:solidFill>
                  <a:schemeClr val="lt1"/>
                </a:solidFill>
                <a:uFill>
                  <a:noFill/>
                </a:uFill>
                <a:latin typeface="Lato"/>
                <a:ea typeface="Lato"/>
                <a:cs typeface="Lato"/>
                <a:sym typeface="Lato"/>
                <a:hlinkClick r:id="rId3">
                  <a:extLst>
                    <a:ext uri="{A12FA001-AC4F-418D-AE19-62706E023703}">
                      <ahyp:hlinkClr xmlns:ahyp="http://schemas.microsoft.com/office/drawing/2018/hyperlinkcolor" val="tx"/>
                    </a:ext>
                  </a:extLst>
                </a:hlinkClick>
              </a:rPr>
              <a:t>Flaticon</a:t>
            </a:r>
            <a:r>
              <a:rPr lang="en" sz="1333">
                <a:solidFill>
                  <a:schemeClr val="lt1"/>
                </a:solidFill>
                <a:latin typeface="Lato"/>
                <a:ea typeface="Lato"/>
                <a:cs typeface="Lato"/>
                <a:sym typeface="Lato"/>
              </a:rPr>
              <a:t>, and infographics &amp; images by </a:t>
            </a:r>
            <a:r>
              <a:rPr lang="en" sz="1333" b="1">
                <a:solidFill>
                  <a:schemeClr val="lt1"/>
                </a:solidFill>
                <a:uFill>
                  <a:noFill/>
                </a:uFill>
                <a:latin typeface="Lato"/>
                <a:ea typeface="Lato"/>
                <a:cs typeface="Lato"/>
                <a:sym typeface="Lato"/>
                <a:hlinkClick r:id="rId4">
                  <a:extLst>
                    <a:ext uri="{A12FA001-AC4F-418D-AE19-62706E023703}">
                      <ahyp:hlinkClr xmlns:ahyp="http://schemas.microsoft.com/office/drawing/2018/hyperlinkcolor" val="tx"/>
                    </a:ext>
                  </a:extLst>
                </a:hlinkClick>
              </a:rPr>
              <a:t>Freepik</a:t>
            </a:r>
            <a:r>
              <a:rPr lang="en" sz="1333">
                <a:solidFill>
                  <a:schemeClr val="lt1"/>
                </a:solidFill>
                <a:latin typeface="Lato"/>
                <a:ea typeface="Lato"/>
                <a:cs typeface="Lato"/>
                <a:sym typeface="Lato"/>
              </a:rPr>
              <a:t>. </a:t>
            </a:r>
            <a:endParaRPr sz="1333">
              <a:solidFill>
                <a:schemeClr val="lt1"/>
              </a:solidFill>
              <a:latin typeface="Lato"/>
              <a:ea typeface="Lato"/>
              <a:cs typeface="Lato"/>
              <a:sym typeface="Lato"/>
            </a:endParaRPr>
          </a:p>
          <a:p>
            <a:pPr marL="0" lvl="0" indent="0" algn="ctr" rtl="0">
              <a:spcBef>
                <a:spcPts val="400"/>
              </a:spcBef>
              <a:spcAft>
                <a:spcPts val="0"/>
              </a:spcAft>
              <a:buNone/>
            </a:pPr>
            <a:endParaRPr sz="1067" b="1">
              <a:solidFill>
                <a:schemeClr val="lt1"/>
              </a:solidFill>
              <a:latin typeface="Lato"/>
              <a:ea typeface="Lato"/>
              <a:cs typeface="Lato"/>
              <a:sym typeface="Lato"/>
            </a:endParaRPr>
          </a:p>
        </p:txBody>
      </p:sp>
      <p:sp>
        <p:nvSpPr>
          <p:cNvPr id="87" name="Google Shape;87;p16"/>
          <p:cNvSpPr/>
          <p:nvPr/>
        </p:nvSpPr>
        <p:spPr>
          <a:xfrm rot="-5400000" flipH="1">
            <a:off x="-1046539" y="2985373"/>
            <a:ext cx="4918859"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8" name="Google Shape;88;p16"/>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89" name="Google Shape;89;p16"/>
          <p:cNvSpPr/>
          <p:nvPr/>
        </p:nvSpPr>
        <p:spPr>
          <a:xfrm rot="10800000" flipH="1">
            <a:off x="10857495" y="5557315"/>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73156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Design 1">
  <p:cSld name="Design 1">
    <p:spTree>
      <p:nvGrpSpPr>
        <p:cNvPr id="1" name="Shape 90"/>
        <p:cNvGrpSpPr/>
        <p:nvPr/>
      </p:nvGrpSpPr>
      <p:grpSpPr>
        <a:xfrm>
          <a:off x="0" y="0"/>
          <a:ext cx="0" cy="0"/>
          <a:chOff x="0" y="0"/>
          <a:chExt cx="0" cy="0"/>
        </a:xfrm>
      </p:grpSpPr>
      <p:sp>
        <p:nvSpPr>
          <p:cNvPr id="91" name="Google Shape;91;p17"/>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2" name="Google Shape;92;p17"/>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3" name="Google Shape;93;p17"/>
          <p:cNvSpPr txBox="1">
            <a:spLocks noGrp="1"/>
          </p:cNvSpPr>
          <p:nvPr>
            <p:ph type="title"/>
          </p:nvPr>
        </p:nvSpPr>
        <p:spPr>
          <a:xfrm>
            <a:off x="1222867" y="1247233"/>
            <a:ext cx="6424800" cy="15252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94" name="Google Shape;94;p17"/>
          <p:cNvSpPr txBox="1">
            <a:spLocks noGrp="1"/>
          </p:cNvSpPr>
          <p:nvPr>
            <p:ph type="subTitle" idx="1"/>
          </p:nvPr>
        </p:nvSpPr>
        <p:spPr>
          <a:xfrm>
            <a:off x="1222867" y="3563433"/>
            <a:ext cx="4926400" cy="599600"/>
          </a:xfrm>
          <a:prstGeom prst="rect">
            <a:avLst/>
          </a:prstGeom>
        </p:spPr>
        <p:txBody>
          <a:bodyPr spcFirstLastPara="1" wrap="square" lIns="91425" tIns="91425" rIns="91425" bIns="91425" anchor="ctr" anchorCtr="0">
            <a:noAutofit/>
          </a:bodyPr>
          <a:lstStyle>
            <a:lvl1pPr lvl="0"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95" name="Google Shape;95;p17"/>
          <p:cNvSpPr txBox="1">
            <a:spLocks noGrp="1"/>
          </p:cNvSpPr>
          <p:nvPr>
            <p:ph type="title" idx="2"/>
          </p:nvPr>
        </p:nvSpPr>
        <p:spPr>
          <a:xfrm>
            <a:off x="1222867" y="2962968"/>
            <a:ext cx="4675200" cy="428800"/>
          </a:xfrm>
          <a:prstGeom prst="rect">
            <a:avLst/>
          </a:prstGeom>
        </p:spPr>
        <p:txBody>
          <a:bodyPr spcFirstLastPara="1" wrap="square" lIns="91425" tIns="91425" rIns="91425" bIns="91425" anchor="ctr" anchorCtr="0">
            <a:noAutofit/>
          </a:bodyPr>
          <a:lstStyle>
            <a:lvl1pPr lvl="0" rtl="0">
              <a:spcBef>
                <a:spcPts val="0"/>
              </a:spcBef>
              <a:spcAft>
                <a:spcPts val="0"/>
              </a:spcAft>
              <a:buSzPts val="4200"/>
              <a:buNone/>
              <a:defRPr sz="2400">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96" name="Google Shape;96;p17"/>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44314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Design 2">
  <p:cSld name="Design 2">
    <p:spTree>
      <p:nvGrpSpPr>
        <p:cNvPr id="1" name="Shape 97"/>
        <p:cNvGrpSpPr/>
        <p:nvPr/>
      </p:nvGrpSpPr>
      <p:grpSpPr>
        <a:xfrm>
          <a:off x="0" y="0"/>
          <a:ext cx="0" cy="0"/>
          <a:chOff x="0" y="0"/>
          <a:chExt cx="0" cy="0"/>
        </a:xfrm>
      </p:grpSpPr>
      <p:sp>
        <p:nvSpPr>
          <p:cNvPr id="98" name="Google Shape;98;p18"/>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99" name="Google Shape;99;p18"/>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0" name="Google Shape;100;p18"/>
          <p:cNvSpPr txBox="1">
            <a:spLocks noGrp="1"/>
          </p:cNvSpPr>
          <p:nvPr>
            <p:ph type="title"/>
          </p:nvPr>
        </p:nvSpPr>
        <p:spPr>
          <a:xfrm>
            <a:off x="4518933" y="1247233"/>
            <a:ext cx="6424800" cy="1525200"/>
          </a:xfrm>
          <a:prstGeom prst="rect">
            <a:avLst/>
          </a:prstGeom>
        </p:spPr>
        <p:txBody>
          <a:bodyPr spcFirstLastPara="1" wrap="square" lIns="91425" tIns="91425" rIns="91425" bIns="91425" anchor="ctr" anchorCtr="0">
            <a:noAutofit/>
          </a:bodyPr>
          <a:lstStyle>
            <a:lvl1pPr lvl="0" algn="r" rtl="0">
              <a:lnSpc>
                <a:spcPct val="90000"/>
              </a:lnSpc>
              <a:spcBef>
                <a:spcPts val="0"/>
              </a:spcBef>
              <a:spcAft>
                <a:spcPts val="0"/>
              </a:spcAft>
              <a:buSzPts val="4200"/>
              <a:buNone/>
              <a:defRPr sz="5333"/>
            </a:lvl1pPr>
            <a:lvl2pPr lvl="1" algn="r" rtl="0">
              <a:spcBef>
                <a:spcPts val="0"/>
              </a:spcBef>
              <a:spcAft>
                <a:spcPts val="0"/>
              </a:spcAft>
              <a:buClr>
                <a:schemeClr val="accent1"/>
              </a:buClr>
              <a:buSzPts val="4200"/>
              <a:buNone/>
              <a:defRPr sz="5600">
                <a:solidFill>
                  <a:schemeClr val="accent1"/>
                </a:solidFill>
              </a:defRPr>
            </a:lvl2pPr>
            <a:lvl3pPr lvl="2" algn="r" rtl="0">
              <a:spcBef>
                <a:spcPts val="0"/>
              </a:spcBef>
              <a:spcAft>
                <a:spcPts val="0"/>
              </a:spcAft>
              <a:buClr>
                <a:schemeClr val="accent1"/>
              </a:buClr>
              <a:buSzPts val="4200"/>
              <a:buNone/>
              <a:defRPr sz="5600">
                <a:solidFill>
                  <a:schemeClr val="accent1"/>
                </a:solidFill>
              </a:defRPr>
            </a:lvl3pPr>
            <a:lvl4pPr lvl="3" algn="r" rtl="0">
              <a:spcBef>
                <a:spcPts val="0"/>
              </a:spcBef>
              <a:spcAft>
                <a:spcPts val="0"/>
              </a:spcAft>
              <a:buClr>
                <a:schemeClr val="accent1"/>
              </a:buClr>
              <a:buSzPts val="4200"/>
              <a:buNone/>
              <a:defRPr sz="5600">
                <a:solidFill>
                  <a:schemeClr val="accent1"/>
                </a:solidFill>
              </a:defRPr>
            </a:lvl4pPr>
            <a:lvl5pPr lvl="4" algn="r" rtl="0">
              <a:spcBef>
                <a:spcPts val="0"/>
              </a:spcBef>
              <a:spcAft>
                <a:spcPts val="0"/>
              </a:spcAft>
              <a:buClr>
                <a:schemeClr val="accent1"/>
              </a:buClr>
              <a:buSzPts val="4200"/>
              <a:buNone/>
              <a:defRPr sz="5600">
                <a:solidFill>
                  <a:schemeClr val="accent1"/>
                </a:solidFill>
              </a:defRPr>
            </a:lvl5pPr>
            <a:lvl6pPr lvl="5" algn="r" rtl="0">
              <a:spcBef>
                <a:spcPts val="0"/>
              </a:spcBef>
              <a:spcAft>
                <a:spcPts val="0"/>
              </a:spcAft>
              <a:buClr>
                <a:schemeClr val="accent1"/>
              </a:buClr>
              <a:buSzPts val="4200"/>
              <a:buNone/>
              <a:defRPr sz="5600">
                <a:solidFill>
                  <a:schemeClr val="accent1"/>
                </a:solidFill>
              </a:defRPr>
            </a:lvl6pPr>
            <a:lvl7pPr lvl="6" algn="r" rtl="0">
              <a:spcBef>
                <a:spcPts val="0"/>
              </a:spcBef>
              <a:spcAft>
                <a:spcPts val="0"/>
              </a:spcAft>
              <a:buClr>
                <a:schemeClr val="accent1"/>
              </a:buClr>
              <a:buSzPts val="4200"/>
              <a:buNone/>
              <a:defRPr sz="5600">
                <a:solidFill>
                  <a:schemeClr val="accent1"/>
                </a:solidFill>
              </a:defRPr>
            </a:lvl7pPr>
            <a:lvl8pPr lvl="7" algn="r" rtl="0">
              <a:spcBef>
                <a:spcPts val="0"/>
              </a:spcBef>
              <a:spcAft>
                <a:spcPts val="0"/>
              </a:spcAft>
              <a:buClr>
                <a:schemeClr val="accent1"/>
              </a:buClr>
              <a:buSzPts val="4200"/>
              <a:buNone/>
              <a:defRPr sz="5600">
                <a:solidFill>
                  <a:schemeClr val="accent1"/>
                </a:solidFill>
              </a:defRPr>
            </a:lvl8pPr>
            <a:lvl9pPr lvl="8" algn="r" rtl="0">
              <a:spcBef>
                <a:spcPts val="0"/>
              </a:spcBef>
              <a:spcAft>
                <a:spcPts val="0"/>
              </a:spcAft>
              <a:buClr>
                <a:schemeClr val="accent1"/>
              </a:buClr>
              <a:buSzPts val="4200"/>
              <a:buNone/>
              <a:defRPr sz="5600">
                <a:solidFill>
                  <a:schemeClr val="accent1"/>
                </a:solidFill>
              </a:defRPr>
            </a:lvl9pPr>
          </a:lstStyle>
          <a:p>
            <a:endParaRPr/>
          </a:p>
        </p:txBody>
      </p:sp>
      <p:sp>
        <p:nvSpPr>
          <p:cNvPr id="101" name="Google Shape;101;p18"/>
          <p:cNvSpPr txBox="1">
            <a:spLocks noGrp="1"/>
          </p:cNvSpPr>
          <p:nvPr>
            <p:ph type="subTitle" idx="1"/>
          </p:nvPr>
        </p:nvSpPr>
        <p:spPr>
          <a:xfrm>
            <a:off x="6017333" y="3563433"/>
            <a:ext cx="4926400" cy="599600"/>
          </a:xfrm>
          <a:prstGeom prst="rect">
            <a:avLst/>
          </a:prstGeom>
        </p:spPr>
        <p:txBody>
          <a:bodyPr spcFirstLastPara="1" wrap="square" lIns="91425" tIns="91425" rIns="91425" bIns="91425" anchor="ctr" anchorCtr="0">
            <a:noAutofit/>
          </a:bodyPr>
          <a:lstStyle>
            <a:lvl1pPr lvl="0" algn="r" rtl="0">
              <a:lnSpc>
                <a:spcPct val="115000"/>
              </a:lnSpc>
              <a:spcBef>
                <a:spcPts val="0"/>
              </a:spcBef>
              <a:spcAft>
                <a:spcPts val="0"/>
              </a:spcAft>
              <a:buClr>
                <a:srgbClr val="000000"/>
              </a:buClr>
              <a:buSzPts val="2100"/>
              <a:buNone/>
              <a:defRPr sz="1600">
                <a:solidFill>
                  <a:schemeClr val="dk1"/>
                </a:solidFill>
              </a:defRPr>
            </a:lvl1pPr>
            <a:lvl2pPr lvl="1" algn="r" rtl="0">
              <a:lnSpc>
                <a:spcPct val="100000"/>
              </a:lnSpc>
              <a:spcBef>
                <a:spcPts val="0"/>
              </a:spcBef>
              <a:spcAft>
                <a:spcPts val="0"/>
              </a:spcAft>
              <a:buClr>
                <a:srgbClr val="000000"/>
              </a:buClr>
              <a:buSzPts val="2100"/>
              <a:buNone/>
              <a:defRPr sz="2800">
                <a:solidFill>
                  <a:srgbClr val="000000"/>
                </a:solidFill>
              </a:defRPr>
            </a:lvl2pPr>
            <a:lvl3pPr lvl="2" algn="r" rtl="0">
              <a:lnSpc>
                <a:spcPct val="100000"/>
              </a:lnSpc>
              <a:spcBef>
                <a:spcPts val="0"/>
              </a:spcBef>
              <a:spcAft>
                <a:spcPts val="0"/>
              </a:spcAft>
              <a:buClr>
                <a:srgbClr val="000000"/>
              </a:buClr>
              <a:buSzPts val="2100"/>
              <a:buNone/>
              <a:defRPr sz="2800">
                <a:solidFill>
                  <a:srgbClr val="000000"/>
                </a:solidFill>
              </a:defRPr>
            </a:lvl3pPr>
            <a:lvl4pPr lvl="3" algn="r" rtl="0">
              <a:lnSpc>
                <a:spcPct val="100000"/>
              </a:lnSpc>
              <a:spcBef>
                <a:spcPts val="0"/>
              </a:spcBef>
              <a:spcAft>
                <a:spcPts val="0"/>
              </a:spcAft>
              <a:buClr>
                <a:srgbClr val="000000"/>
              </a:buClr>
              <a:buSzPts val="2100"/>
              <a:buNone/>
              <a:defRPr sz="2800">
                <a:solidFill>
                  <a:srgbClr val="000000"/>
                </a:solidFill>
              </a:defRPr>
            </a:lvl4pPr>
            <a:lvl5pPr lvl="4" algn="r" rtl="0">
              <a:lnSpc>
                <a:spcPct val="100000"/>
              </a:lnSpc>
              <a:spcBef>
                <a:spcPts val="0"/>
              </a:spcBef>
              <a:spcAft>
                <a:spcPts val="0"/>
              </a:spcAft>
              <a:buClr>
                <a:srgbClr val="000000"/>
              </a:buClr>
              <a:buSzPts val="2100"/>
              <a:buNone/>
              <a:defRPr sz="2800">
                <a:solidFill>
                  <a:srgbClr val="000000"/>
                </a:solidFill>
              </a:defRPr>
            </a:lvl5pPr>
            <a:lvl6pPr lvl="5" algn="r" rtl="0">
              <a:lnSpc>
                <a:spcPct val="100000"/>
              </a:lnSpc>
              <a:spcBef>
                <a:spcPts val="0"/>
              </a:spcBef>
              <a:spcAft>
                <a:spcPts val="0"/>
              </a:spcAft>
              <a:buClr>
                <a:srgbClr val="000000"/>
              </a:buClr>
              <a:buSzPts val="2100"/>
              <a:buNone/>
              <a:defRPr sz="2800">
                <a:solidFill>
                  <a:srgbClr val="000000"/>
                </a:solidFill>
              </a:defRPr>
            </a:lvl6pPr>
            <a:lvl7pPr lvl="6" algn="r" rtl="0">
              <a:lnSpc>
                <a:spcPct val="100000"/>
              </a:lnSpc>
              <a:spcBef>
                <a:spcPts val="0"/>
              </a:spcBef>
              <a:spcAft>
                <a:spcPts val="0"/>
              </a:spcAft>
              <a:buClr>
                <a:srgbClr val="000000"/>
              </a:buClr>
              <a:buSzPts val="2100"/>
              <a:buNone/>
              <a:defRPr sz="2800">
                <a:solidFill>
                  <a:srgbClr val="000000"/>
                </a:solidFill>
              </a:defRPr>
            </a:lvl7pPr>
            <a:lvl8pPr lvl="7" algn="r" rtl="0">
              <a:lnSpc>
                <a:spcPct val="100000"/>
              </a:lnSpc>
              <a:spcBef>
                <a:spcPts val="0"/>
              </a:spcBef>
              <a:spcAft>
                <a:spcPts val="0"/>
              </a:spcAft>
              <a:buClr>
                <a:srgbClr val="000000"/>
              </a:buClr>
              <a:buSzPts val="2100"/>
              <a:buNone/>
              <a:defRPr sz="2800">
                <a:solidFill>
                  <a:srgbClr val="000000"/>
                </a:solidFill>
              </a:defRPr>
            </a:lvl8pPr>
            <a:lvl9pPr lvl="8" algn="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02" name="Google Shape;102;p18"/>
          <p:cNvSpPr txBox="1">
            <a:spLocks noGrp="1"/>
          </p:cNvSpPr>
          <p:nvPr>
            <p:ph type="title" idx="2"/>
          </p:nvPr>
        </p:nvSpPr>
        <p:spPr>
          <a:xfrm>
            <a:off x="6268533" y="2962968"/>
            <a:ext cx="4675200" cy="428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200"/>
              <a:buNone/>
              <a:defRPr sz="2400">
                <a:solidFill>
                  <a:schemeClr val="accent1"/>
                </a:solidFill>
              </a:defRPr>
            </a:lvl1pPr>
            <a:lvl2pPr lvl="1" algn="r" rtl="0">
              <a:spcBef>
                <a:spcPts val="0"/>
              </a:spcBef>
              <a:spcAft>
                <a:spcPts val="0"/>
              </a:spcAft>
              <a:buClr>
                <a:schemeClr val="accent1"/>
              </a:buClr>
              <a:buSzPts val="4200"/>
              <a:buNone/>
              <a:defRPr sz="5600">
                <a:solidFill>
                  <a:schemeClr val="accent1"/>
                </a:solidFill>
              </a:defRPr>
            </a:lvl2pPr>
            <a:lvl3pPr lvl="2" algn="r" rtl="0">
              <a:spcBef>
                <a:spcPts val="0"/>
              </a:spcBef>
              <a:spcAft>
                <a:spcPts val="0"/>
              </a:spcAft>
              <a:buClr>
                <a:schemeClr val="accent1"/>
              </a:buClr>
              <a:buSzPts val="4200"/>
              <a:buNone/>
              <a:defRPr sz="5600">
                <a:solidFill>
                  <a:schemeClr val="accent1"/>
                </a:solidFill>
              </a:defRPr>
            </a:lvl3pPr>
            <a:lvl4pPr lvl="3" algn="r" rtl="0">
              <a:spcBef>
                <a:spcPts val="0"/>
              </a:spcBef>
              <a:spcAft>
                <a:spcPts val="0"/>
              </a:spcAft>
              <a:buClr>
                <a:schemeClr val="accent1"/>
              </a:buClr>
              <a:buSzPts val="4200"/>
              <a:buNone/>
              <a:defRPr sz="5600">
                <a:solidFill>
                  <a:schemeClr val="accent1"/>
                </a:solidFill>
              </a:defRPr>
            </a:lvl4pPr>
            <a:lvl5pPr lvl="4" algn="r" rtl="0">
              <a:spcBef>
                <a:spcPts val="0"/>
              </a:spcBef>
              <a:spcAft>
                <a:spcPts val="0"/>
              </a:spcAft>
              <a:buClr>
                <a:schemeClr val="accent1"/>
              </a:buClr>
              <a:buSzPts val="4200"/>
              <a:buNone/>
              <a:defRPr sz="5600">
                <a:solidFill>
                  <a:schemeClr val="accent1"/>
                </a:solidFill>
              </a:defRPr>
            </a:lvl5pPr>
            <a:lvl6pPr lvl="5" algn="r" rtl="0">
              <a:spcBef>
                <a:spcPts val="0"/>
              </a:spcBef>
              <a:spcAft>
                <a:spcPts val="0"/>
              </a:spcAft>
              <a:buClr>
                <a:schemeClr val="accent1"/>
              </a:buClr>
              <a:buSzPts val="4200"/>
              <a:buNone/>
              <a:defRPr sz="5600">
                <a:solidFill>
                  <a:schemeClr val="accent1"/>
                </a:solidFill>
              </a:defRPr>
            </a:lvl6pPr>
            <a:lvl7pPr lvl="6" algn="r" rtl="0">
              <a:spcBef>
                <a:spcPts val="0"/>
              </a:spcBef>
              <a:spcAft>
                <a:spcPts val="0"/>
              </a:spcAft>
              <a:buClr>
                <a:schemeClr val="accent1"/>
              </a:buClr>
              <a:buSzPts val="4200"/>
              <a:buNone/>
              <a:defRPr sz="5600">
                <a:solidFill>
                  <a:schemeClr val="accent1"/>
                </a:solidFill>
              </a:defRPr>
            </a:lvl7pPr>
            <a:lvl8pPr lvl="7" algn="r" rtl="0">
              <a:spcBef>
                <a:spcPts val="0"/>
              </a:spcBef>
              <a:spcAft>
                <a:spcPts val="0"/>
              </a:spcAft>
              <a:buClr>
                <a:schemeClr val="accent1"/>
              </a:buClr>
              <a:buSzPts val="4200"/>
              <a:buNone/>
              <a:defRPr sz="5600">
                <a:solidFill>
                  <a:schemeClr val="accent1"/>
                </a:solidFill>
              </a:defRPr>
            </a:lvl8pPr>
            <a:lvl9pPr lvl="8" algn="r" rtl="0">
              <a:spcBef>
                <a:spcPts val="0"/>
              </a:spcBef>
              <a:spcAft>
                <a:spcPts val="0"/>
              </a:spcAft>
              <a:buClr>
                <a:schemeClr val="accent1"/>
              </a:buClr>
              <a:buSzPts val="4200"/>
              <a:buNone/>
              <a:defRPr sz="5600">
                <a:solidFill>
                  <a:schemeClr val="accent1"/>
                </a:solidFill>
              </a:defRPr>
            </a:lvl9pPr>
          </a:lstStyle>
          <a:p>
            <a:endParaRPr/>
          </a:p>
        </p:txBody>
      </p:sp>
    </p:spTree>
    <p:extLst>
      <p:ext uri="{BB962C8B-B14F-4D97-AF65-F5344CB8AC3E}">
        <p14:creationId xmlns:p14="http://schemas.microsoft.com/office/powerpoint/2010/main" val="307522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Design 3">
  <p:cSld name="Design 3">
    <p:spTree>
      <p:nvGrpSpPr>
        <p:cNvPr id="1" name="Shape 103"/>
        <p:cNvGrpSpPr/>
        <p:nvPr/>
      </p:nvGrpSpPr>
      <p:grpSpPr>
        <a:xfrm>
          <a:off x="0" y="0"/>
          <a:ext cx="0" cy="0"/>
          <a:chOff x="0" y="0"/>
          <a:chExt cx="0" cy="0"/>
        </a:xfrm>
      </p:grpSpPr>
      <p:sp>
        <p:nvSpPr>
          <p:cNvPr id="104" name="Google Shape;104;p19"/>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5" name="Google Shape;105;p19"/>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6" name="Google Shape;106;p19"/>
          <p:cNvSpPr txBox="1">
            <a:spLocks noGrp="1"/>
          </p:cNvSpPr>
          <p:nvPr>
            <p:ph type="subTitle" idx="1"/>
          </p:nvPr>
        </p:nvSpPr>
        <p:spPr>
          <a:xfrm>
            <a:off x="3712600" y="3857967"/>
            <a:ext cx="4766400" cy="774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07" name="Google Shape;107;p19"/>
          <p:cNvSpPr txBox="1">
            <a:spLocks noGrp="1"/>
          </p:cNvSpPr>
          <p:nvPr>
            <p:ph type="title"/>
          </p:nvPr>
        </p:nvSpPr>
        <p:spPr>
          <a:xfrm>
            <a:off x="3758400" y="3221821"/>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08" name="Google Shape;108;p19"/>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09" name="Google Shape;109;p19"/>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0" name="Google Shape;110;p19"/>
          <p:cNvSpPr txBox="1">
            <a:spLocks noGrp="1"/>
          </p:cNvSpPr>
          <p:nvPr>
            <p:ph type="title" idx="2"/>
          </p:nvPr>
        </p:nvSpPr>
        <p:spPr>
          <a:xfrm>
            <a:off x="1176600" y="2009133"/>
            <a:ext cx="9827600" cy="10564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Tree>
    <p:extLst>
      <p:ext uri="{BB962C8B-B14F-4D97-AF65-F5344CB8AC3E}">
        <p14:creationId xmlns:p14="http://schemas.microsoft.com/office/powerpoint/2010/main" val="23085335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Design 4">
  <p:cSld name="Design 4">
    <p:bg>
      <p:bgPr>
        <a:solidFill>
          <a:schemeClr val="lt2"/>
        </a:solidFill>
        <a:effectLst/>
      </p:bgPr>
    </p:bg>
    <p:spTree>
      <p:nvGrpSpPr>
        <p:cNvPr id="1" name="Shape 111"/>
        <p:cNvGrpSpPr/>
        <p:nvPr/>
      </p:nvGrpSpPr>
      <p:grpSpPr>
        <a:xfrm>
          <a:off x="0" y="0"/>
          <a:ext cx="0" cy="0"/>
          <a:chOff x="0" y="0"/>
          <a:chExt cx="0" cy="0"/>
        </a:xfrm>
      </p:grpSpPr>
      <p:sp>
        <p:nvSpPr>
          <p:cNvPr id="112" name="Google Shape;112;p20"/>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3" name="Google Shape;113;p20"/>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4" name="Google Shape;114;p20"/>
          <p:cNvSpPr txBox="1">
            <a:spLocks noGrp="1"/>
          </p:cNvSpPr>
          <p:nvPr>
            <p:ph type="title"/>
          </p:nvPr>
        </p:nvSpPr>
        <p:spPr>
          <a:xfrm>
            <a:off x="1975200" y="2009133"/>
            <a:ext cx="8230400" cy="10564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15" name="Google Shape;115;p20"/>
          <p:cNvSpPr txBox="1">
            <a:spLocks noGrp="1"/>
          </p:cNvSpPr>
          <p:nvPr>
            <p:ph type="subTitle" idx="1"/>
          </p:nvPr>
        </p:nvSpPr>
        <p:spPr>
          <a:xfrm>
            <a:off x="3712600" y="3857967"/>
            <a:ext cx="4766400" cy="774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16" name="Google Shape;116;p20"/>
          <p:cNvSpPr txBox="1">
            <a:spLocks noGrp="1"/>
          </p:cNvSpPr>
          <p:nvPr>
            <p:ph type="title" idx="2"/>
          </p:nvPr>
        </p:nvSpPr>
        <p:spPr>
          <a:xfrm>
            <a:off x="3758400" y="3221821"/>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17" name="Google Shape;117;p20"/>
          <p:cNvSpPr/>
          <p:nvPr/>
        </p:nvSpPr>
        <p:spPr>
          <a:xfrm rot="10800000" flipH="1">
            <a:off x="10876047"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18" name="Google Shape;118;p20"/>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85718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Design 5">
  <p:cSld name="Design 5">
    <p:bg>
      <p:bgPr>
        <a:solidFill>
          <a:schemeClr val="lt2"/>
        </a:solidFill>
        <a:effectLst/>
      </p:bgPr>
    </p:bg>
    <p:spTree>
      <p:nvGrpSpPr>
        <p:cNvPr id="1" name="Shape 119"/>
        <p:cNvGrpSpPr/>
        <p:nvPr/>
      </p:nvGrpSpPr>
      <p:grpSpPr>
        <a:xfrm>
          <a:off x="0" y="0"/>
          <a:ext cx="0" cy="0"/>
          <a:chOff x="0" y="0"/>
          <a:chExt cx="0" cy="0"/>
        </a:xfrm>
      </p:grpSpPr>
      <p:sp>
        <p:nvSpPr>
          <p:cNvPr id="120" name="Google Shape;120;p21"/>
          <p:cNvSpPr txBox="1">
            <a:spLocks noGrp="1"/>
          </p:cNvSpPr>
          <p:nvPr>
            <p:ph type="subTitle" idx="1"/>
          </p:nvPr>
        </p:nvSpPr>
        <p:spPr>
          <a:xfrm>
            <a:off x="3325333" y="3407167"/>
            <a:ext cx="5558000" cy="7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21" name="Google Shape;121;p21"/>
          <p:cNvSpPr txBox="1">
            <a:spLocks noGrp="1"/>
          </p:cNvSpPr>
          <p:nvPr>
            <p:ph type="title"/>
          </p:nvPr>
        </p:nvSpPr>
        <p:spPr>
          <a:xfrm>
            <a:off x="3766927" y="2771005"/>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22" name="Google Shape;122;p21"/>
          <p:cNvSpPr/>
          <p:nvPr/>
        </p:nvSpPr>
        <p:spPr>
          <a:xfrm rot="5400000" flipH="1">
            <a:off x="10876047"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23" name="Google Shape;123;p21"/>
          <p:cNvSpPr/>
          <p:nvPr/>
        </p:nvSpPr>
        <p:spPr>
          <a:xfrm rot="-5400000" flipH="1">
            <a:off x="569241" y="55420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grpSp>
        <p:nvGrpSpPr>
          <p:cNvPr id="124" name="Google Shape;124;p21"/>
          <p:cNvGrpSpPr/>
          <p:nvPr/>
        </p:nvGrpSpPr>
        <p:grpSpPr>
          <a:xfrm rot="-9900187" flipH="1">
            <a:off x="9941451" y="4202778"/>
            <a:ext cx="1634272" cy="2306817"/>
            <a:chOff x="7292129" y="1371597"/>
            <a:chExt cx="393171" cy="555001"/>
          </a:xfrm>
        </p:grpSpPr>
        <p:sp>
          <p:nvSpPr>
            <p:cNvPr id="125" name="Google Shape;125;p21"/>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1"/>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1"/>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1"/>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1"/>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1"/>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1"/>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1"/>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1"/>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1"/>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1"/>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 name="Google Shape;136;p21"/>
          <p:cNvGrpSpPr/>
          <p:nvPr/>
        </p:nvGrpSpPr>
        <p:grpSpPr>
          <a:xfrm rot="899813" flipH="1">
            <a:off x="602109" y="335942"/>
            <a:ext cx="1634272" cy="2306817"/>
            <a:chOff x="7292129" y="1371597"/>
            <a:chExt cx="393171" cy="555001"/>
          </a:xfrm>
        </p:grpSpPr>
        <p:sp>
          <p:nvSpPr>
            <p:cNvPr id="137" name="Google Shape;137;p21"/>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1"/>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1"/>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1"/>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1"/>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1"/>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1"/>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1"/>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1"/>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1"/>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1"/>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 name="Google Shape;148;p21"/>
          <p:cNvSpPr txBox="1">
            <a:spLocks noGrp="1"/>
          </p:cNvSpPr>
          <p:nvPr>
            <p:ph type="title" idx="2"/>
          </p:nvPr>
        </p:nvSpPr>
        <p:spPr>
          <a:xfrm>
            <a:off x="2829660" y="1117485"/>
            <a:ext cx="6538800" cy="14172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Tree>
    <p:extLst>
      <p:ext uri="{BB962C8B-B14F-4D97-AF65-F5344CB8AC3E}">
        <p14:creationId xmlns:p14="http://schemas.microsoft.com/office/powerpoint/2010/main" val="1042567519"/>
      </p:ext>
    </p:extLst>
  </p:cSld>
  <p:clrMapOvr>
    <a:masterClrMapping/>
  </p:clrMapOvr>
  <p:extLst>
    <p:ext uri="{DCECCB84-F9BA-43D5-87BE-67443E8EF086}">
      <p15:sldGuideLst xmlns:p15="http://schemas.microsoft.com/office/powerpoint/2012/main">
        <p15:guide id="1" orient="horz" pos="1656">
          <p15:clr>
            <a:srgbClr val="FA7B17"/>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Design 6">
  <p:cSld name="Design 6">
    <p:bg>
      <p:bgPr>
        <a:solidFill>
          <a:schemeClr val="lt2"/>
        </a:solidFill>
        <a:effectLst/>
      </p:bgPr>
    </p:bg>
    <p:spTree>
      <p:nvGrpSpPr>
        <p:cNvPr id="1" name="Shape 149"/>
        <p:cNvGrpSpPr/>
        <p:nvPr/>
      </p:nvGrpSpPr>
      <p:grpSpPr>
        <a:xfrm>
          <a:off x="0" y="0"/>
          <a:ext cx="0" cy="0"/>
          <a:chOff x="0" y="0"/>
          <a:chExt cx="0" cy="0"/>
        </a:xfrm>
      </p:grpSpPr>
      <p:sp>
        <p:nvSpPr>
          <p:cNvPr id="150" name="Google Shape;150;p22"/>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1" name="Google Shape;151;p22"/>
          <p:cNvSpPr/>
          <p:nvPr/>
        </p:nvSpPr>
        <p:spPr>
          <a:xfrm rot="-5400000" flipH="1">
            <a:off x="569858" y="5542055"/>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2" name="Google Shape;152;p22"/>
          <p:cNvSpPr/>
          <p:nvPr/>
        </p:nvSpPr>
        <p:spPr>
          <a:xfrm rot="-5400000">
            <a:off x="569862"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3" name="Google Shape;153;p22"/>
          <p:cNvSpPr txBox="1">
            <a:spLocks noGrp="1"/>
          </p:cNvSpPr>
          <p:nvPr>
            <p:ph type="title"/>
          </p:nvPr>
        </p:nvSpPr>
        <p:spPr>
          <a:xfrm>
            <a:off x="1222867" y="1247233"/>
            <a:ext cx="6424800" cy="15252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54" name="Google Shape;154;p22"/>
          <p:cNvSpPr txBox="1">
            <a:spLocks noGrp="1"/>
          </p:cNvSpPr>
          <p:nvPr>
            <p:ph type="subTitle" idx="1"/>
          </p:nvPr>
        </p:nvSpPr>
        <p:spPr>
          <a:xfrm>
            <a:off x="1222867" y="3563433"/>
            <a:ext cx="4926400" cy="599600"/>
          </a:xfrm>
          <a:prstGeom prst="rect">
            <a:avLst/>
          </a:prstGeom>
        </p:spPr>
        <p:txBody>
          <a:bodyPr spcFirstLastPara="1" wrap="square" lIns="91425" tIns="91425" rIns="91425" bIns="91425" anchor="ctr" anchorCtr="0">
            <a:noAutofit/>
          </a:bodyPr>
          <a:lstStyle>
            <a:lvl1pPr lvl="0"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55" name="Google Shape;155;p22"/>
          <p:cNvSpPr txBox="1">
            <a:spLocks noGrp="1"/>
          </p:cNvSpPr>
          <p:nvPr>
            <p:ph type="title" idx="2"/>
          </p:nvPr>
        </p:nvSpPr>
        <p:spPr>
          <a:xfrm>
            <a:off x="1222867" y="2962968"/>
            <a:ext cx="4675200" cy="428800"/>
          </a:xfrm>
          <a:prstGeom prst="rect">
            <a:avLst/>
          </a:prstGeom>
        </p:spPr>
        <p:txBody>
          <a:bodyPr spcFirstLastPara="1" wrap="square" lIns="91425" tIns="91425" rIns="91425" bIns="91425" anchor="ctr" anchorCtr="0">
            <a:noAutofit/>
          </a:bodyPr>
          <a:lstStyle>
            <a:lvl1pPr lvl="0" rtl="0">
              <a:spcBef>
                <a:spcPts val="0"/>
              </a:spcBef>
              <a:spcAft>
                <a:spcPts val="0"/>
              </a:spcAft>
              <a:buSzPts val="4200"/>
              <a:buNone/>
              <a:defRPr sz="2400">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Tree>
    <p:extLst>
      <p:ext uri="{BB962C8B-B14F-4D97-AF65-F5344CB8AC3E}">
        <p14:creationId xmlns:p14="http://schemas.microsoft.com/office/powerpoint/2010/main" val="15061578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Design 7">
  <p:cSld name="Design 7">
    <p:spTree>
      <p:nvGrpSpPr>
        <p:cNvPr id="1" name="Shape 156"/>
        <p:cNvGrpSpPr/>
        <p:nvPr/>
      </p:nvGrpSpPr>
      <p:grpSpPr>
        <a:xfrm>
          <a:off x="0" y="0"/>
          <a:ext cx="0" cy="0"/>
          <a:chOff x="0" y="0"/>
          <a:chExt cx="0" cy="0"/>
        </a:xfrm>
      </p:grpSpPr>
      <p:sp>
        <p:nvSpPr>
          <p:cNvPr id="157" name="Google Shape;157;p23"/>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8" name="Google Shape;158;p23"/>
          <p:cNvSpPr/>
          <p:nvPr/>
        </p:nvSpPr>
        <p:spPr>
          <a:xfrm>
            <a:off x="0" y="0"/>
            <a:ext cx="12191680" cy="6858096"/>
          </a:xfrm>
          <a:custGeom>
            <a:avLst/>
            <a:gdLst/>
            <a:ahLst/>
            <a:cxnLst/>
            <a:rect l="l" t="t" r="r" b="b"/>
            <a:pathLst>
              <a:path w="210795" h="150276" extrusionOk="0">
                <a:moveTo>
                  <a:pt x="1" y="0"/>
                </a:moveTo>
                <a:lnTo>
                  <a:pt x="210795" y="0"/>
                </a:lnTo>
                <a:lnTo>
                  <a:pt x="210795" y="150276"/>
                </a:lnTo>
                <a:lnTo>
                  <a:pt x="1" y="150276"/>
                </a:lnTo>
                <a:close/>
              </a:path>
            </a:pathLst>
          </a:custGeom>
          <a:solidFill>
            <a:srgbClr val="EEEEEE">
              <a:alpha val="2500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59" name="Google Shape;159;p23"/>
          <p:cNvSpPr txBox="1">
            <a:spLocks noGrp="1"/>
          </p:cNvSpPr>
          <p:nvPr>
            <p:ph type="title"/>
          </p:nvPr>
        </p:nvSpPr>
        <p:spPr>
          <a:xfrm>
            <a:off x="1975200" y="980564"/>
            <a:ext cx="8230400" cy="16780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333"/>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60" name="Google Shape;160;p23"/>
          <p:cNvSpPr txBox="1">
            <a:spLocks noGrp="1"/>
          </p:cNvSpPr>
          <p:nvPr>
            <p:ph type="subTitle" idx="1"/>
          </p:nvPr>
        </p:nvSpPr>
        <p:spPr>
          <a:xfrm>
            <a:off x="3712600" y="3369468"/>
            <a:ext cx="4766400" cy="774000"/>
          </a:xfrm>
          <a:prstGeom prst="rect">
            <a:avLst/>
          </a:prstGeom>
        </p:spPr>
        <p:txBody>
          <a:bodyPr spcFirstLastPara="1" wrap="square" lIns="91425" tIns="91425" rIns="91425" bIns="91425" anchor="t" anchorCtr="0">
            <a:noAutofit/>
          </a:bodyPr>
          <a:lstStyle>
            <a:lvl1pPr lvl="0" algn="ctr" rtl="0">
              <a:lnSpc>
                <a:spcPct val="115000"/>
              </a:lnSpc>
              <a:spcBef>
                <a:spcPts val="0"/>
              </a:spcBef>
              <a:spcAft>
                <a:spcPts val="0"/>
              </a:spcAft>
              <a:buClr>
                <a:srgbClr val="000000"/>
              </a:buClr>
              <a:buSzPts val="2100"/>
              <a:buNone/>
              <a:defRPr sz="1600">
                <a:solidFill>
                  <a:schemeClr val="dk1"/>
                </a:solidFill>
              </a:defRPr>
            </a:lvl1pPr>
            <a:lvl2pPr lvl="1" algn="ctr" rtl="0">
              <a:lnSpc>
                <a:spcPct val="100000"/>
              </a:lnSpc>
              <a:spcBef>
                <a:spcPts val="0"/>
              </a:spcBef>
              <a:spcAft>
                <a:spcPts val="0"/>
              </a:spcAft>
              <a:buClr>
                <a:srgbClr val="000000"/>
              </a:buClr>
              <a:buSzPts val="2100"/>
              <a:buNone/>
              <a:defRPr sz="2800">
                <a:solidFill>
                  <a:srgbClr val="000000"/>
                </a:solidFill>
              </a:defRPr>
            </a:lvl2pPr>
            <a:lvl3pPr lvl="2" algn="ctr" rtl="0">
              <a:lnSpc>
                <a:spcPct val="100000"/>
              </a:lnSpc>
              <a:spcBef>
                <a:spcPts val="0"/>
              </a:spcBef>
              <a:spcAft>
                <a:spcPts val="0"/>
              </a:spcAft>
              <a:buClr>
                <a:srgbClr val="000000"/>
              </a:buClr>
              <a:buSzPts val="2100"/>
              <a:buNone/>
              <a:defRPr sz="2800">
                <a:solidFill>
                  <a:srgbClr val="000000"/>
                </a:solidFill>
              </a:defRPr>
            </a:lvl3pPr>
            <a:lvl4pPr lvl="3" algn="ctr" rtl="0">
              <a:lnSpc>
                <a:spcPct val="100000"/>
              </a:lnSpc>
              <a:spcBef>
                <a:spcPts val="0"/>
              </a:spcBef>
              <a:spcAft>
                <a:spcPts val="0"/>
              </a:spcAft>
              <a:buClr>
                <a:srgbClr val="000000"/>
              </a:buClr>
              <a:buSzPts val="2100"/>
              <a:buNone/>
              <a:defRPr sz="2800">
                <a:solidFill>
                  <a:srgbClr val="000000"/>
                </a:solidFill>
              </a:defRPr>
            </a:lvl4pPr>
            <a:lvl5pPr lvl="4" algn="ctr" rtl="0">
              <a:lnSpc>
                <a:spcPct val="100000"/>
              </a:lnSpc>
              <a:spcBef>
                <a:spcPts val="0"/>
              </a:spcBef>
              <a:spcAft>
                <a:spcPts val="0"/>
              </a:spcAft>
              <a:buClr>
                <a:srgbClr val="000000"/>
              </a:buClr>
              <a:buSzPts val="2100"/>
              <a:buNone/>
              <a:defRPr sz="2800">
                <a:solidFill>
                  <a:srgbClr val="000000"/>
                </a:solidFill>
              </a:defRPr>
            </a:lvl5pPr>
            <a:lvl6pPr lvl="5" algn="ctr" rtl="0">
              <a:lnSpc>
                <a:spcPct val="100000"/>
              </a:lnSpc>
              <a:spcBef>
                <a:spcPts val="0"/>
              </a:spcBef>
              <a:spcAft>
                <a:spcPts val="0"/>
              </a:spcAft>
              <a:buClr>
                <a:srgbClr val="000000"/>
              </a:buClr>
              <a:buSzPts val="2100"/>
              <a:buNone/>
              <a:defRPr sz="2800">
                <a:solidFill>
                  <a:srgbClr val="000000"/>
                </a:solidFill>
              </a:defRPr>
            </a:lvl6pPr>
            <a:lvl7pPr lvl="6" algn="ctr" rtl="0">
              <a:lnSpc>
                <a:spcPct val="100000"/>
              </a:lnSpc>
              <a:spcBef>
                <a:spcPts val="0"/>
              </a:spcBef>
              <a:spcAft>
                <a:spcPts val="0"/>
              </a:spcAft>
              <a:buClr>
                <a:srgbClr val="000000"/>
              </a:buClr>
              <a:buSzPts val="2100"/>
              <a:buNone/>
              <a:defRPr sz="2800">
                <a:solidFill>
                  <a:srgbClr val="000000"/>
                </a:solidFill>
              </a:defRPr>
            </a:lvl7pPr>
            <a:lvl8pPr lvl="7" algn="ctr" rtl="0">
              <a:lnSpc>
                <a:spcPct val="100000"/>
              </a:lnSpc>
              <a:spcBef>
                <a:spcPts val="0"/>
              </a:spcBef>
              <a:spcAft>
                <a:spcPts val="0"/>
              </a:spcAft>
              <a:buClr>
                <a:srgbClr val="000000"/>
              </a:buClr>
              <a:buSzPts val="2100"/>
              <a:buNone/>
              <a:defRPr sz="2800">
                <a:solidFill>
                  <a:srgbClr val="000000"/>
                </a:solidFill>
              </a:defRPr>
            </a:lvl8pPr>
            <a:lvl9pPr lvl="8" algn="ctr" rtl="0">
              <a:lnSpc>
                <a:spcPct val="100000"/>
              </a:lnSpc>
              <a:spcBef>
                <a:spcPts val="0"/>
              </a:spcBef>
              <a:spcAft>
                <a:spcPts val="0"/>
              </a:spcAft>
              <a:buClr>
                <a:srgbClr val="000000"/>
              </a:buClr>
              <a:buSzPts val="2100"/>
              <a:buNone/>
              <a:defRPr sz="2800">
                <a:solidFill>
                  <a:srgbClr val="000000"/>
                </a:solidFill>
              </a:defRPr>
            </a:lvl9pPr>
          </a:lstStyle>
          <a:p>
            <a:endParaRPr/>
          </a:p>
        </p:txBody>
      </p:sp>
      <p:sp>
        <p:nvSpPr>
          <p:cNvPr id="161" name="Google Shape;161;p23"/>
          <p:cNvSpPr txBox="1">
            <a:spLocks noGrp="1"/>
          </p:cNvSpPr>
          <p:nvPr>
            <p:ph type="title" idx="2"/>
          </p:nvPr>
        </p:nvSpPr>
        <p:spPr>
          <a:xfrm>
            <a:off x="3758400" y="2733323"/>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sp>
        <p:nvSpPr>
          <p:cNvPr id="162" name="Google Shape;162;p23"/>
          <p:cNvSpPr/>
          <p:nvPr/>
        </p:nvSpPr>
        <p:spPr>
          <a:xfrm rot="10800000">
            <a:off x="585155" y="5557349"/>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3" name="Google Shape;163;p23"/>
          <p:cNvSpPr/>
          <p:nvPr/>
        </p:nvSpPr>
        <p:spPr>
          <a:xfrm rot="5400000" flipH="1">
            <a:off x="10891341" y="600082"/>
            <a:ext cx="746447" cy="715860"/>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87010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Design 7">
  <p:cSld name="1_Design 7">
    <p:bg>
      <p:bgPr>
        <a:solidFill>
          <a:schemeClr val="accent3"/>
        </a:solidFill>
        <a:effectLst/>
      </p:bgPr>
    </p:bg>
    <p:spTree>
      <p:nvGrpSpPr>
        <p:cNvPr id="1" name="Shape 164"/>
        <p:cNvGrpSpPr/>
        <p:nvPr/>
      </p:nvGrpSpPr>
      <p:grpSpPr>
        <a:xfrm>
          <a:off x="0" y="0"/>
          <a:ext cx="0" cy="0"/>
          <a:chOff x="0" y="0"/>
          <a:chExt cx="0" cy="0"/>
        </a:xfrm>
      </p:grpSpPr>
      <p:sp>
        <p:nvSpPr>
          <p:cNvPr id="165" name="Google Shape;165;p24"/>
          <p:cNvSpPr/>
          <p:nvPr/>
        </p:nvSpPr>
        <p:spPr>
          <a:xfrm rot="-5400000">
            <a:off x="-52174" y="1217211"/>
            <a:ext cx="2921529"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no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6" name="Google Shape;166;p24"/>
          <p:cNvSpPr/>
          <p:nvPr/>
        </p:nvSpPr>
        <p:spPr>
          <a:xfrm rot="5400000">
            <a:off x="9391237" y="4052815"/>
            <a:ext cx="2784011" cy="1656715"/>
          </a:xfrm>
          <a:custGeom>
            <a:avLst/>
            <a:gdLst/>
            <a:ahLst/>
            <a:cxnLst/>
            <a:rect l="l" t="t" r="r" b="b"/>
            <a:pathLst>
              <a:path w="180156" h="47905" extrusionOk="0">
                <a:moveTo>
                  <a:pt x="1" y="1"/>
                </a:moveTo>
                <a:lnTo>
                  <a:pt x="1" y="244"/>
                </a:lnTo>
                <a:lnTo>
                  <a:pt x="179913" y="244"/>
                </a:lnTo>
                <a:lnTo>
                  <a:pt x="179913" y="47904"/>
                </a:lnTo>
                <a:lnTo>
                  <a:pt x="180156" y="47904"/>
                </a:lnTo>
                <a:lnTo>
                  <a:pt x="180156" y="1"/>
                </a:lnTo>
                <a:close/>
              </a:path>
            </a:pathLst>
          </a:custGeom>
          <a:solidFill>
            <a:schemeClr val="accent2"/>
          </a:solidFill>
          <a:ln w="38100"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167" name="Google Shape;167;p24"/>
          <p:cNvSpPr txBox="1">
            <a:spLocks noGrp="1"/>
          </p:cNvSpPr>
          <p:nvPr>
            <p:ph type="title"/>
          </p:nvPr>
        </p:nvSpPr>
        <p:spPr>
          <a:xfrm>
            <a:off x="2829660" y="1117485"/>
            <a:ext cx="6538800" cy="14172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Clr>
                <a:schemeClr val="lt1"/>
              </a:buClr>
              <a:buSzPts val="4200"/>
              <a:buNone/>
              <a:defRPr sz="5333">
                <a:solidFill>
                  <a:schemeClr val="lt1"/>
                </a:solidFill>
              </a:defRPr>
            </a:lvl1pPr>
            <a:lvl2pPr lvl="1" algn="ctr" rtl="0">
              <a:spcBef>
                <a:spcPts val="0"/>
              </a:spcBef>
              <a:spcAft>
                <a:spcPts val="0"/>
              </a:spcAft>
              <a:buClr>
                <a:schemeClr val="lt1"/>
              </a:buClr>
              <a:buSzPts val="4200"/>
              <a:buNone/>
              <a:defRPr sz="5600">
                <a:solidFill>
                  <a:schemeClr val="lt1"/>
                </a:solidFill>
              </a:defRPr>
            </a:lvl2pPr>
            <a:lvl3pPr lvl="2" algn="ctr" rtl="0">
              <a:spcBef>
                <a:spcPts val="0"/>
              </a:spcBef>
              <a:spcAft>
                <a:spcPts val="0"/>
              </a:spcAft>
              <a:buClr>
                <a:schemeClr val="lt1"/>
              </a:buClr>
              <a:buSzPts val="4200"/>
              <a:buNone/>
              <a:defRPr sz="5600">
                <a:solidFill>
                  <a:schemeClr val="lt1"/>
                </a:solidFill>
              </a:defRPr>
            </a:lvl3pPr>
            <a:lvl4pPr lvl="3" algn="ctr" rtl="0">
              <a:spcBef>
                <a:spcPts val="0"/>
              </a:spcBef>
              <a:spcAft>
                <a:spcPts val="0"/>
              </a:spcAft>
              <a:buClr>
                <a:schemeClr val="lt1"/>
              </a:buClr>
              <a:buSzPts val="4200"/>
              <a:buNone/>
              <a:defRPr sz="5600">
                <a:solidFill>
                  <a:schemeClr val="lt1"/>
                </a:solidFill>
              </a:defRPr>
            </a:lvl4pPr>
            <a:lvl5pPr lvl="4" algn="ctr" rtl="0">
              <a:spcBef>
                <a:spcPts val="0"/>
              </a:spcBef>
              <a:spcAft>
                <a:spcPts val="0"/>
              </a:spcAft>
              <a:buClr>
                <a:schemeClr val="lt1"/>
              </a:buClr>
              <a:buSzPts val="4200"/>
              <a:buNone/>
              <a:defRPr sz="5600">
                <a:solidFill>
                  <a:schemeClr val="lt1"/>
                </a:solidFill>
              </a:defRPr>
            </a:lvl5pPr>
            <a:lvl6pPr lvl="5" algn="ctr" rtl="0">
              <a:spcBef>
                <a:spcPts val="0"/>
              </a:spcBef>
              <a:spcAft>
                <a:spcPts val="0"/>
              </a:spcAft>
              <a:buClr>
                <a:schemeClr val="lt1"/>
              </a:buClr>
              <a:buSzPts val="4200"/>
              <a:buNone/>
              <a:defRPr sz="5600">
                <a:solidFill>
                  <a:schemeClr val="lt1"/>
                </a:solidFill>
              </a:defRPr>
            </a:lvl6pPr>
            <a:lvl7pPr lvl="6" algn="ctr" rtl="0">
              <a:spcBef>
                <a:spcPts val="0"/>
              </a:spcBef>
              <a:spcAft>
                <a:spcPts val="0"/>
              </a:spcAft>
              <a:buClr>
                <a:schemeClr val="lt1"/>
              </a:buClr>
              <a:buSzPts val="4200"/>
              <a:buNone/>
              <a:defRPr sz="5600">
                <a:solidFill>
                  <a:schemeClr val="lt1"/>
                </a:solidFill>
              </a:defRPr>
            </a:lvl7pPr>
            <a:lvl8pPr lvl="7" algn="ctr" rtl="0">
              <a:spcBef>
                <a:spcPts val="0"/>
              </a:spcBef>
              <a:spcAft>
                <a:spcPts val="0"/>
              </a:spcAft>
              <a:buClr>
                <a:schemeClr val="lt1"/>
              </a:buClr>
              <a:buSzPts val="4200"/>
              <a:buNone/>
              <a:defRPr sz="5600">
                <a:solidFill>
                  <a:schemeClr val="lt1"/>
                </a:solidFill>
              </a:defRPr>
            </a:lvl8pPr>
            <a:lvl9pPr lvl="8" algn="ctr" rtl="0">
              <a:spcBef>
                <a:spcPts val="0"/>
              </a:spcBef>
              <a:spcAft>
                <a:spcPts val="0"/>
              </a:spcAft>
              <a:buClr>
                <a:schemeClr val="lt1"/>
              </a:buClr>
              <a:buSzPts val="4200"/>
              <a:buNone/>
              <a:defRPr sz="5600">
                <a:solidFill>
                  <a:schemeClr val="lt1"/>
                </a:solidFill>
              </a:defRPr>
            </a:lvl9pPr>
          </a:lstStyle>
          <a:p>
            <a:endParaRPr/>
          </a:p>
        </p:txBody>
      </p:sp>
      <p:sp>
        <p:nvSpPr>
          <p:cNvPr id="168" name="Google Shape;168;p24"/>
          <p:cNvSpPr txBox="1">
            <a:spLocks noGrp="1"/>
          </p:cNvSpPr>
          <p:nvPr>
            <p:ph type="subTitle" idx="1"/>
          </p:nvPr>
        </p:nvSpPr>
        <p:spPr>
          <a:xfrm>
            <a:off x="3325333" y="3407167"/>
            <a:ext cx="5558000" cy="7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2100"/>
              <a:buNone/>
              <a:defRPr sz="1600">
                <a:solidFill>
                  <a:schemeClr val="lt1"/>
                </a:solidFill>
              </a:defRPr>
            </a:lvl1pPr>
            <a:lvl2pPr lvl="1" algn="ctr" rtl="0">
              <a:lnSpc>
                <a:spcPct val="100000"/>
              </a:lnSpc>
              <a:spcBef>
                <a:spcPts val="0"/>
              </a:spcBef>
              <a:spcAft>
                <a:spcPts val="0"/>
              </a:spcAft>
              <a:buClr>
                <a:schemeClr val="lt1"/>
              </a:buClr>
              <a:buSzPts val="2100"/>
              <a:buNone/>
              <a:defRPr sz="2800">
                <a:solidFill>
                  <a:schemeClr val="lt1"/>
                </a:solidFill>
              </a:defRPr>
            </a:lvl2pPr>
            <a:lvl3pPr lvl="2" algn="ctr" rtl="0">
              <a:lnSpc>
                <a:spcPct val="100000"/>
              </a:lnSpc>
              <a:spcBef>
                <a:spcPts val="0"/>
              </a:spcBef>
              <a:spcAft>
                <a:spcPts val="0"/>
              </a:spcAft>
              <a:buClr>
                <a:schemeClr val="lt1"/>
              </a:buClr>
              <a:buSzPts val="2100"/>
              <a:buNone/>
              <a:defRPr sz="2800">
                <a:solidFill>
                  <a:schemeClr val="lt1"/>
                </a:solidFill>
              </a:defRPr>
            </a:lvl3pPr>
            <a:lvl4pPr lvl="3" algn="ctr" rtl="0">
              <a:lnSpc>
                <a:spcPct val="100000"/>
              </a:lnSpc>
              <a:spcBef>
                <a:spcPts val="0"/>
              </a:spcBef>
              <a:spcAft>
                <a:spcPts val="0"/>
              </a:spcAft>
              <a:buClr>
                <a:schemeClr val="lt1"/>
              </a:buClr>
              <a:buSzPts val="2100"/>
              <a:buNone/>
              <a:defRPr sz="2800">
                <a:solidFill>
                  <a:schemeClr val="lt1"/>
                </a:solidFill>
              </a:defRPr>
            </a:lvl4pPr>
            <a:lvl5pPr lvl="4" algn="ctr" rtl="0">
              <a:lnSpc>
                <a:spcPct val="100000"/>
              </a:lnSpc>
              <a:spcBef>
                <a:spcPts val="0"/>
              </a:spcBef>
              <a:spcAft>
                <a:spcPts val="0"/>
              </a:spcAft>
              <a:buClr>
                <a:schemeClr val="lt1"/>
              </a:buClr>
              <a:buSzPts val="2100"/>
              <a:buNone/>
              <a:defRPr sz="2800">
                <a:solidFill>
                  <a:schemeClr val="lt1"/>
                </a:solidFill>
              </a:defRPr>
            </a:lvl5pPr>
            <a:lvl6pPr lvl="5" algn="ctr" rtl="0">
              <a:lnSpc>
                <a:spcPct val="100000"/>
              </a:lnSpc>
              <a:spcBef>
                <a:spcPts val="0"/>
              </a:spcBef>
              <a:spcAft>
                <a:spcPts val="0"/>
              </a:spcAft>
              <a:buClr>
                <a:schemeClr val="lt1"/>
              </a:buClr>
              <a:buSzPts val="2100"/>
              <a:buNone/>
              <a:defRPr sz="2800">
                <a:solidFill>
                  <a:schemeClr val="lt1"/>
                </a:solidFill>
              </a:defRPr>
            </a:lvl6pPr>
            <a:lvl7pPr lvl="6" algn="ctr" rtl="0">
              <a:lnSpc>
                <a:spcPct val="100000"/>
              </a:lnSpc>
              <a:spcBef>
                <a:spcPts val="0"/>
              </a:spcBef>
              <a:spcAft>
                <a:spcPts val="0"/>
              </a:spcAft>
              <a:buClr>
                <a:schemeClr val="lt1"/>
              </a:buClr>
              <a:buSzPts val="2100"/>
              <a:buNone/>
              <a:defRPr sz="2800">
                <a:solidFill>
                  <a:schemeClr val="lt1"/>
                </a:solidFill>
              </a:defRPr>
            </a:lvl7pPr>
            <a:lvl8pPr lvl="7" algn="ctr" rtl="0">
              <a:lnSpc>
                <a:spcPct val="100000"/>
              </a:lnSpc>
              <a:spcBef>
                <a:spcPts val="0"/>
              </a:spcBef>
              <a:spcAft>
                <a:spcPts val="0"/>
              </a:spcAft>
              <a:buClr>
                <a:schemeClr val="lt1"/>
              </a:buClr>
              <a:buSzPts val="2100"/>
              <a:buNone/>
              <a:defRPr sz="2800">
                <a:solidFill>
                  <a:schemeClr val="lt1"/>
                </a:solidFill>
              </a:defRPr>
            </a:lvl8pPr>
            <a:lvl9pPr lvl="8" algn="ctr" rtl="0">
              <a:lnSpc>
                <a:spcPct val="100000"/>
              </a:lnSpc>
              <a:spcBef>
                <a:spcPts val="0"/>
              </a:spcBef>
              <a:spcAft>
                <a:spcPts val="0"/>
              </a:spcAft>
              <a:buClr>
                <a:schemeClr val="lt1"/>
              </a:buClr>
              <a:buSzPts val="2100"/>
              <a:buNone/>
              <a:defRPr sz="2800">
                <a:solidFill>
                  <a:schemeClr val="lt1"/>
                </a:solidFill>
              </a:defRPr>
            </a:lvl9pPr>
          </a:lstStyle>
          <a:p>
            <a:endParaRPr/>
          </a:p>
        </p:txBody>
      </p:sp>
      <p:sp>
        <p:nvSpPr>
          <p:cNvPr id="169" name="Google Shape;169;p24"/>
          <p:cNvSpPr txBox="1">
            <a:spLocks noGrp="1"/>
          </p:cNvSpPr>
          <p:nvPr>
            <p:ph type="title" idx="2"/>
          </p:nvPr>
        </p:nvSpPr>
        <p:spPr>
          <a:xfrm>
            <a:off x="3766927" y="2771005"/>
            <a:ext cx="4675200" cy="53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2133">
                <a:solidFill>
                  <a:schemeClr val="accent1"/>
                </a:solidFill>
              </a:defRPr>
            </a:lvl1pPr>
            <a:lvl2pPr lvl="1" algn="ctr" rtl="0">
              <a:spcBef>
                <a:spcPts val="0"/>
              </a:spcBef>
              <a:spcAft>
                <a:spcPts val="0"/>
              </a:spcAft>
              <a:buClr>
                <a:schemeClr val="accent1"/>
              </a:buClr>
              <a:buSzPts val="4200"/>
              <a:buNone/>
              <a:defRPr sz="5600">
                <a:solidFill>
                  <a:schemeClr val="accent1"/>
                </a:solidFill>
              </a:defRPr>
            </a:lvl2pPr>
            <a:lvl3pPr lvl="2" algn="ctr" rtl="0">
              <a:spcBef>
                <a:spcPts val="0"/>
              </a:spcBef>
              <a:spcAft>
                <a:spcPts val="0"/>
              </a:spcAft>
              <a:buClr>
                <a:schemeClr val="accent1"/>
              </a:buClr>
              <a:buSzPts val="4200"/>
              <a:buNone/>
              <a:defRPr sz="5600">
                <a:solidFill>
                  <a:schemeClr val="accent1"/>
                </a:solidFill>
              </a:defRPr>
            </a:lvl3pPr>
            <a:lvl4pPr lvl="3" algn="ctr" rtl="0">
              <a:spcBef>
                <a:spcPts val="0"/>
              </a:spcBef>
              <a:spcAft>
                <a:spcPts val="0"/>
              </a:spcAft>
              <a:buClr>
                <a:schemeClr val="accent1"/>
              </a:buClr>
              <a:buSzPts val="4200"/>
              <a:buNone/>
              <a:defRPr sz="5600">
                <a:solidFill>
                  <a:schemeClr val="accent1"/>
                </a:solidFill>
              </a:defRPr>
            </a:lvl4pPr>
            <a:lvl5pPr lvl="4" algn="ctr" rtl="0">
              <a:spcBef>
                <a:spcPts val="0"/>
              </a:spcBef>
              <a:spcAft>
                <a:spcPts val="0"/>
              </a:spcAft>
              <a:buClr>
                <a:schemeClr val="accent1"/>
              </a:buClr>
              <a:buSzPts val="4200"/>
              <a:buNone/>
              <a:defRPr sz="5600">
                <a:solidFill>
                  <a:schemeClr val="accent1"/>
                </a:solidFill>
              </a:defRPr>
            </a:lvl5pPr>
            <a:lvl6pPr lvl="5" algn="ctr" rtl="0">
              <a:spcBef>
                <a:spcPts val="0"/>
              </a:spcBef>
              <a:spcAft>
                <a:spcPts val="0"/>
              </a:spcAft>
              <a:buClr>
                <a:schemeClr val="accent1"/>
              </a:buClr>
              <a:buSzPts val="4200"/>
              <a:buNone/>
              <a:defRPr sz="5600">
                <a:solidFill>
                  <a:schemeClr val="accent1"/>
                </a:solidFill>
              </a:defRPr>
            </a:lvl6pPr>
            <a:lvl7pPr lvl="6" algn="ctr" rtl="0">
              <a:spcBef>
                <a:spcPts val="0"/>
              </a:spcBef>
              <a:spcAft>
                <a:spcPts val="0"/>
              </a:spcAft>
              <a:buClr>
                <a:schemeClr val="accent1"/>
              </a:buClr>
              <a:buSzPts val="4200"/>
              <a:buNone/>
              <a:defRPr sz="5600">
                <a:solidFill>
                  <a:schemeClr val="accent1"/>
                </a:solidFill>
              </a:defRPr>
            </a:lvl7pPr>
            <a:lvl8pPr lvl="7" algn="ctr" rtl="0">
              <a:spcBef>
                <a:spcPts val="0"/>
              </a:spcBef>
              <a:spcAft>
                <a:spcPts val="0"/>
              </a:spcAft>
              <a:buClr>
                <a:schemeClr val="accent1"/>
              </a:buClr>
              <a:buSzPts val="4200"/>
              <a:buNone/>
              <a:defRPr sz="5600">
                <a:solidFill>
                  <a:schemeClr val="accent1"/>
                </a:solidFill>
              </a:defRPr>
            </a:lvl8pPr>
            <a:lvl9pPr lvl="8" algn="ctr" rtl="0">
              <a:spcBef>
                <a:spcPts val="0"/>
              </a:spcBef>
              <a:spcAft>
                <a:spcPts val="0"/>
              </a:spcAft>
              <a:buClr>
                <a:schemeClr val="accent1"/>
              </a:buClr>
              <a:buSzPts val="4200"/>
              <a:buNone/>
              <a:defRPr sz="5600">
                <a:solidFill>
                  <a:schemeClr val="accent1"/>
                </a:solidFill>
              </a:defRPr>
            </a:lvl9pPr>
          </a:lstStyle>
          <a:p>
            <a:endParaRPr/>
          </a:p>
        </p:txBody>
      </p:sp>
      <p:grpSp>
        <p:nvGrpSpPr>
          <p:cNvPr id="170" name="Google Shape;170;p24"/>
          <p:cNvGrpSpPr/>
          <p:nvPr/>
        </p:nvGrpSpPr>
        <p:grpSpPr>
          <a:xfrm rot="-899813">
            <a:off x="9941451" y="335942"/>
            <a:ext cx="1634272" cy="2306817"/>
            <a:chOff x="7292129" y="1371597"/>
            <a:chExt cx="393171" cy="555001"/>
          </a:xfrm>
        </p:grpSpPr>
        <p:sp>
          <p:nvSpPr>
            <p:cNvPr id="171" name="Google Shape;171;p24"/>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4"/>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4"/>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4"/>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4"/>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4"/>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4"/>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4"/>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4"/>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4"/>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4"/>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 name="Google Shape;182;p24"/>
          <p:cNvGrpSpPr/>
          <p:nvPr/>
        </p:nvGrpSpPr>
        <p:grpSpPr>
          <a:xfrm rot="9900187">
            <a:off x="602109" y="4202778"/>
            <a:ext cx="1634272" cy="2306817"/>
            <a:chOff x="7292129" y="1371597"/>
            <a:chExt cx="393171" cy="555001"/>
          </a:xfrm>
        </p:grpSpPr>
        <p:sp>
          <p:nvSpPr>
            <p:cNvPr id="183" name="Google Shape;183;p24"/>
            <p:cNvSpPr/>
            <p:nvPr/>
          </p:nvSpPr>
          <p:spPr>
            <a:xfrm>
              <a:off x="7356351" y="1452945"/>
              <a:ext cx="96334" cy="43131"/>
            </a:xfrm>
            <a:custGeom>
              <a:avLst/>
              <a:gdLst/>
              <a:ahLst/>
              <a:cxnLst/>
              <a:rect l="l" t="t" r="r" b="b"/>
              <a:pathLst>
                <a:path w="5901" h="2642" extrusionOk="0">
                  <a:moveTo>
                    <a:pt x="1825" y="0"/>
                  </a:moveTo>
                  <a:cubicBezTo>
                    <a:pt x="876" y="0"/>
                    <a:pt x="230" y="264"/>
                    <a:pt x="230" y="264"/>
                  </a:cubicBezTo>
                  <a:cubicBezTo>
                    <a:pt x="63" y="327"/>
                    <a:pt x="0" y="515"/>
                    <a:pt x="105" y="662"/>
                  </a:cubicBezTo>
                  <a:cubicBezTo>
                    <a:pt x="126" y="662"/>
                    <a:pt x="942" y="1896"/>
                    <a:pt x="2616" y="2419"/>
                  </a:cubicBezTo>
                  <a:cubicBezTo>
                    <a:pt x="3152" y="2585"/>
                    <a:pt x="3657" y="2642"/>
                    <a:pt x="4097" y="2642"/>
                  </a:cubicBezTo>
                  <a:cubicBezTo>
                    <a:pt x="5046" y="2642"/>
                    <a:pt x="5691" y="2378"/>
                    <a:pt x="5691" y="2378"/>
                  </a:cubicBezTo>
                  <a:cubicBezTo>
                    <a:pt x="5859" y="2315"/>
                    <a:pt x="5901" y="2127"/>
                    <a:pt x="5817" y="1980"/>
                  </a:cubicBezTo>
                  <a:cubicBezTo>
                    <a:pt x="5817" y="1980"/>
                    <a:pt x="4980" y="746"/>
                    <a:pt x="3306" y="223"/>
                  </a:cubicBezTo>
                  <a:cubicBezTo>
                    <a:pt x="2770" y="57"/>
                    <a:pt x="2265" y="0"/>
                    <a:pt x="18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4"/>
            <p:cNvSpPr/>
            <p:nvPr/>
          </p:nvSpPr>
          <p:spPr>
            <a:xfrm>
              <a:off x="7403139" y="1391514"/>
              <a:ext cx="63896" cy="81609"/>
            </a:xfrm>
            <a:custGeom>
              <a:avLst/>
              <a:gdLst/>
              <a:ahLst/>
              <a:cxnLst/>
              <a:rect l="l" t="t" r="r" b="b"/>
              <a:pathLst>
                <a:path w="3914" h="4999" extrusionOk="0">
                  <a:moveTo>
                    <a:pt x="346" y="1"/>
                  </a:moveTo>
                  <a:cubicBezTo>
                    <a:pt x="206" y="1"/>
                    <a:pt x="84" y="101"/>
                    <a:pt x="84" y="261"/>
                  </a:cubicBezTo>
                  <a:cubicBezTo>
                    <a:pt x="84" y="261"/>
                    <a:pt x="1" y="1747"/>
                    <a:pt x="1026" y="3169"/>
                  </a:cubicBezTo>
                  <a:cubicBezTo>
                    <a:pt x="2051" y="4592"/>
                    <a:pt x="3474" y="4990"/>
                    <a:pt x="3474" y="4990"/>
                  </a:cubicBezTo>
                  <a:cubicBezTo>
                    <a:pt x="3502" y="4996"/>
                    <a:pt x="3529" y="4999"/>
                    <a:pt x="3554" y="4999"/>
                  </a:cubicBezTo>
                  <a:cubicBezTo>
                    <a:pt x="3703" y="4999"/>
                    <a:pt x="3812" y="4899"/>
                    <a:pt x="3830" y="4739"/>
                  </a:cubicBezTo>
                  <a:cubicBezTo>
                    <a:pt x="3830" y="4739"/>
                    <a:pt x="3913" y="3253"/>
                    <a:pt x="2888" y="1830"/>
                  </a:cubicBezTo>
                  <a:cubicBezTo>
                    <a:pt x="1863" y="408"/>
                    <a:pt x="419" y="10"/>
                    <a:pt x="419" y="10"/>
                  </a:cubicBezTo>
                  <a:cubicBezTo>
                    <a:pt x="395" y="4"/>
                    <a:pt x="370"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4"/>
            <p:cNvSpPr/>
            <p:nvPr/>
          </p:nvSpPr>
          <p:spPr>
            <a:xfrm>
              <a:off x="7453012" y="1516498"/>
              <a:ext cx="91224" cy="49922"/>
            </a:xfrm>
            <a:custGeom>
              <a:avLst/>
              <a:gdLst/>
              <a:ahLst/>
              <a:cxnLst/>
              <a:rect l="l" t="t" r="r" b="b"/>
              <a:pathLst>
                <a:path w="5588" h="3058" extrusionOk="0">
                  <a:moveTo>
                    <a:pt x="1083" y="1"/>
                  </a:moveTo>
                  <a:cubicBezTo>
                    <a:pt x="576" y="1"/>
                    <a:pt x="252" y="75"/>
                    <a:pt x="252" y="75"/>
                  </a:cubicBezTo>
                  <a:cubicBezTo>
                    <a:pt x="84" y="117"/>
                    <a:pt x="1" y="284"/>
                    <a:pt x="63" y="451"/>
                  </a:cubicBezTo>
                  <a:cubicBezTo>
                    <a:pt x="63" y="451"/>
                    <a:pt x="712" y="1811"/>
                    <a:pt x="2302" y="2565"/>
                  </a:cubicBezTo>
                  <a:cubicBezTo>
                    <a:pt x="3133" y="2964"/>
                    <a:pt x="3929" y="3057"/>
                    <a:pt x="4493" y="3057"/>
                  </a:cubicBezTo>
                  <a:cubicBezTo>
                    <a:pt x="4995" y="3057"/>
                    <a:pt x="5315" y="2983"/>
                    <a:pt x="5315" y="2983"/>
                  </a:cubicBezTo>
                  <a:cubicBezTo>
                    <a:pt x="5504" y="2941"/>
                    <a:pt x="5587" y="2774"/>
                    <a:pt x="5504" y="2607"/>
                  </a:cubicBezTo>
                  <a:cubicBezTo>
                    <a:pt x="5504" y="2607"/>
                    <a:pt x="4876" y="1267"/>
                    <a:pt x="3286" y="493"/>
                  </a:cubicBezTo>
                  <a:cubicBezTo>
                    <a:pt x="2455" y="95"/>
                    <a:pt x="1653" y="1"/>
                    <a:pt x="10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4"/>
            <p:cNvSpPr/>
            <p:nvPr/>
          </p:nvSpPr>
          <p:spPr>
            <a:xfrm>
              <a:off x="7504942" y="1459997"/>
              <a:ext cx="59439" cy="88661"/>
            </a:xfrm>
            <a:custGeom>
              <a:avLst/>
              <a:gdLst/>
              <a:ahLst/>
              <a:cxnLst/>
              <a:rect l="l" t="t" r="r" b="b"/>
              <a:pathLst>
                <a:path w="3641" h="5431" extrusionOk="0">
                  <a:moveTo>
                    <a:pt x="560" y="0"/>
                  </a:moveTo>
                  <a:cubicBezTo>
                    <a:pt x="435" y="0"/>
                    <a:pt x="330" y="83"/>
                    <a:pt x="314" y="230"/>
                  </a:cubicBezTo>
                  <a:cubicBezTo>
                    <a:pt x="314" y="230"/>
                    <a:pt x="0" y="1674"/>
                    <a:pt x="795" y="3243"/>
                  </a:cubicBezTo>
                  <a:cubicBezTo>
                    <a:pt x="1611" y="4812"/>
                    <a:pt x="2971" y="5398"/>
                    <a:pt x="2971" y="5398"/>
                  </a:cubicBezTo>
                  <a:cubicBezTo>
                    <a:pt x="3015" y="5420"/>
                    <a:pt x="3059" y="5430"/>
                    <a:pt x="3101" y="5430"/>
                  </a:cubicBezTo>
                  <a:cubicBezTo>
                    <a:pt x="3218" y="5430"/>
                    <a:pt x="3317" y="5349"/>
                    <a:pt x="3348" y="5210"/>
                  </a:cubicBezTo>
                  <a:cubicBezTo>
                    <a:pt x="3348" y="5210"/>
                    <a:pt x="3641" y="3745"/>
                    <a:pt x="2846" y="2197"/>
                  </a:cubicBezTo>
                  <a:cubicBezTo>
                    <a:pt x="2051" y="627"/>
                    <a:pt x="670" y="21"/>
                    <a:pt x="670" y="21"/>
                  </a:cubicBezTo>
                  <a:cubicBezTo>
                    <a:pt x="633" y="7"/>
                    <a:pt x="59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4"/>
            <p:cNvSpPr/>
            <p:nvPr/>
          </p:nvSpPr>
          <p:spPr>
            <a:xfrm>
              <a:off x="7528858" y="1597601"/>
              <a:ext cx="74132" cy="71112"/>
            </a:xfrm>
            <a:custGeom>
              <a:avLst/>
              <a:gdLst/>
              <a:ahLst/>
              <a:cxnLst/>
              <a:rect l="l" t="t" r="r" b="b"/>
              <a:pathLst>
                <a:path w="4541" h="4356" extrusionOk="0">
                  <a:moveTo>
                    <a:pt x="278" y="1"/>
                  </a:moveTo>
                  <a:cubicBezTo>
                    <a:pt x="110" y="1"/>
                    <a:pt x="1" y="141"/>
                    <a:pt x="21" y="317"/>
                  </a:cubicBezTo>
                  <a:cubicBezTo>
                    <a:pt x="21" y="317"/>
                    <a:pt x="209" y="1781"/>
                    <a:pt x="1485" y="2995"/>
                  </a:cubicBezTo>
                  <a:cubicBezTo>
                    <a:pt x="2741" y="4209"/>
                    <a:pt x="4226" y="4355"/>
                    <a:pt x="4226" y="4355"/>
                  </a:cubicBezTo>
                  <a:cubicBezTo>
                    <a:pt x="4415" y="4355"/>
                    <a:pt x="4540" y="4230"/>
                    <a:pt x="4519" y="4041"/>
                  </a:cubicBezTo>
                  <a:cubicBezTo>
                    <a:pt x="4519" y="4041"/>
                    <a:pt x="4331" y="2556"/>
                    <a:pt x="3075" y="1342"/>
                  </a:cubicBezTo>
                  <a:cubicBezTo>
                    <a:pt x="1799" y="129"/>
                    <a:pt x="314" y="3"/>
                    <a:pt x="314" y="3"/>
                  </a:cubicBezTo>
                  <a:cubicBezTo>
                    <a:pt x="301" y="2"/>
                    <a:pt x="290"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4"/>
            <p:cNvSpPr/>
            <p:nvPr/>
          </p:nvSpPr>
          <p:spPr>
            <a:xfrm>
              <a:off x="7588966" y="1560216"/>
              <a:ext cx="45775" cy="97721"/>
            </a:xfrm>
            <a:custGeom>
              <a:avLst/>
              <a:gdLst/>
              <a:ahLst/>
              <a:cxnLst/>
              <a:rect l="l" t="t" r="r" b="b"/>
              <a:pathLst>
                <a:path w="2804" h="5986" extrusionOk="0">
                  <a:moveTo>
                    <a:pt x="977" y="1"/>
                  </a:moveTo>
                  <a:cubicBezTo>
                    <a:pt x="886" y="1"/>
                    <a:pt x="795" y="51"/>
                    <a:pt x="733" y="138"/>
                  </a:cubicBezTo>
                  <a:cubicBezTo>
                    <a:pt x="733" y="138"/>
                    <a:pt x="0" y="1435"/>
                    <a:pt x="272" y="3172"/>
                  </a:cubicBezTo>
                  <a:cubicBezTo>
                    <a:pt x="544" y="4908"/>
                    <a:pt x="1653" y="5913"/>
                    <a:pt x="1653" y="5913"/>
                  </a:cubicBezTo>
                  <a:cubicBezTo>
                    <a:pt x="1711" y="5962"/>
                    <a:pt x="1775" y="5986"/>
                    <a:pt x="1837" y="5986"/>
                  </a:cubicBezTo>
                  <a:cubicBezTo>
                    <a:pt x="1932" y="5986"/>
                    <a:pt x="2021" y="5930"/>
                    <a:pt x="2072" y="5829"/>
                  </a:cubicBezTo>
                  <a:cubicBezTo>
                    <a:pt x="2072" y="5829"/>
                    <a:pt x="2804" y="4553"/>
                    <a:pt x="2532" y="2816"/>
                  </a:cubicBezTo>
                  <a:cubicBezTo>
                    <a:pt x="2260" y="1079"/>
                    <a:pt x="1151" y="75"/>
                    <a:pt x="1151" y="75"/>
                  </a:cubicBezTo>
                  <a:cubicBezTo>
                    <a:pt x="1100" y="24"/>
                    <a:pt x="1039" y="1"/>
                    <a:pt x="9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4"/>
            <p:cNvSpPr/>
            <p:nvPr/>
          </p:nvSpPr>
          <p:spPr>
            <a:xfrm>
              <a:off x="7576657" y="1710749"/>
              <a:ext cx="62198" cy="85200"/>
            </a:xfrm>
            <a:custGeom>
              <a:avLst/>
              <a:gdLst/>
              <a:ahLst/>
              <a:cxnLst/>
              <a:rect l="l" t="t" r="r" b="b"/>
              <a:pathLst>
                <a:path w="3810" h="5219" extrusionOk="0">
                  <a:moveTo>
                    <a:pt x="447" y="0"/>
                  </a:moveTo>
                  <a:cubicBezTo>
                    <a:pt x="317" y="0"/>
                    <a:pt x="206" y="98"/>
                    <a:pt x="189" y="249"/>
                  </a:cubicBezTo>
                  <a:cubicBezTo>
                    <a:pt x="189" y="249"/>
                    <a:pt x="1" y="1734"/>
                    <a:pt x="922" y="3220"/>
                  </a:cubicBezTo>
                  <a:cubicBezTo>
                    <a:pt x="1863" y="4705"/>
                    <a:pt x="3265" y="5208"/>
                    <a:pt x="3265" y="5208"/>
                  </a:cubicBezTo>
                  <a:cubicBezTo>
                    <a:pt x="3293" y="5215"/>
                    <a:pt x="3322" y="5218"/>
                    <a:pt x="3349" y="5218"/>
                  </a:cubicBezTo>
                  <a:cubicBezTo>
                    <a:pt x="3485" y="5218"/>
                    <a:pt x="3603" y="5134"/>
                    <a:pt x="3621" y="4978"/>
                  </a:cubicBezTo>
                  <a:cubicBezTo>
                    <a:pt x="3621" y="4978"/>
                    <a:pt x="3809" y="3492"/>
                    <a:pt x="2888" y="2006"/>
                  </a:cubicBezTo>
                  <a:cubicBezTo>
                    <a:pt x="1947" y="521"/>
                    <a:pt x="545" y="19"/>
                    <a:pt x="545" y="19"/>
                  </a:cubicBezTo>
                  <a:cubicBezTo>
                    <a:pt x="512" y="6"/>
                    <a:pt x="479" y="0"/>
                    <a:pt x="4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4"/>
            <p:cNvSpPr/>
            <p:nvPr/>
          </p:nvSpPr>
          <p:spPr>
            <a:xfrm>
              <a:off x="7636782" y="1692286"/>
              <a:ext cx="42706" cy="98342"/>
            </a:xfrm>
            <a:custGeom>
              <a:avLst/>
              <a:gdLst/>
              <a:ahLst/>
              <a:cxnLst/>
              <a:rect l="l" t="t" r="r" b="b"/>
              <a:pathLst>
                <a:path w="2616" h="6024" extrusionOk="0">
                  <a:moveTo>
                    <a:pt x="1572" y="0"/>
                  </a:moveTo>
                  <a:cubicBezTo>
                    <a:pt x="1505" y="0"/>
                    <a:pt x="1437" y="27"/>
                    <a:pt x="1381" y="83"/>
                  </a:cubicBezTo>
                  <a:cubicBezTo>
                    <a:pt x="1381" y="83"/>
                    <a:pt x="335" y="1150"/>
                    <a:pt x="168" y="2907"/>
                  </a:cubicBezTo>
                  <a:cubicBezTo>
                    <a:pt x="1" y="4644"/>
                    <a:pt x="837" y="5899"/>
                    <a:pt x="837" y="5899"/>
                  </a:cubicBezTo>
                  <a:cubicBezTo>
                    <a:pt x="896" y="5981"/>
                    <a:pt x="980" y="6024"/>
                    <a:pt x="1065" y="6024"/>
                  </a:cubicBezTo>
                  <a:cubicBezTo>
                    <a:pt x="1133" y="6024"/>
                    <a:pt x="1200" y="5997"/>
                    <a:pt x="1256" y="5941"/>
                  </a:cubicBezTo>
                  <a:cubicBezTo>
                    <a:pt x="1256" y="5941"/>
                    <a:pt x="2302" y="4874"/>
                    <a:pt x="2449" y="3116"/>
                  </a:cubicBezTo>
                  <a:cubicBezTo>
                    <a:pt x="2616" y="1380"/>
                    <a:pt x="1800" y="124"/>
                    <a:pt x="1800" y="124"/>
                  </a:cubicBezTo>
                  <a:cubicBezTo>
                    <a:pt x="1742" y="43"/>
                    <a:pt x="1657" y="0"/>
                    <a:pt x="15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4"/>
            <p:cNvSpPr/>
            <p:nvPr/>
          </p:nvSpPr>
          <p:spPr>
            <a:xfrm>
              <a:off x="7580771" y="1826918"/>
              <a:ext cx="48175" cy="96873"/>
            </a:xfrm>
            <a:custGeom>
              <a:avLst/>
              <a:gdLst/>
              <a:ahLst/>
              <a:cxnLst/>
              <a:rect l="l" t="t" r="r" b="b"/>
              <a:pathLst>
                <a:path w="2951" h="5934" extrusionOk="0">
                  <a:moveTo>
                    <a:pt x="918" y="0"/>
                  </a:moveTo>
                  <a:cubicBezTo>
                    <a:pt x="824" y="0"/>
                    <a:pt x="735" y="51"/>
                    <a:pt x="670" y="142"/>
                  </a:cubicBezTo>
                  <a:cubicBezTo>
                    <a:pt x="670" y="163"/>
                    <a:pt x="0" y="1481"/>
                    <a:pt x="335" y="3197"/>
                  </a:cubicBezTo>
                  <a:cubicBezTo>
                    <a:pt x="691" y="4913"/>
                    <a:pt x="1841" y="5875"/>
                    <a:pt x="1841" y="5875"/>
                  </a:cubicBezTo>
                  <a:cubicBezTo>
                    <a:pt x="1897" y="5915"/>
                    <a:pt x="1958" y="5933"/>
                    <a:pt x="2017" y="5933"/>
                  </a:cubicBezTo>
                  <a:cubicBezTo>
                    <a:pt x="2115" y="5933"/>
                    <a:pt x="2208" y="5883"/>
                    <a:pt x="2260" y="5792"/>
                  </a:cubicBezTo>
                  <a:cubicBezTo>
                    <a:pt x="2260" y="5792"/>
                    <a:pt x="2950" y="4452"/>
                    <a:pt x="2595" y="2737"/>
                  </a:cubicBezTo>
                  <a:cubicBezTo>
                    <a:pt x="2239" y="1021"/>
                    <a:pt x="1088" y="58"/>
                    <a:pt x="1088" y="58"/>
                  </a:cubicBezTo>
                  <a:cubicBezTo>
                    <a:pt x="1033" y="19"/>
                    <a:pt x="975" y="0"/>
                    <a:pt x="9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4"/>
            <p:cNvSpPr/>
            <p:nvPr/>
          </p:nvSpPr>
          <p:spPr>
            <a:xfrm>
              <a:off x="7626873" y="1836746"/>
              <a:ext cx="58427" cy="89853"/>
            </a:xfrm>
            <a:custGeom>
              <a:avLst/>
              <a:gdLst/>
              <a:ahLst/>
              <a:cxnLst/>
              <a:rect l="l" t="t" r="r" b="b"/>
              <a:pathLst>
                <a:path w="3579" h="5504" extrusionOk="0">
                  <a:moveTo>
                    <a:pt x="2979" y="1"/>
                  </a:moveTo>
                  <a:cubicBezTo>
                    <a:pt x="2943" y="1"/>
                    <a:pt x="2905" y="7"/>
                    <a:pt x="2867" y="21"/>
                  </a:cubicBezTo>
                  <a:cubicBezTo>
                    <a:pt x="2867" y="21"/>
                    <a:pt x="1528" y="670"/>
                    <a:pt x="754" y="2260"/>
                  </a:cubicBezTo>
                  <a:cubicBezTo>
                    <a:pt x="1" y="3830"/>
                    <a:pt x="336" y="5294"/>
                    <a:pt x="336" y="5294"/>
                  </a:cubicBezTo>
                  <a:cubicBezTo>
                    <a:pt x="368" y="5424"/>
                    <a:pt x="488" y="5503"/>
                    <a:pt x="619" y="5503"/>
                  </a:cubicBezTo>
                  <a:cubicBezTo>
                    <a:pt x="657" y="5503"/>
                    <a:pt x="695" y="5497"/>
                    <a:pt x="733" y="5482"/>
                  </a:cubicBezTo>
                  <a:cubicBezTo>
                    <a:pt x="733" y="5482"/>
                    <a:pt x="2072" y="4834"/>
                    <a:pt x="2825" y="3244"/>
                  </a:cubicBezTo>
                  <a:cubicBezTo>
                    <a:pt x="3579" y="1674"/>
                    <a:pt x="3244" y="210"/>
                    <a:pt x="3244" y="210"/>
                  </a:cubicBezTo>
                  <a:cubicBezTo>
                    <a:pt x="3211" y="80"/>
                    <a:pt x="3104" y="1"/>
                    <a:pt x="29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4"/>
            <p:cNvSpPr/>
            <p:nvPr/>
          </p:nvSpPr>
          <p:spPr>
            <a:xfrm>
              <a:off x="7292129" y="1371597"/>
              <a:ext cx="87127" cy="55880"/>
            </a:xfrm>
            <a:custGeom>
              <a:avLst/>
              <a:gdLst/>
              <a:ahLst/>
              <a:cxnLst/>
              <a:rect l="l" t="t" r="r" b="b"/>
              <a:pathLst>
                <a:path w="5337" h="3423" extrusionOk="0">
                  <a:moveTo>
                    <a:pt x="623" y="0"/>
                  </a:moveTo>
                  <a:cubicBezTo>
                    <a:pt x="402" y="0"/>
                    <a:pt x="273" y="16"/>
                    <a:pt x="273" y="16"/>
                  </a:cubicBezTo>
                  <a:cubicBezTo>
                    <a:pt x="84" y="58"/>
                    <a:pt x="1" y="205"/>
                    <a:pt x="63" y="393"/>
                  </a:cubicBezTo>
                  <a:cubicBezTo>
                    <a:pt x="63" y="393"/>
                    <a:pt x="566" y="1795"/>
                    <a:pt x="2072" y="2695"/>
                  </a:cubicBezTo>
                  <a:cubicBezTo>
                    <a:pt x="3134" y="3329"/>
                    <a:pt x="4175" y="3422"/>
                    <a:pt x="4697" y="3422"/>
                  </a:cubicBezTo>
                  <a:cubicBezTo>
                    <a:pt x="4916" y="3422"/>
                    <a:pt x="5043" y="3406"/>
                    <a:pt x="5043" y="3406"/>
                  </a:cubicBezTo>
                  <a:cubicBezTo>
                    <a:pt x="5231" y="3385"/>
                    <a:pt x="5336" y="3218"/>
                    <a:pt x="5273" y="3050"/>
                  </a:cubicBezTo>
                  <a:cubicBezTo>
                    <a:pt x="5273" y="3050"/>
                    <a:pt x="4750" y="1648"/>
                    <a:pt x="3265" y="728"/>
                  </a:cubicBezTo>
                  <a:cubicBezTo>
                    <a:pt x="2203" y="94"/>
                    <a:pt x="1151" y="0"/>
                    <a:pt x="6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7086294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94"/>
        <p:cNvGrpSpPr/>
        <p:nvPr/>
      </p:nvGrpSpPr>
      <p:grpSpPr>
        <a:xfrm>
          <a:off x="0" y="0"/>
          <a:ext cx="0" cy="0"/>
          <a:chOff x="0" y="0"/>
          <a:chExt cx="0" cy="0"/>
        </a:xfrm>
      </p:grpSpPr>
    </p:spTree>
    <p:extLst>
      <p:ext uri="{BB962C8B-B14F-4D97-AF65-F5344CB8AC3E}">
        <p14:creationId xmlns:p14="http://schemas.microsoft.com/office/powerpoint/2010/main" val="1791373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accent3"/>
        </a:solidFill>
        <a:effectLst/>
      </p:bgPr>
    </p:bg>
    <p:spTree>
      <p:nvGrpSpPr>
        <p:cNvPr id="1" name="Shape 195"/>
        <p:cNvGrpSpPr/>
        <p:nvPr/>
      </p:nvGrpSpPr>
      <p:grpSpPr>
        <a:xfrm>
          <a:off x="0" y="0"/>
          <a:ext cx="0" cy="0"/>
          <a:chOff x="0" y="0"/>
          <a:chExt cx="0" cy="0"/>
        </a:xfrm>
      </p:grpSpPr>
    </p:spTree>
    <p:extLst>
      <p:ext uri="{BB962C8B-B14F-4D97-AF65-F5344CB8AC3E}">
        <p14:creationId xmlns:p14="http://schemas.microsoft.com/office/powerpoint/2010/main" val="72892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26" Type="http://schemas.openxmlformats.org/officeDocument/2006/relationships/theme" Target="../theme/theme3.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slideLayout" Target="../slideLayouts/slideLayout47.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slideLayout" Target="../slideLayouts/slideLayout46.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3033" y="466017"/>
            <a:ext cx="10286000" cy="7636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4200"/>
              <a:buFont typeface="Merriweather"/>
              <a:buNone/>
              <a:defRPr sz="4200" b="1">
                <a:solidFill>
                  <a:schemeClr val="accent2"/>
                </a:solidFill>
                <a:latin typeface="Merriweather"/>
                <a:ea typeface="Merriweather"/>
                <a:cs typeface="Merriweather"/>
                <a:sym typeface="Merriweather"/>
              </a:defRPr>
            </a:lvl1pPr>
            <a:lvl2pPr lvl="1">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2pPr>
            <a:lvl3pPr lvl="2">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3pPr>
            <a:lvl4pPr lvl="3">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4pPr>
            <a:lvl5pPr lvl="4">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5pPr>
            <a:lvl6pPr lvl="5">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6pPr>
            <a:lvl7pPr lvl="6">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7pPr>
            <a:lvl8pPr lvl="7">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8pPr>
            <a:lvl9pPr lvl="8">
              <a:lnSpc>
                <a:spcPct val="100000"/>
              </a:lnSpc>
              <a:spcBef>
                <a:spcPts val="0"/>
              </a:spcBef>
              <a:spcAft>
                <a:spcPts val="0"/>
              </a:spcAft>
              <a:buClr>
                <a:schemeClr val="accent2"/>
              </a:buClr>
              <a:buSzPts val="2800"/>
              <a:buFont typeface="EB Garamond"/>
              <a:buNone/>
              <a:defRPr sz="2800" b="1">
                <a:solidFill>
                  <a:schemeClr val="accent2"/>
                </a:solidFill>
                <a:latin typeface="EB Garamond"/>
                <a:ea typeface="EB Garamond"/>
                <a:cs typeface="EB Garamond"/>
                <a:sym typeface="EB Garamond"/>
              </a:defRPr>
            </a:lvl9pPr>
          </a:lstStyle>
          <a:p>
            <a:endParaRPr/>
          </a:p>
        </p:txBody>
      </p:sp>
      <p:sp>
        <p:nvSpPr>
          <p:cNvPr id="7" name="Google Shape;7;p1"/>
          <p:cNvSpPr txBox="1">
            <a:spLocks noGrp="1"/>
          </p:cNvSpPr>
          <p:nvPr>
            <p:ph type="body" idx="1"/>
          </p:nvPr>
        </p:nvSpPr>
        <p:spPr>
          <a:xfrm>
            <a:off x="944467" y="1603900"/>
            <a:ext cx="10303200" cy="45552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1pPr>
            <a:lvl2pPr marL="914400" lvl="1"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2pPr>
            <a:lvl3pPr marL="1371600" lvl="2"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3pPr>
            <a:lvl4pPr marL="1828800" lvl="3"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4pPr>
            <a:lvl5pPr marL="2286000" lvl="4"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5pPr>
            <a:lvl6pPr marL="2743200" lvl="5"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6pPr>
            <a:lvl7pPr marL="3200400" lvl="6"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7pPr>
            <a:lvl8pPr marL="3657600" lvl="7" indent="-317500">
              <a:lnSpc>
                <a:spcPct val="100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8pPr>
            <a:lvl9pPr marL="4114800" lvl="8" indent="-317500">
              <a:lnSpc>
                <a:spcPct val="100000"/>
              </a:lnSpc>
              <a:spcBef>
                <a:spcPts val="1600"/>
              </a:spcBef>
              <a:spcAft>
                <a:spcPts val="1600"/>
              </a:spcAft>
              <a:buClr>
                <a:schemeClr val="dk1"/>
              </a:buClr>
              <a:buSzPts val="1400"/>
              <a:buFont typeface="Lato"/>
              <a:buChar char="■"/>
              <a:defRPr>
                <a:solidFill>
                  <a:schemeClr val="dk1"/>
                </a:solidFill>
                <a:latin typeface="Lato"/>
                <a:ea typeface="Lato"/>
                <a:cs typeface="Lato"/>
                <a:sym typeface="Lato"/>
              </a:defRPr>
            </a:lvl9pPr>
          </a:lstStyle>
          <a:p>
            <a:endParaRPr/>
          </a:p>
        </p:txBody>
      </p:sp>
    </p:spTree>
    <p:extLst>
      <p:ext uri="{BB962C8B-B14F-4D97-AF65-F5344CB8AC3E}">
        <p14:creationId xmlns:p14="http://schemas.microsoft.com/office/powerpoint/2010/main" val="3209466622"/>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mailto:cabo@tzi.org" TargetMode="External"/><Relationship Id="rId2" Type="http://schemas.openxmlformats.org/officeDocument/2006/relationships/hyperlink" Target="mailto:rwilton@cis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9.xml.rels><?xml version="1.0" encoding="UTF-8" standalone="yes"?>
<Relationships xmlns="http://schemas.openxmlformats.org/package/2006/relationships"><Relationship Id="rId3" Type="http://schemas.openxmlformats.org/officeDocument/2006/relationships/hyperlink" Target="mailto:a.f.moran@ieee.org" TargetMode="External"/><Relationship Id="rId7" Type="http://schemas.openxmlformats.org/officeDocument/2006/relationships/hyperlink" Target="mailto:thomas.thompson@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j.santulli@ieee.org" TargetMode="External"/><Relationship Id="rId5" Type="http://schemas.openxmlformats.org/officeDocument/2006/relationships/hyperlink" Target="mailto:m.zaman@ieee.org" TargetMode="External"/><Relationship Id="rId4" Type="http://schemas.openxmlformats.org/officeDocument/2006/relationships/hyperlink" Target="mailto:p.roder@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130th Plenary Session</a:t>
            </a:r>
            <a:br>
              <a:rPr lang="en-US" sz="4000" dirty="0"/>
            </a:br>
            <a:r>
              <a:rPr lang="en-US" sz="2800" dirty="0"/>
              <a:t>(1st mixed mode Plenary Session)</a:t>
            </a:r>
            <a:br>
              <a:rPr lang="en-US" sz="4000" dirty="0"/>
            </a:br>
            <a:br>
              <a:rPr lang="en-US" sz="4000" dirty="0"/>
            </a:br>
            <a:r>
              <a:rPr lang="en-US" sz="4000" dirty="0"/>
              <a:t>11 July 2022 to</a:t>
            </a:r>
            <a:br>
              <a:rPr lang="en-US" sz="4000" dirty="0"/>
            </a:br>
            <a:r>
              <a:rPr lang="en-US" sz="4000" dirty="0"/>
              <a:t>15 July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ec-22-0129-02-00EC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1086000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1806515"/>
            <a:ext cx="9829800" cy="4114800"/>
          </a:xfrm>
        </p:spPr>
        <p:txBody>
          <a:bodyPr/>
          <a:lstStyle/>
          <a:p>
            <a:r>
              <a:rPr lang="en-US" sz="2000" dirty="0"/>
              <a:t>In person interaction is vital to our productivity and creativity.</a:t>
            </a:r>
          </a:p>
          <a:p>
            <a:pPr lvl="1"/>
            <a:r>
              <a:rPr lang="en-US" sz="1800" dirty="0"/>
              <a:t>I look forward to a safe and productive return to in person sessions this week.</a:t>
            </a:r>
          </a:p>
          <a:p>
            <a:pPr lvl="1"/>
            <a:endParaRPr lang="en-US" sz="1800" dirty="0"/>
          </a:p>
          <a:p>
            <a:pPr lvl="1"/>
            <a:endParaRPr lang="en-US" sz="1800" dirty="0"/>
          </a:p>
          <a:p>
            <a:endParaRPr lang="en-US" sz="1800" dirty="0"/>
          </a:p>
          <a:p>
            <a:endParaRPr lang="en-US" sz="2000" dirty="0"/>
          </a:p>
          <a:p>
            <a:pPr marL="457200" lvl="1" indent="0">
              <a:buNone/>
            </a:pPr>
            <a:br>
              <a:rPr lang="en-US" sz="2000" dirty="0"/>
            </a:br>
            <a:br>
              <a:rPr lang="en-US" sz="2000" dirty="0"/>
            </a:br>
            <a:endParaRPr lang="en-US" sz="2000" dirty="0"/>
          </a:p>
          <a:p>
            <a:pPr lvl="1"/>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3222894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304800" y="1755494"/>
            <a:ext cx="11277600" cy="4873906"/>
          </a:xfrm>
        </p:spPr>
        <p:txBody>
          <a:bodyPr/>
          <a:lstStyle/>
          <a:p>
            <a:pPr lvl="1">
              <a:buFont typeface="Arial" panose="020B0604020202020204" pitchFamily="34" charset="0"/>
              <a:buChar char="•"/>
            </a:pPr>
            <a:r>
              <a:rPr lang="en-US" sz="2000" dirty="0"/>
              <a:t>Reminder #1: Please use IMAT to log your attendance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#2: Interim EC meeting scheduled for 19:00-21:00 UTC 02 August (15:00-17:00 ET)</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#3: </a:t>
            </a:r>
            <a:br>
              <a:rPr lang="en-US" sz="2000" dirty="0"/>
            </a:br>
            <a:r>
              <a:rPr lang="en-US" sz="2000" dirty="0"/>
              <a:t>closing EC consent agenda items due 17:00 UTC Wednesday 13 July 2022 (13:00 ET)</a:t>
            </a:r>
            <a:br>
              <a:rPr lang="en-US" sz="2000" dirty="0"/>
            </a:br>
            <a:r>
              <a:rPr lang="en-US" sz="2000" dirty="0"/>
              <a:t>  -- 48 hours prior to the start of the closing EC meeting.  </a:t>
            </a:r>
            <a:br>
              <a:rPr lang="en-US" sz="2000" dirty="0"/>
            </a:br>
            <a:r>
              <a:rPr lang="en-US" sz="2000" dirty="0"/>
              <a:t>vote tallies in support of consent agenda items due 15:00 UTC Friday 15 July 2022 (11:00 ET)</a:t>
            </a:r>
            <a:br>
              <a:rPr lang="en-US" sz="2000" dirty="0"/>
            </a:br>
            <a:r>
              <a:rPr lang="en-US" sz="2000" dirty="0"/>
              <a:t>  -- 2 hours prior to the start of the closing EC plenary meeting.</a:t>
            </a:r>
            <a:br>
              <a:rPr lang="en-US" sz="2000" dirty="0"/>
            </a:br>
            <a:endParaRPr lang="en-US" sz="2000" dirty="0"/>
          </a:p>
          <a:p>
            <a:pPr lvl="1">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12</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800" dirty="0"/>
              <a:t>SA </a:t>
            </a:r>
            <a:r>
              <a:rPr lang="en-US" sz="2800" dirty="0" err="1"/>
              <a:t>BoG</a:t>
            </a:r>
            <a:r>
              <a:rPr lang="en-US" sz="2800" dirty="0"/>
              <a:t> May 2022</a:t>
            </a:r>
          </a:p>
          <a:p>
            <a:pPr lvl="1"/>
            <a:r>
              <a:rPr lang="en-US" sz="2000" dirty="0"/>
              <a:t>The IEEE SA BOG approved the special use of funds in 2022 in accordance with the IEEE FOM, with the funds coming from the IEEE SA 2021 budget surplus, for a $4.5 Million contribution to the X-Prize Foundation to support the X-Prize IEEE Energizing The Future prize package.</a:t>
            </a:r>
          </a:p>
          <a:p>
            <a:pPr lvl="1"/>
            <a:r>
              <a:rPr lang="en-US" sz="2000" dirty="0"/>
              <a:t>The BOG also approved an additional amount of up to $175,000 to be spent to support related IEEE X-Prize sustainability activities within IEEE, including a student competition.</a:t>
            </a:r>
          </a:p>
          <a:p>
            <a:pPr lvl="1"/>
            <a:r>
              <a:rPr lang="en-US" sz="2000" dirty="0"/>
              <a:t>The BOG approved IEEE SA Individual Membership pricing principles.</a:t>
            </a:r>
            <a:endParaRPr lang="en-US" sz="1800" dirty="0"/>
          </a:p>
          <a:p>
            <a:endParaRPr lang="en-US" sz="1600" dirty="0">
              <a:solidFill>
                <a:schemeClr val="tx1">
                  <a:lumMod val="95000"/>
                  <a:lumOff val="5000"/>
                </a:schemeClr>
              </a:solidFill>
            </a:endParaRPr>
          </a:p>
          <a:p>
            <a:r>
              <a:rPr lang="en-US" sz="2800" dirty="0">
                <a:solidFill>
                  <a:schemeClr val="tx1">
                    <a:lumMod val="95000"/>
                    <a:lumOff val="5000"/>
                  </a:schemeClr>
                </a:solidFill>
              </a:rPr>
              <a:t>802 EC members on the SA </a:t>
            </a:r>
            <a:r>
              <a:rPr lang="en-US" sz="2800" dirty="0" err="1">
                <a:solidFill>
                  <a:schemeClr val="tx1">
                    <a:lumMod val="95000"/>
                    <a:lumOff val="5000"/>
                  </a:schemeClr>
                </a:solidFill>
              </a:rPr>
              <a:t>BoG</a:t>
            </a:r>
            <a:endParaRPr lang="en-US" sz="2800" dirty="0">
              <a:solidFill>
                <a:schemeClr val="tx1">
                  <a:lumMod val="95000"/>
                  <a:lumOff val="5000"/>
                </a:schemeClr>
              </a:solidFill>
            </a:endParaRPr>
          </a:p>
          <a:p>
            <a:pPr lvl="1"/>
            <a:r>
              <a:rPr lang="en-US" sz="2400" dirty="0">
                <a:solidFill>
                  <a:schemeClr val="tx1">
                    <a:lumMod val="95000"/>
                    <a:lumOff val="5000"/>
                  </a:schemeClr>
                </a:solidFill>
              </a:rPr>
              <a:t>David Law, SASB Chair; George Zimmerman and Glenn Parson, MALs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13</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Actions</a:t>
            </a:r>
          </a:p>
        </p:txBody>
      </p:sp>
    </p:spTree>
    <p:extLst>
      <p:ext uri="{BB962C8B-B14F-4D97-AF65-F5344CB8AC3E}">
        <p14:creationId xmlns:p14="http://schemas.microsoft.com/office/powerpoint/2010/main" val="1916508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4114800"/>
          </a:xfrm>
        </p:spPr>
        <p:txBody>
          <a:bodyPr/>
          <a:lstStyle/>
          <a:p>
            <a:r>
              <a:rPr lang="en-US" sz="2800" dirty="0"/>
              <a:t>Standards Association Standards Board June 2022</a:t>
            </a:r>
            <a:endParaRPr lang="en-US" sz="1600" dirty="0"/>
          </a:p>
          <a:p>
            <a:pPr lvl="1"/>
            <a:r>
              <a:rPr lang="en-US" sz="1600" dirty="0"/>
              <a:t>The SASB recognized the Broadcast Technology Society/Broadcast Technology Standards Committee, to be abbreviated as BTS/BTSC, as an official Standards Committee, in accordance with IEEE SASB Bylaws 5.2.2.</a:t>
            </a:r>
          </a:p>
          <a:p>
            <a:pPr lvl="1"/>
            <a:r>
              <a:rPr lang="en-US" sz="1600" dirty="0"/>
              <a:t>The IEEE SA Standards Board accepted the Standards Committee Policies &amp; Procedures submitted for MS/</a:t>
            </a:r>
            <a:r>
              <a:rPr lang="en-US" sz="1600" dirty="0" err="1"/>
              <a:t>MagSoc</a:t>
            </a:r>
            <a:r>
              <a:rPr lang="en-US" sz="1600" dirty="0"/>
              <a:t>-SC Magnetics Society Standards Committee.</a:t>
            </a:r>
          </a:p>
          <a:p>
            <a:pPr lvl="1"/>
            <a:r>
              <a:rPr lang="en-US" sz="1600" dirty="0"/>
              <a:t>802 Members on SASB: David Law, Dorothy Stanley, Jon </a:t>
            </a:r>
            <a:r>
              <a:rPr lang="en-US" sz="1600" dirty="0" err="1"/>
              <a:t>Rosdahl</a:t>
            </a:r>
            <a:r>
              <a:rPr lang="en-US" sz="1600" dirty="0"/>
              <a:t>, Guido </a:t>
            </a:r>
            <a:r>
              <a:rPr lang="en-US" sz="1600" dirty="0" err="1"/>
              <a:t>Hiertz</a:t>
            </a:r>
            <a:r>
              <a:rPr lang="en-US" sz="1600" dirty="0"/>
              <a:t>, Andrew Myles</a:t>
            </a:r>
          </a:p>
          <a:p>
            <a:r>
              <a:rPr lang="en-US" sz="2800" dirty="0"/>
              <a:t>Computer Society </a:t>
            </a:r>
            <a:r>
              <a:rPr lang="en-US" sz="2800" dirty="0" err="1"/>
              <a:t>BoG</a:t>
            </a:r>
            <a:r>
              <a:rPr lang="en-US" sz="2800" dirty="0"/>
              <a:t> &amp; SAB May 2022</a:t>
            </a:r>
          </a:p>
          <a:p>
            <a:pPr lvl="1"/>
            <a:r>
              <a:rPr lang="en-US" sz="1600" dirty="0"/>
              <a:t>SA Staff internally met with legal, risk, and a few key volunteers to discuss the definition of a “Standards Development Meeting”. This is still early in the investigation and no specific resolution at this time, but there have been discussions if there is a difference between standards development and other SA meetings. Matt Ceglia, SA staff, will continue to provide updates related to the discussion..</a:t>
            </a:r>
            <a:r>
              <a:rPr lang="en-US" sz="1800" dirty="0"/>
              <a:t> </a:t>
            </a:r>
          </a:p>
          <a:p>
            <a:r>
              <a:rPr lang="en-US" sz="2800" dirty="0"/>
              <a:t>IEEE Technical Activities and </a:t>
            </a:r>
            <a:r>
              <a:rPr lang="en-US" sz="2800" dirty="0" err="1"/>
              <a:t>BoD</a:t>
            </a:r>
            <a:r>
              <a:rPr lang="en-US" sz="2800" dirty="0"/>
              <a:t> meetings June 2022</a:t>
            </a:r>
            <a:endParaRPr lang="en-US" dirty="0"/>
          </a:p>
          <a:p>
            <a:pPr lvl="1"/>
            <a:r>
              <a:rPr lang="en-US" sz="1600" dirty="0">
                <a:solidFill>
                  <a:schemeClr val="tx1">
                    <a:lumMod val="95000"/>
                    <a:lumOff val="5000"/>
                  </a:schemeClr>
                </a:solidFill>
              </a:rPr>
              <a:t>Technical Activities Board (TAB) Committee on Standards (</a:t>
            </a:r>
            <a:r>
              <a:rPr lang="en-US" sz="1600" dirty="0" err="1">
                <a:solidFill>
                  <a:schemeClr val="tx1">
                    <a:lumMod val="95000"/>
                    <a:lumOff val="5000"/>
                  </a:schemeClr>
                </a:solidFill>
              </a:rPr>
              <a:t>CoS</a:t>
            </a:r>
            <a:r>
              <a:rPr lang="en-US" sz="1600" dirty="0">
                <a:solidFill>
                  <a:schemeClr val="tx1">
                    <a:lumMod val="95000"/>
                    <a:lumOff val="5000"/>
                  </a:schemeClr>
                </a:solidFill>
              </a:rPr>
              <a:t>) continues to encourage initiation of standards activities across all TAB Societies and Councils.  The VP of Technical Activities has reserved $100k for ‘special projects’.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r>
              <a:rPr lang="en-US" sz="1600" dirty="0">
                <a:solidFill>
                  <a:schemeClr val="tx1">
                    <a:lumMod val="95000"/>
                    <a:lumOff val="5000"/>
                  </a:schemeClr>
                </a:solidFill>
              </a:rPr>
              <a:t>TAB </a:t>
            </a:r>
            <a:r>
              <a:rPr lang="en-US" sz="1600" dirty="0" err="1">
                <a:solidFill>
                  <a:schemeClr val="tx1">
                    <a:lumMod val="95000"/>
                    <a:lumOff val="5000"/>
                  </a:schemeClr>
                </a:solidFill>
              </a:rPr>
              <a:t>CoS</a:t>
            </a:r>
            <a:r>
              <a:rPr lang="en-US" sz="1600" dirty="0">
                <a:solidFill>
                  <a:schemeClr val="tx1">
                    <a:lumMod val="95000"/>
                    <a:lumOff val="5000"/>
                  </a:schemeClr>
                </a:solidFill>
              </a:rPr>
              <a:t> is working with Roger Fuji, TAB Strategic Planning Committee Chair, to integrate standards activities into the IEEE 2050 Strategic Plan.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14</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15</a:t>
            </a:fld>
            <a:endParaRPr lang="en-US"/>
          </a:p>
        </p:txBody>
      </p:sp>
      <p:sp>
        <p:nvSpPr>
          <p:cNvPr id="6147" name="Text Box 2"/>
          <p:cNvSpPr txBox="1">
            <a:spLocks noChangeArrowheads="1"/>
          </p:cNvSpPr>
          <p:nvPr/>
        </p:nvSpPr>
        <p:spPr bwMode="auto">
          <a:xfrm>
            <a:off x="381000" y="1752601"/>
            <a:ext cx="11506200" cy="4247317"/>
          </a:xfrm>
          <a:prstGeom prst="rect">
            <a:avLst/>
          </a:prstGeom>
          <a:noFill/>
          <a:ln w="9525">
            <a:noFill/>
            <a:miter lim="800000"/>
            <a:headEnd/>
            <a:tailEnd/>
          </a:ln>
        </p:spPr>
        <p:txBody>
          <a:bodyPr wrap="square">
            <a:spAutoFit/>
          </a:bodyPr>
          <a:lstStyle/>
          <a:p>
            <a:r>
              <a:rPr lang="en-US" sz="2800" u="sng" dirty="0"/>
              <a:t>802 Project Authorization SASB Approvals March/April 2022</a:t>
            </a:r>
            <a:endParaRPr lang="en-US" sz="2800" dirty="0"/>
          </a:p>
          <a:p>
            <a:pPr lvl="0"/>
            <a:r>
              <a:rPr lang="en-US" sz="2000" dirty="0"/>
              <a:t> - New: 	P802.3dg 100 Mb/s over a Single Balanced Pair of Conductors, </a:t>
            </a:r>
          </a:p>
          <a:p>
            <a:pPr lvl="0"/>
            <a:r>
              <a:rPr lang="en-US" sz="2000" dirty="0"/>
              <a:t>	P802.3dh Physical Layer Specifications for multi-gigabit optical, </a:t>
            </a:r>
          </a:p>
          <a:p>
            <a:pPr lvl="0"/>
            <a:r>
              <a:rPr lang="en-US" sz="2000" dirty="0"/>
              <a:t>	P802.1Qdt Priority-based Flow Control Enhancements,</a:t>
            </a:r>
            <a:br>
              <a:rPr lang="en-US" sz="2000" dirty="0"/>
            </a:br>
            <a:r>
              <a:rPr lang="en-US" sz="2000" dirty="0"/>
              <a:t>	P802.15.6 Revision</a:t>
            </a:r>
          </a:p>
          <a:p>
            <a:pPr lvl="0"/>
            <a:endParaRPr lang="en-US" sz="2000" dirty="0"/>
          </a:p>
          <a:p>
            <a:pPr lvl="0"/>
            <a:r>
              <a:rPr lang="en-US" sz="2000" dirty="0"/>
              <a:t>- Extensions: none</a:t>
            </a:r>
          </a:p>
          <a:p>
            <a:pPr lvl="0"/>
            <a:endParaRPr lang="en-US" sz="2000" dirty="0"/>
          </a:p>
          <a:p>
            <a:pPr lvl="0"/>
            <a:r>
              <a:rPr lang="en-US" sz="2000" dirty="0"/>
              <a:t>- PAR Modifications: IEEE P802.3cz Multi-Gigabit Optical Automotive Ethernet PAR Modification</a:t>
            </a:r>
          </a:p>
          <a:p>
            <a:endParaRPr lang="en-US" sz="1400" b="1" u="sng" dirty="0"/>
          </a:p>
          <a:p>
            <a:r>
              <a:rPr lang="en-US" sz="2800" u="sng" dirty="0"/>
              <a:t>SASB 802 Standard Ratifications in May/June 2022</a:t>
            </a:r>
          </a:p>
          <a:p>
            <a:pPr marL="285750" lvl="0" indent="-285750">
              <a:buFontTx/>
              <a:buChar char="-"/>
            </a:pPr>
            <a:r>
              <a:rPr lang="en-US" sz="2000" dirty="0"/>
              <a:t>IEEE Std 802.3™-2022  Revision/roll up (7023 pages)</a:t>
            </a:r>
          </a:p>
          <a:p>
            <a:pPr marL="285750" lvl="0" indent="-285750">
              <a:buFontTx/>
              <a:buChar char="-"/>
            </a:pPr>
            <a:r>
              <a:rPr lang="en-US" sz="2000" dirty="0"/>
              <a:t>IEEE Std 802.3dd™-2022 editorial and technical corrections to </a:t>
            </a:r>
            <a:r>
              <a:rPr lang="en-US" sz="2000" dirty="0" err="1"/>
              <a:t>PoDL</a:t>
            </a:r>
            <a:r>
              <a:rPr lang="en-US" sz="2000" dirty="0"/>
              <a:t> (33 pages)</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16</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29MAR Approval of comments to UK </a:t>
            </a:r>
            <a:r>
              <a:rPr lang="en-US" sz="2000" dirty="0" err="1"/>
              <a:t>Ofcom</a:t>
            </a:r>
            <a:r>
              <a:rPr lang="en-US" sz="2000" dirty="0"/>
              <a:t>	09/00/03/01	pass</a:t>
            </a:r>
          </a:p>
          <a:p>
            <a:pPr eaLnBrk="1" hangingPunct="1">
              <a:buFont typeface="+mj-lt"/>
              <a:buAutoNum type="arabicParenR"/>
              <a:tabLst>
                <a:tab pos="1141413" algn="l"/>
              </a:tabLst>
            </a:pPr>
            <a:r>
              <a:rPr lang="en-US" sz="2000" dirty="0"/>
              <a:t>08APR Approval of ITU-R WP 5A liaisons	08/00/01/04	pass</a:t>
            </a:r>
          </a:p>
          <a:p>
            <a:pPr eaLnBrk="1" hangingPunct="1">
              <a:buFont typeface="+mj-lt"/>
              <a:buAutoNum type="arabicParenR"/>
              <a:tabLst>
                <a:tab pos="1141413" algn="l"/>
              </a:tabLst>
            </a:pPr>
            <a:r>
              <a:rPr lang="en-US" sz="2000" dirty="0"/>
              <a:t>25MAY Approval of PSDO status report for SC6	10/00/00/03	pass</a:t>
            </a:r>
          </a:p>
          <a:p>
            <a:pPr eaLnBrk="1" hangingPunct="1">
              <a:buFont typeface="+mj-lt"/>
              <a:buAutoNum type="arabicParenR"/>
              <a:tabLst>
                <a:tab pos="1141413" algn="l"/>
              </a:tabLst>
            </a:pPr>
            <a:r>
              <a:rPr lang="en-US" sz="2000" dirty="0"/>
              <a:t>22JUN	Approval of P802.3dg blog post		11/00/00/02	pass</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110159643"/>
              </p:ext>
            </p:extLst>
          </p:nvPr>
        </p:nvGraphicFramePr>
        <p:xfrm>
          <a:off x="1104900" y="135472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a:t>
                      </a:r>
                      <a:r>
                        <a:rPr lang="en-US" sz="1200" u="none" strike="noStrike" dirty="0" err="1">
                          <a:effectLst/>
                          <a:latin typeface="+mj-lt"/>
                        </a:rPr>
                        <a:t>Commsulting</a:t>
                      </a:r>
                      <a:r>
                        <a:rPr lang="en-US" sz="1200" u="none" strike="noStrike" dirty="0">
                          <a:effectLst/>
                          <a:latin typeface="+mj-lt"/>
                        </a:rPr>
                        <a:t>,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18</a:t>
            </a:fld>
            <a:endParaRPr lang="en-US"/>
          </a:p>
        </p:txBody>
      </p:sp>
    </p:spTree>
    <p:extLst>
      <p:ext uri="{BB962C8B-B14F-4D97-AF65-F5344CB8AC3E}">
        <p14:creationId xmlns:p14="http://schemas.microsoft.com/office/powerpoint/2010/main" val="1781827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19</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802.1Qcw YANG models, 802.1AEdk MAC Privacy and 802f O&amp;A YANG Model for </a:t>
            </a:r>
            <a:r>
              <a:rPr lang="en-US" sz="2400" dirty="0" err="1"/>
              <a:t>Ethertypes</a:t>
            </a:r>
            <a:endParaRPr lang="en-US" sz="2400" dirty="0"/>
          </a:p>
          <a:p>
            <a:pPr eaLnBrk="1" hangingPunct="1">
              <a:buFont typeface="+mj-lt"/>
              <a:buAutoNum type="arabicPeriod"/>
            </a:pPr>
            <a:r>
              <a:rPr lang="en-US" sz="2400" dirty="0"/>
              <a:t>802.03: P802.3cx Improved PTP timestamping accuracy (Conditional) and P802.3cz Multi-Gigabit Optical Automotive Ethernet (Conditional)</a:t>
            </a:r>
            <a:endParaRPr lang="en-US" sz="1800" dirty="0"/>
          </a:p>
          <a:p>
            <a:pPr eaLnBrk="1" hangingPunct="1">
              <a:buFont typeface="+mj-lt"/>
              <a:buAutoNum type="arabicPeriod"/>
            </a:pPr>
            <a:r>
              <a:rPr lang="en-US" sz="2400" dirty="0"/>
              <a:t>802.11: none</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20</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2400" dirty="0"/>
              <a:t>802.01: P802.1Q-Rev Bridges</a:t>
            </a:r>
          </a:p>
          <a:p>
            <a:pPr eaLnBrk="1" hangingPunct="1">
              <a:buFont typeface="+mj-lt"/>
              <a:buAutoNum type="arabicPeriod"/>
            </a:pPr>
            <a:r>
              <a:rPr lang="en-US" sz="2400" dirty="0"/>
              <a:t>802.03: P802.3ck 100 Gb/s, 200 Gb/s, and 400 Gb/s Electrical Interfaces (Conditional), P802.3cs Increased-reach Ethernet optical subscriber access (Super-PON), P802.3db 100 Gb/s, 200 Gb/s, and 400 Gb/s Short Reach Fiber (Conditional) and P802.3de Time Synchronization for Point-to-Point Single Pair Ethernet</a:t>
            </a:r>
          </a:p>
          <a:p>
            <a:pPr eaLnBrk="1" hangingPunct="1">
              <a:buFont typeface="+mj-lt"/>
              <a:buAutoNum type="arabicPeriod"/>
            </a:pPr>
            <a:r>
              <a:rPr lang="en-US" sz="2400" dirty="0"/>
              <a:t>802.11: P802.11-2020 Cor1</a:t>
            </a:r>
          </a:p>
          <a:p>
            <a:pPr eaLnBrk="1" hangingPunct="1">
              <a:buFont typeface="+mj-lt"/>
              <a:buAutoNum type="arabicPeriod"/>
            </a:pPr>
            <a:r>
              <a:rPr lang="en-US" sz="2400" dirty="0"/>
              <a:t>802.15: P802.15.4 Cor1</a:t>
            </a:r>
          </a:p>
          <a:p>
            <a:pPr eaLnBrk="1" hangingPunct="1">
              <a:buFont typeface="+mj-lt"/>
              <a:buAutoNum type="arabicPeriod"/>
            </a:pPr>
            <a:r>
              <a:rPr lang="en-US" sz="2400" dirty="0"/>
              <a:t>802.19: none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21</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2000" kern="0" dirty="0"/>
              <a:t>802.EC: </a:t>
            </a:r>
            <a:r>
              <a:rPr lang="en-US" sz="2000" kern="0" dirty="0" err="1"/>
              <a:t>tbd</a:t>
            </a:r>
            <a:r>
              <a:rPr lang="en-US" sz="2000" kern="0" dirty="0"/>
              <a:t>.</a:t>
            </a:r>
          </a:p>
          <a:p>
            <a:pPr eaLnBrk="1" hangingPunct="1">
              <a:buFont typeface="+mj-lt"/>
              <a:buAutoNum type="arabicPeriod"/>
            </a:pPr>
            <a:r>
              <a:rPr lang="en-US" sz="2000" kern="0" dirty="0"/>
              <a:t>802.01: SC6 ballot responses, ITU-T SG15; Technical Plenary Monday night 11 July</a:t>
            </a:r>
          </a:p>
          <a:p>
            <a:pPr eaLnBrk="1" hangingPunct="1">
              <a:buFont typeface="+mj-lt"/>
              <a:buAutoNum type="arabicPeriod"/>
            </a:pPr>
            <a:r>
              <a:rPr lang="en-US" sz="2000" kern="0" dirty="0"/>
              <a:t>802.03: Delegation to ISO/IEC JTC1 SC25/WG3 September 2022 meeting and Direction of IEEE 802.3 delegation to ISO/IEC JTC1 SC25/WG3 September 2022 meeting</a:t>
            </a:r>
          </a:p>
          <a:p>
            <a:pPr eaLnBrk="1" hangingPunct="1">
              <a:buFont typeface="+mj-lt"/>
              <a:buAutoNum type="arabicPeriod"/>
            </a:pPr>
            <a:r>
              <a:rPr lang="en-US" sz="2000" kern="0" dirty="0"/>
              <a:t>802.11: none</a:t>
            </a:r>
          </a:p>
          <a:p>
            <a:pPr eaLnBrk="1" hangingPunct="1">
              <a:buFont typeface="+mj-lt"/>
              <a:buAutoNum type="arabicPeriod"/>
            </a:pPr>
            <a:r>
              <a:rPr lang="en-US" sz="2000" kern="0" dirty="0"/>
              <a:t>802.15: none</a:t>
            </a:r>
          </a:p>
          <a:p>
            <a:pPr eaLnBrk="1" hangingPunct="1">
              <a:buFont typeface="+mj-lt"/>
              <a:buAutoNum type="arabicPeriod"/>
            </a:pPr>
            <a:r>
              <a:rPr lang="en-US" sz="2000" kern="0" dirty="0"/>
              <a:t>802.18: IEEE 802 Regulatory Report and plans for 2022 July plenary</a:t>
            </a:r>
          </a:p>
          <a:p>
            <a:pPr eaLnBrk="1" hangingPunct="1">
              <a:buFont typeface="+mj-lt"/>
              <a:buAutoNum type="arabicPeriod"/>
            </a:pPr>
            <a:r>
              <a:rPr lang="en-US" sz="2000" kern="0" dirty="0"/>
              <a:t>802.19: none</a:t>
            </a:r>
          </a:p>
          <a:p>
            <a:pPr>
              <a:buFont typeface="+mj-lt"/>
              <a:buAutoNum type="arabicPeriod"/>
            </a:pPr>
            <a:r>
              <a:rPr lang="en-US" sz="2000" kern="0" dirty="0">
                <a:solidFill>
                  <a:schemeClr val="tx2"/>
                </a:solidFill>
              </a:rPr>
              <a:t>802.24: none</a:t>
            </a:r>
            <a:endParaRPr lang="en-US" sz="2000" dirty="0"/>
          </a:p>
          <a:p>
            <a:pPr>
              <a:buFont typeface="+mj-lt"/>
              <a:buAutoNum type="arabicPeriod"/>
            </a:pPr>
            <a:r>
              <a:rPr lang="en-US" sz="2000" kern="0" dirty="0">
                <a:solidFill>
                  <a:schemeClr val="tx2"/>
                </a:solidFill>
              </a:rPr>
              <a:t>802/JTC1 SC: </a:t>
            </a:r>
            <a:r>
              <a:rPr lang="en-US" sz="2000" kern="0" dirty="0"/>
              <a:t>report</a:t>
            </a:r>
            <a:endParaRPr lang="en-US" sz="2000" kern="0" dirty="0">
              <a:solidFill>
                <a:schemeClr val="tx2"/>
              </a:solidFill>
            </a:endParaRPr>
          </a:p>
          <a:p>
            <a:pPr>
              <a:buFont typeface="+mj-lt"/>
              <a:buAutoNum type="arabicPeriod"/>
            </a:pPr>
            <a:r>
              <a:rPr lang="en-US" sz="2000" kern="0" dirty="0">
                <a:solidFill>
                  <a:schemeClr val="tx2"/>
                </a:solidFill>
              </a:rPr>
              <a:t>802/ITU SC: report</a:t>
            </a:r>
          </a:p>
          <a:p>
            <a:pPr>
              <a:buFont typeface="+mj-lt"/>
              <a:buAutoNum type="arabicPeriod"/>
            </a:pPr>
            <a:r>
              <a:rPr lang="en-US" sz="2000" kern="0" dirty="0">
                <a:solidFill>
                  <a:schemeClr val="tx2"/>
                </a:solidFill>
              </a:rPr>
              <a:t>802/IETF SC: report</a:t>
            </a:r>
          </a:p>
          <a:p>
            <a:pPr>
              <a:buFont typeface="+mj-lt"/>
              <a:buAutoNum type="arabicPeriod"/>
            </a:pPr>
            <a:r>
              <a:rPr lang="en-US" sz="2000" kern="0" dirty="0">
                <a:solidFill>
                  <a:schemeClr val="tx2"/>
                </a:solidFill>
              </a:rPr>
              <a:t>802/Wireless Chairs SC: none</a:t>
            </a:r>
          </a:p>
          <a:p>
            <a:pPr>
              <a:buFont typeface="+mj-lt"/>
              <a:buAutoNum type="arabicPeriod"/>
            </a:pPr>
            <a:r>
              <a:rPr lang="en-US" sz="2000" kern="0" dirty="0">
                <a:solidFill>
                  <a:schemeClr val="tx2"/>
                </a:solidFill>
              </a:rPr>
              <a:t>802 Public Visibility Standing Committee: none</a:t>
            </a:r>
          </a:p>
          <a:p>
            <a:pPr marL="457200" indent="-457200" eaLnBrk="1" hangingPunct="1">
              <a:buFont typeface="+mj-lt"/>
              <a:buAutoNum type="arabicPeriod"/>
            </a:pPr>
            <a:endParaRPr lang="en-US" sz="2000" kern="0" dirty="0"/>
          </a:p>
          <a:p>
            <a:pPr marL="457200" indent="-457200" eaLnBrk="1" hangingPunct="1">
              <a:buFont typeface="+mj-lt"/>
              <a:buAutoNum type="arabicPeriod"/>
            </a:pPr>
            <a:endParaRPr lang="en-US" sz="2000" kern="0" dirty="0"/>
          </a:p>
          <a:p>
            <a:pPr marL="457200" indent="-457200" eaLnBrk="1" hangingPunct="1">
              <a:buFont typeface="+mj-lt"/>
              <a:buAutoNum type="arabicPeriod"/>
            </a:pPr>
            <a:endParaRPr lang="en-US" sz="2000" kern="0" dirty="0"/>
          </a:p>
          <a:p>
            <a:pPr marL="457200" indent="-457200" eaLnBrk="1" hangingPunct="1">
              <a:buFont typeface="+mj-lt"/>
              <a:buAutoNum type="arabicPeriod"/>
            </a:pPr>
            <a:endParaRPr lang="en-US" sz="2000" kern="0" dirty="0"/>
          </a:p>
        </p:txBody>
      </p:sp>
    </p:spTree>
    <p:extLst>
      <p:ext uri="{BB962C8B-B14F-4D97-AF65-F5344CB8AC3E}">
        <p14:creationId xmlns:p14="http://schemas.microsoft.com/office/powerpoint/2010/main" val="320265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22</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P60802 - Standard - Time-Sensitive Networking Profile for Industrial Automation, PAR and CSD modified</a:t>
            </a:r>
          </a:p>
          <a:p>
            <a:pPr marL="231775" indent="-231775">
              <a:buFont typeface="+mj-lt"/>
              <a:buAutoNum type="arabicPeriod"/>
            </a:pPr>
            <a:r>
              <a:rPr lang="en-US" sz="2000" dirty="0"/>
              <a:t>P802.1Qdv - Amendment: Enhancements to Cyclic Queuing and Forwarding, PAR and CSD</a:t>
            </a:r>
          </a:p>
          <a:p>
            <a:pPr marL="231775" indent="-231775">
              <a:buFont typeface="+mj-lt"/>
              <a:buAutoNum type="arabicPeriod"/>
            </a:pPr>
            <a:r>
              <a:rPr lang="en-US" sz="2000" dirty="0"/>
              <a:t>P802.1Qdw - Amendment: Source Flow Control, PAR and CSD</a:t>
            </a:r>
          </a:p>
          <a:p>
            <a:pPr marL="231775" indent="-231775">
              <a:buFont typeface="+mj-lt"/>
              <a:buAutoNum type="arabicPeriod"/>
            </a:pPr>
            <a:r>
              <a:rPr lang="fr-FR" sz="2000" dirty="0"/>
              <a:t>802.1Qcz - </a:t>
            </a:r>
            <a:r>
              <a:rPr lang="fr-FR" sz="2000" dirty="0" err="1"/>
              <a:t>Amendment</a:t>
            </a:r>
            <a:r>
              <a:rPr lang="fr-FR" sz="2000" dirty="0"/>
              <a:t>: Congestion Isolation, PAR Extension</a:t>
            </a:r>
          </a:p>
          <a:p>
            <a:pPr marL="231775" indent="-231775">
              <a:buFont typeface="+mj-lt"/>
              <a:buAutoNum type="arabicPeriod"/>
            </a:pPr>
            <a:r>
              <a:rPr lang="fr-FR" sz="2000" dirty="0"/>
              <a:t>802.1Qdd - </a:t>
            </a:r>
            <a:r>
              <a:rPr lang="fr-FR" sz="2000" dirty="0" err="1"/>
              <a:t>Amendment</a:t>
            </a:r>
            <a:r>
              <a:rPr lang="fr-FR" sz="2000" dirty="0"/>
              <a:t>: Resource Allocation Protocol, PAR Extension</a:t>
            </a:r>
          </a:p>
          <a:p>
            <a:pPr marL="231775" indent="-231775">
              <a:buFont typeface="+mj-lt"/>
              <a:buAutoNum type="arabicPeriod"/>
            </a:pPr>
            <a:endParaRPr lang="en-US" sz="2000" dirty="0"/>
          </a:p>
          <a:p>
            <a:pPr>
              <a:buFont typeface="+mj-lt"/>
              <a:buAutoNum type="arabicPeriod"/>
            </a:pPr>
            <a:endParaRPr lang="en-US" sz="2000" dirty="0"/>
          </a:p>
          <a:p>
            <a:pPr marL="0" indent="0">
              <a:buNone/>
            </a:pPr>
            <a:r>
              <a:rPr lang="en-US" sz="2000" dirty="0"/>
              <a:t>48 hour maintenance policy PARs</a:t>
            </a:r>
          </a:p>
          <a:p>
            <a:pPr>
              <a:buFont typeface="+mj-lt"/>
              <a:buAutoNum type="arabicPeriod"/>
            </a:pPr>
            <a:r>
              <a:rPr lang="en-US" sz="2000" kern="0" dirty="0"/>
              <a:t>P60802 - Standard - Time-Sensitive Networking Profile for Industrial Automation, PAR Extension</a:t>
            </a:r>
          </a:p>
          <a:p>
            <a:pPr>
              <a:buFont typeface="+mj-lt"/>
              <a:buAutoNum type="arabicPeriod"/>
            </a:pPr>
            <a:r>
              <a:rPr lang="en-US" sz="2000" dirty="0"/>
              <a:t>P</a:t>
            </a:r>
            <a:r>
              <a:rPr lang="en-US" sz="2000" kern="0" dirty="0"/>
              <a:t>802.1CQ - Standard - Multicast and Local Address Assignment, PAR Extension</a:t>
            </a:r>
          </a:p>
          <a:p>
            <a:pPr>
              <a:buFont typeface="+mj-lt"/>
              <a:buAutoNum type="arabicPeriod"/>
            </a:pPr>
            <a:r>
              <a:rPr lang="en-US" sz="2000" dirty="0"/>
              <a:t>P</a:t>
            </a:r>
            <a:r>
              <a:rPr lang="en-US" sz="2000" kern="0" dirty="0"/>
              <a:t>802.1DC - Standard - Quality of Service Provision by Network Systems, PAR Extension</a:t>
            </a:r>
          </a:p>
          <a:p>
            <a:pPr>
              <a:buFont typeface="+mj-lt"/>
              <a:buAutoNum type="arabicPeriod"/>
            </a:pPr>
            <a:r>
              <a:rPr lang="en-US" sz="2000" dirty="0"/>
              <a:t>P802.15.4 Revision</a:t>
            </a:r>
            <a:endParaRPr lang="en-US" sz="2000" kern="0" dirty="0"/>
          </a:p>
          <a:p>
            <a:pPr>
              <a:buFont typeface="+mj-lt"/>
              <a:buAutoNum type="arabicPeriod"/>
            </a:pPr>
            <a:endParaRPr lang="en-US" sz="2000" dirty="0"/>
          </a:p>
          <a:p>
            <a:pPr marL="0" indent="0">
              <a:buNone/>
            </a:pPr>
            <a:r>
              <a:rPr lang="en-US" sz="2000" dirty="0"/>
              <a:t>PAR withdrawal requests: </a:t>
            </a:r>
          </a:p>
          <a:p>
            <a:pPr>
              <a:buFont typeface="+mj-lt"/>
              <a:buAutoNum type="arabicPeriod"/>
            </a:pPr>
            <a:r>
              <a:rPr lang="en-US" sz="2000" dirty="0"/>
              <a:t>none</a:t>
            </a:r>
            <a:endParaRPr lang="en-US"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37256450"/>
              </p:ext>
            </p:extLst>
          </p:nvPr>
        </p:nvGraphicFramePr>
        <p:xfrm>
          <a:off x="762000" y="1329332"/>
          <a:ext cx="10515600" cy="3715107"/>
        </p:xfrm>
        <a:graphic>
          <a:graphicData uri="http://schemas.openxmlformats.org/drawingml/2006/table">
            <a:tbl>
              <a:tblPr>
                <a:tableStyleId>{073A0DAA-6AF3-43AB-8588-CEC1D06C72B9}</a:tableStyleId>
              </a:tblPr>
              <a:tblGrid>
                <a:gridCol w="1068729">
                  <a:extLst>
                    <a:ext uri="{9D8B030D-6E8A-4147-A177-3AD203B41FA5}">
                      <a16:colId xmlns:a16="http://schemas.microsoft.com/office/drawing/2014/main" val="20000"/>
                    </a:ext>
                  </a:extLst>
                </a:gridCol>
                <a:gridCol w="3808071">
                  <a:extLst>
                    <a:ext uri="{9D8B030D-6E8A-4147-A177-3AD203B41FA5}">
                      <a16:colId xmlns:a16="http://schemas.microsoft.com/office/drawing/2014/main" val="20001"/>
                    </a:ext>
                  </a:extLst>
                </a:gridCol>
                <a:gridCol w="56388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IEEE 802 Network Enhancements for the Next Decade IC Activity (</a:t>
                      </a:r>
                      <a:r>
                        <a:rPr lang="en-US" sz="2000" dirty="0" err="1">
                          <a:solidFill>
                            <a:schemeClr val="tx1"/>
                          </a:solidFill>
                        </a:rPr>
                        <a:t>Nendica</a:t>
                      </a:r>
                      <a:r>
                        <a:rPr lang="en-US" sz="20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Greater than 50 Gb/s Bidirectional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none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New MAC/PHY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Topic Interest Groups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 - AI/ML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 - Ambient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Standing Committees</a:t>
                      </a:r>
                      <a:endParaRPr lang="en-US" sz="2000" baseline="0" dirty="0">
                        <a:solidFill>
                          <a:schemeClr val="tx1"/>
                        </a:solidFill>
                      </a:endParaRP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20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513442761"/>
              </p:ext>
            </p:extLst>
          </p:nvPr>
        </p:nvGraphicFramePr>
        <p:xfrm>
          <a:off x="914400" y="1981200"/>
          <a:ext cx="10363200" cy="22860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Interest Groups: none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Standing Committees: 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914400"/>
            <a:ext cx="11430000" cy="5410200"/>
          </a:xfrm>
        </p:spPr>
        <p:txBody>
          <a:bodyPr/>
          <a:lstStyle/>
          <a:p>
            <a:pPr marL="0" indent="0" eaLnBrk="1" hangingPunct="1">
              <a:buNone/>
              <a:defRPr/>
            </a:pPr>
            <a:r>
              <a:rPr lang="en-US" sz="2000" dirty="0"/>
              <a:t>802/SA Task Force Electronic Meeting held Monday 25 April 2022 16:00-17:00 ET</a:t>
            </a:r>
          </a:p>
          <a:p>
            <a:pPr marL="0" indent="0" eaLnBrk="1" hangingPunct="1">
              <a:buNone/>
              <a:defRPr/>
            </a:pPr>
            <a:r>
              <a:rPr lang="en-US" sz="2000" dirty="0"/>
              <a:t>	Meeting notes at ec-22-0092-00-00EC-25apr2022-802-sa-task-force-notes.docx</a:t>
            </a:r>
          </a:p>
          <a:p>
            <a:pPr marL="0" indent="0" eaLnBrk="1" hangingPunct="1">
              <a:buNone/>
              <a:defRPr/>
            </a:pPr>
            <a:endParaRPr lang="en-US" sz="300" dirty="0"/>
          </a:p>
          <a:p>
            <a:pPr marL="0" marR="0" indent="0">
              <a:spcBef>
                <a:spcPts val="0"/>
              </a:spcBef>
              <a:spcAft>
                <a:spcPts val="0"/>
              </a:spcAft>
              <a:buNone/>
            </a:pPr>
            <a:r>
              <a:rPr lang="en-US" sz="2000" dirty="0"/>
              <a:t>Draft Agenda:</a:t>
            </a:r>
            <a:r>
              <a:rPr lang="en-US" sz="1100" dirty="0">
                <a:solidFill>
                  <a:srgbClr val="000000"/>
                </a:solidFill>
                <a:effectLst/>
                <a:ea typeface="Times New Roman" panose="02020603050405020304" pitchFamily="18" charset="0"/>
              </a:rPr>
              <a:t>:</a:t>
            </a:r>
            <a:endParaRPr lang="en-US" sz="10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IEEE SA tools update &amp; discussion</a:t>
            </a:r>
            <a:endParaRPr lang="en-US" sz="1600" dirty="0">
              <a:effectLst/>
              <a:ea typeface="Times New Roman" panose="02020603050405020304" pitchFamily="18" charset="0"/>
            </a:endParaRPr>
          </a:p>
          <a:p>
            <a:pPr lvl="2" indent="-285750">
              <a:spcBef>
                <a:spcPts val="0"/>
              </a:spcBef>
              <a:spcAft>
                <a:spcPts val="0"/>
              </a:spcAft>
              <a:buFont typeface="+mj-lt"/>
              <a:buAutoNum type="arabicPeriod"/>
            </a:pPr>
            <a:r>
              <a:rPr lang="en-US" sz="1800" dirty="0">
                <a:effectLst/>
                <a:ea typeface="Times New Roman" panose="02020603050405020304" pitchFamily="18" charset="0"/>
              </a:rPr>
              <a:t>Mentor, etc. tools – replacement study status, schedule, requirements, etc.</a:t>
            </a:r>
            <a:endParaRPr lang="en-US" sz="1600" dirty="0">
              <a:effectLst/>
              <a:ea typeface="Times New Roman" panose="02020603050405020304" pitchFamily="18" charset="0"/>
            </a:endParaRPr>
          </a:p>
          <a:p>
            <a:pPr lvl="2" indent="-28575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Markus to provide status on the “IEEE Volunteer Document Management Solution (DMS)”</a:t>
            </a:r>
            <a:endParaRPr lang="en-US" sz="1600" dirty="0">
              <a:effectLst/>
              <a:ea typeface="Times New Roman" panose="02020603050405020304" pitchFamily="18" charset="0"/>
            </a:endParaRPr>
          </a:p>
          <a:p>
            <a:pPr lvl="2" indent="-28575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Discuss SA’s plans to continue supplying access to </a:t>
            </a:r>
            <a:r>
              <a:rPr lang="en-US" sz="1800" dirty="0" err="1">
                <a:solidFill>
                  <a:srgbClr val="000000"/>
                </a:solidFill>
                <a:effectLst/>
                <a:ea typeface="Times New Roman" panose="02020603050405020304" pitchFamily="18" charset="0"/>
              </a:rPr>
              <a:t>Webex</a:t>
            </a:r>
            <a:r>
              <a:rPr lang="en-US" sz="1800" dirty="0">
                <a:solidFill>
                  <a:srgbClr val="000000"/>
                </a:solidFill>
                <a:effectLst/>
                <a:ea typeface="Times New Roman" panose="02020603050405020304" pitchFamily="18" charset="0"/>
              </a:rPr>
              <a:t> in 2023</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Schedule next meeting 4-5pm ET Monday 11 July 2022</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Any other business, 5 min, all?</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Action item review, 5 min, </a:t>
            </a:r>
            <a:r>
              <a:rPr lang="en-US" sz="1800" dirty="0" err="1">
                <a:solidFill>
                  <a:srgbClr val="000000"/>
                </a:solidFill>
                <a:effectLst/>
                <a:ea typeface="Times New Roman" panose="02020603050405020304" pitchFamily="18" charset="0"/>
              </a:rPr>
              <a:t>Nikolich</a:t>
            </a:r>
            <a:endParaRPr lang="en-US" sz="1600" dirty="0">
              <a:effectLst/>
              <a:ea typeface="Times New Roman" panose="02020603050405020304" pitchFamily="18" charset="0"/>
            </a:endParaRPr>
          </a:p>
          <a:p>
            <a:pPr lvl="1" indent="-342900">
              <a:spcBef>
                <a:spcPts val="0"/>
              </a:spcBef>
              <a:spcAft>
                <a:spcPts val="0"/>
              </a:spcAft>
              <a:buFont typeface="+mj-lt"/>
              <a:buAutoNum type="arabicPeriod"/>
            </a:pPr>
            <a:r>
              <a:rPr lang="en-US" sz="1800" dirty="0">
                <a:solidFill>
                  <a:srgbClr val="000000"/>
                </a:solidFill>
                <a:effectLst/>
                <a:ea typeface="Times New Roman" panose="02020603050405020304" pitchFamily="18" charset="0"/>
              </a:rPr>
              <a:t>Adjourn</a:t>
            </a:r>
            <a:endParaRPr lang="en-US" sz="600" dirty="0">
              <a:effectLst/>
              <a:ea typeface="Times New Roman" panose="02020603050405020304" pitchFamily="18" charset="0"/>
            </a:endParaRPr>
          </a:p>
          <a:p>
            <a:pPr marL="0" indent="0" eaLnBrk="1" hangingPunct="1">
              <a:buNone/>
              <a:defRPr/>
            </a:pPr>
            <a:r>
              <a:rPr lang="en-US" sz="2000" dirty="0">
                <a:solidFill>
                  <a:schemeClr val="tx2"/>
                </a:solidFill>
              </a:rPr>
              <a:t>Action Items from the 25 April 2022 meeting:</a:t>
            </a:r>
          </a:p>
          <a:p>
            <a:pPr marL="288925" indent="-288925" eaLnBrk="1" hangingPunct="1">
              <a:buNone/>
              <a:defRPr/>
            </a:pPr>
            <a:r>
              <a:rPr lang="en-US" sz="1400" dirty="0">
                <a:solidFill>
                  <a:schemeClr val="tx2"/>
                </a:solidFill>
              </a:rPr>
              <a:t>AI: Markus to provide status update on the “Volunteer Document Management Solutions” project at the next 802/SA TF meeting on 11 July 2022.</a:t>
            </a:r>
          </a:p>
          <a:p>
            <a:pPr marL="288925" indent="-288925" eaLnBrk="1" hangingPunct="1">
              <a:buNone/>
              <a:defRPr/>
            </a:pPr>
            <a:r>
              <a:rPr lang="en-US" sz="1400" dirty="0">
                <a:solidFill>
                  <a:schemeClr val="tx2"/>
                </a:solidFill>
              </a:rPr>
              <a:t>AI: Jodi to obtain feedback from Gary Hoffman on the status of the ‘viability assessment’.</a:t>
            </a:r>
          </a:p>
          <a:p>
            <a:pPr marL="288925" indent="-288925" eaLnBrk="1" hangingPunct="1">
              <a:buNone/>
              <a:defRPr/>
            </a:pPr>
            <a:r>
              <a:rPr lang="en-US" sz="1400" dirty="0">
                <a:solidFill>
                  <a:schemeClr val="tx2"/>
                </a:solidFill>
              </a:rPr>
              <a:t>AI: Zimmerman report status on Mixed Mode Meeting Requirements at the next 802/SA TF meeting (11 July 2022).</a:t>
            </a:r>
          </a:p>
          <a:p>
            <a:pPr marL="288925" indent="-288925" eaLnBrk="1" hangingPunct="1">
              <a:buNone/>
              <a:defRPr/>
            </a:pPr>
            <a:r>
              <a:rPr lang="en-US" sz="1400" dirty="0">
                <a:solidFill>
                  <a:schemeClr val="tx2"/>
                </a:solidFill>
              </a:rPr>
              <a:t>AI: Jodi to provide feedback on </a:t>
            </a:r>
            <a:r>
              <a:rPr lang="en-US" sz="1400" dirty="0" err="1">
                <a:solidFill>
                  <a:schemeClr val="tx2"/>
                </a:solidFill>
              </a:rPr>
              <a:t>Webex</a:t>
            </a:r>
            <a:r>
              <a:rPr lang="en-US" sz="1400" dirty="0">
                <a:solidFill>
                  <a:schemeClr val="tx2"/>
                </a:solidFill>
              </a:rPr>
              <a:t> support plans at next 802/SA TF meeting 11 July 2022.</a:t>
            </a:r>
            <a:endParaRPr lang="en-US" sz="1600" dirty="0">
              <a:solidFill>
                <a:schemeClr val="tx2"/>
              </a:solidFill>
            </a:endParaRPr>
          </a:p>
          <a:p>
            <a:pPr marL="288925" indent="-288925" eaLnBrk="1" hangingPunct="1">
              <a:buNone/>
              <a:defRPr/>
            </a:pPr>
            <a:endParaRPr lang="en-US" sz="2000" dirty="0">
              <a:solidFill>
                <a:schemeClr val="tx2"/>
              </a:solidFill>
            </a:endParaRPr>
          </a:p>
          <a:p>
            <a:pPr marL="288925" indent="-288925" eaLnBrk="1" hangingPunct="1">
              <a:buNone/>
              <a:defRPr/>
            </a:pPr>
            <a:r>
              <a:rPr lang="en-US" sz="2000" dirty="0">
                <a:solidFill>
                  <a:schemeClr val="tx2"/>
                </a:solidFill>
              </a:rPr>
              <a:t>Next 802/SA TF Meeting Scheduled for 16:00-17:00 ET Monday 11 July 2022</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27</a:t>
            </a:fld>
            <a:endParaRPr lang="en-US"/>
          </a:p>
        </p:txBody>
      </p:sp>
      <p:sp>
        <p:nvSpPr>
          <p:cNvPr id="5" name="Title 1"/>
          <p:cNvSpPr>
            <a:spLocks noGrp="1"/>
          </p:cNvSpPr>
          <p:nvPr>
            <p:ph type="title"/>
          </p:nvPr>
        </p:nvSpPr>
        <p:spPr/>
        <p:txBody>
          <a:bodyPr/>
          <a:lstStyle/>
          <a:p>
            <a:r>
              <a:rPr lang="en-US" dirty="0"/>
              <a:t>5.13 802 LMSC Leadership Workshop</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457200" y="1676400"/>
            <a:ext cx="11201400" cy="4114800"/>
          </a:xfrm>
        </p:spPr>
        <p:txBody>
          <a:bodyPr/>
          <a:lstStyle/>
          <a:p>
            <a:pPr marL="347663" indent="-347663">
              <a:buNone/>
            </a:pPr>
            <a:r>
              <a:rPr lang="en-US" sz="2400" dirty="0"/>
              <a:t>Scheduled for Saturday 16 July 2022</a:t>
            </a:r>
          </a:p>
          <a:p>
            <a:pPr marL="347663" indent="-347663">
              <a:buNone/>
            </a:pPr>
            <a:r>
              <a:rPr lang="en-US" sz="2400" dirty="0"/>
              <a:t>Co-leaders George Zimmerman and Ben Rolfe</a:t>
            </a:r>
            <a:endParaRPr lang="en-US" sz="2800" dirty="0"/>
          </a:p>
          <a:p>
            <a:pPr marL="347663" indent="-347663">
              <a:buNone/>
            </a:pPr>
            <a:endParaRPr lang="en-US" sz="2000" dirty="0"/>
          </a:p>
          <a:p>
            <a:pPr marL="347663" indent="-347663">
              <a:buNone/>
            </a:pPr>
            <a:r>
              <a:rPr lang="en-US" sz="2000" dirty="0"/>
              <a:t>Supporting deck: </a:t>
            </a:r>
            <a:br>
              <a:rPr lang="en-US" sz="2000" dirty="0"/>
            </a:br>
            <a:r>
              <a:rPr lang="en-US" sz="2000" dirty="0"/>
              <a:t>https://mentor.ieee.org/802-ec/dcn/22/ec-22-0095-01-00EC-802-workshop-2022-planning-update.pdf</a:t>
            </a:r>
            <a:endParaRPr lang="en-US" sz="2400" dirty="0"/>
          </a:p>
        </p:txBody>
      </p:sp>
    </p:spTree>
    <p:extLst>
      <p:ext uri="{BB962C8B-B14F-4D97-AF65-F5344CB8AC3E}">
        <p14:creationId xmlns:p14="http://schemas.microsoft.com/office/powerpoint/2010/main" val="3821294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71949-71B1-4150-B48D-BB5096905A42}"/>
              </a:ext>
            </a:extLst>
          </p:cNvPr>
          <p:cNvSpPr>
            <a:spLocks noGrp="1"/>
          </p:cNvSpPr>
          <p:nvPr>
            <p:ph type="title"/>
          </p:nvPr>
        </p:nvSpPr>
        <p:spPr/>
        <p:txBody>
          <a:bodyPr/>
          <a:lstStyle/>
          <a:p>
            <a:r>
              <a:rPr lang="en-US" dirty="0"/>
              <a:t>5.14 802 LMSC Secondary Representative to the RAC</a:t>
            </a:r>
          </a:p>
        </p:txBody>
      </p:sp>
      <p:sp>
        <p:nvSpPr>
          <p:cNvPr id="3" name="Content Placeholder 2">
            <a:extLst>
              <a:ext uri="{FF2B5EF4-FFF2-40B4-BE49-F238E27FC236}">
                <a16:creationId xmlns:a16="http://schemas.microsoft.com/office/drawing/2014/main" id="{97D403B8-57DE-4243-A80C-B0F8455175DE}"/>
              </a:ext>
            </a:extLst>
          </p:cNvPr>
          <p:cNvSpPr>
            <a:spLocks noGrp="1"/>
          </p:cNvSpPr>
          <p:nvPr>
            <p:ph idx="1"/>
          </p:nvPr>
        </p:nvSpPr>
        <p:spPr/>
        <p:txBody>
          <a:bodyPr/>
          <a:lstStyle/>
          <a:p>
            <a:pPr marL="0" indent="0">
              <a:buNone/>
            </a:pPr>
            <a:r>
              <a:rPr lang="en-US" dirty="0"/>
              <a:t>Motion</a:t>
            </a:r>
          </a:p>
          <a:p>
            <a:r>
              <a:rPr lang="en-US" dirty="0"/>
              <a:t>Approve Geoff Thompson to serve as 802 LMSC's secondary representative to the SA RAC for the 2023/2024 term</a:t>
            </a:r>
          </a:p>
          <a:p>
            <a:pPr marL="0" indent="0">
              <a:buNone/>
            </a:pPr>
            <a:r>
              <a:rPr lang="en-US" dirty="0"/>
              <a:t>Moved: Roger Marks, Seconded: John </a:t>
            </a:r>
            <a:r>
              <a:rPr lang="en-US" dirty="0" err="1"/>
              <a:t>D'Ambrosia</a:t>
            </a:r>
            <a:endParaRPr lang="en-US" dirty="0"/>
          </a:p>
        </p:txBody>
      </p:sp>
      <p:sp>
        <p:nvSpPr>
          <p:cNvPr id="4" name="Slide Number Placeholder 3">
            <a:extLst>
              <a:ext uri="{FF2B5EF4-FFF2-40B4-BE49-F238E27FC236}">
                <a16:creationId xmlns:a16="http://schemas.microsoft.com/office/drawing/2014/main" id="{25F36647-22A2-488A-BDDD-C699F9082FA6}"/>
              </a:ext>
            </a:extLst>
          </p:cNvPr>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1231883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29</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5.15 802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Glenn Parsons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30</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5.16 802 Technical Plenary Update</a:t>
            </a:r>
          </a:p>
        </p:txBody>
      </p:sp>
    </p:spTree>
    <p:extLst>
      <p:ext uri="{BB962C8B-B14F-4D97-AF65-F5344CB8AC3E}">
        <p14:creationId xmlns:p14="http://schemas.microsoft.com/office/powerpoint/2010/main" val="3618127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 ET)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760621"/>
            <a:ext cx="11353800" cy="4114800"/>
          </a:xfrm>
        </p:spPr>
        <p:txBody>
          <a:bodyPr/>
          <a:lstStyle/>
          <a:p>
            <a:pPr marL="0" indent="0">
              <a:buNone/>
            </a:pPr>
            <a:r>
              <a:rPr lang="en-US" sz="2400" dirty="0"/>
              <a:t>LMSC Rules				19:30-20:30 Sun 10 July	Salon 5</a:t>
            </a:r>
          </a:p>
          <a:p>
            <a:pPr marL="0" indent="0">
              <a:buNone/>
            </a:pPr>
            <a:r>
              <a:rPr lang="en-US" sz="2400" dirty="0"/>
              <a:t>Opening EC Meeting			08:00-10:30 Mon 11 July	</a:t>
            </a:r>
          </a:p>
          <a:p>
            <a:pPr marL="0" indent="0">
              <a:buNone/>
            </a:pPr>
            <a:r>
              <a:rPr lang="en-US" sz="2400" dirty="0"/>
              <a:t>802 LMSC/SA Task Force		16:00-17:00 Mon 11 July	Salon 5</a:t>
            </a:r>
          </a:p>
          <a:p>
            <a:pPr marL="0" indent="0">
              <a:buNone/>
            </a:pPr>
            <a:r>
              <a:rPr lang="en-US" sz="2400" dirty="0"/>
              <a:t>IEEE 802 Technical Plenary 		18:00- 20:00 Mon 11 July	</a:t>
            </a:r>
            <a:r>
              <a:rPr lang="en-US" sz="2400"/>
              <a:t>Ballroom Center</a:t>
            </a:r>
            <a:endParaRPr lang="en-US" sz="2400" dirty="0"/>
          </a:p>
          <a:p>
            <a:pPr marL="0" indent="0">
              <a:buNone/>
            </a:pPr>
            <a:r>
              <a:rPr lang="en-US" sz="2400" dirty="0"/>
              <a:t>802/JTC1 </a:t>
            </a:r>
            <a:r>
              <a:rPr lang="en-US" sz="2400" dirty="0" err="1"/>
              <a:t>Stdng</a:t>
            </a:r>
            <a:r>
              <a:rPr lang="en-US" sz="2400" dirty="0"/>
              <a:t> </a:t>
            </a:r>
            <a:r>
              <a:rPr lang="en-US" sz="2400" dirty="0" err="1"/>
              <a:t>Cmte</a:t>
            </a:r>
            <a:r>
              <a:rPr lang="en-US" sz="2400" dirty="0"/>
              <a:t>			16:00-18:00 Tues 12 July</a:t>
            </a:r>
          </a:p>
          <a:p>
            <a:pPr marL="0" indent="0">
              <a:buNone/>
            </a:pPr>
            <a:r>
              <a:rPr lang="en-US" sz="2400" dirty="0"/>
              <a:t>802 Public Visibility </a:t>
            </a:r>
            <a:r>
              <a:rPr lang="en-US" sz="2400" dirty="0" err="1"/>
              <a:t>Stdng</a:t>
            </a:r>
            <a:r>
              <a:rPr lang="en-US" sz="2400" dirty="0"/>
              <a:t> </a:t>
            </a:r>
            <a:r>
              <a:rPr lang="en-US" sz="2400" dirty="0" err="1"/>
              <a:t>Cmte</a:t>
            </a:r>
            <a:r>
              <a:rPr lang="en-US" sz="2400" dirty="0"/>
              <a:t>	none</a:t>
            </a:r>
          </a:p>
          <a:p>
            <a:pPr marL="0" indent="0">
              <a:buNone/>
            </a:pPr>
            <a:r>
              <a:rPr lang="en-US" sz="2400" dirty="0"/>
              <a:t>802/IETF </a:t>
            </a:r>
            <a:r>
              <a:rPr lang="en-US" sz="2400" dirty="0" err="1"/>
              <a:t>Stdng</a:t>
            </a:r>
            <a:r>
              <a:rPr lang="en-US" sz="2400" dirty="0"/>
              <a:t> </a:t>
            </a:r>
            <a:r>
              <a:rPr lang="en-US" sz="2400" dirty="0" err="1"/>
              <a:t>Cmte</a:t>
            </a:r>
            <a:r>
              <a:rPr lang="en-US" sz="2400" dirty="0"/>
              <a:t>			none</a:t>
            </a:r>
          </a:p>
          <a:p>
            <a:pPr marL="0" indent="0">
              <a:buNone/>
            </a:pPr>
            <a:r>
              <a:rPr lang="en-US" sz="2400" dirty="0"/>
              <a:t>Future Venues Ad Hoc		07:30-8:30 Thurs 14 July 	Salon 5</a:t>
            </a:r>
          </a:p>
          <a:p>
            <a:pPr marL="0" indent="0">
              <a:buNone/>
            </a:pPr>
            <a:r>
              <a:rPr lang="en-US" sz="2400" dirty="0"/>
              <a:t>802/ITU </a:t>
            </a:r>
            <a:r>
              <a:rPr lang="en-US" sz="2400" dirty="0" err="1"/>
              <a:t>Stdg</a:t>
            </a:r>
            <a:r>
              <a:rPr lang="en-US" sz="2400" dirty="0"/>
              <a:t> </a:t>
            </a:r>
            <a:r>
              <a:rPr lang="en-US" sz="2400" dirty="0" err="1"/>
              <a:t>Cmte</a:t>
            </a:r>
            <a:r>
              <a:rPr lang="en-US" sz="2400" dirty="0"/>
              <a:t>			16:00-17:00 Wed 13 July	Salon 5</a:t>
            </a:r>
          </a:p>
          <a:p>
            <a:pPr marL="0" indent="0">
              <a:buNone/>
            </a:pPr>
            <a:r>
              <a:rPr lang="en-US" sz="2400" dirty="0"/>
              <a:t>Closing EC Meeting			13:00-18:00 Fri 15 July</a:t>
            </a:r>
          </a:p>
          <a:p>
            <a:pPr marL="0" indent="0">
              <a:buNone/>
            </a:pPr>
            <a:r>
              <a:rPr lang="en-US" sz="2400" dirty="0"/>
              <a:t>802 Leadership Workshop		08:00-17:00 Sat 16 July</a:t>
            </a:r>
          </a:p>
          <a:p>
            <a:endParaRPr lang="en-US" sz="2400" dirty="0"/>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31</a:t>
            </a:fld>
            <a:endParaRPr lang="en-US"/>
          </a:p>
        </p:txBody>
      </p:sp>
    </p:spTree>
    <p:extLst>
      <p:ext uri="{BB962C8B-B14F-4D97-AF65-F5344CB8AC3E}">
        <p14:creationId xmlns:p14="http://schemas.microsoft.com/office/powerpoint/2010/main" val="3410747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32</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the plenary session registration fee for the following individuals:</a:t>
            </a:r>
          </a:p>
          <a:p>
            <a:pPr marL="0" indent="0">
              <a:buNone/>
            </a:pPr>
            <a:r>
              <a:rPr lang="en-US" sz="2000" dirty="0"/>
              <a:t>Mover: Glenn Parsons 	Seconder: Roger Marks</a:t>
            </a:r>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764487840"/>
              </p:ext>
            </p:extLst>
          </p:nvPr>
        </p:nvGraphicFramePr>
        <p:xfrm>
          <a:off x="914400" y="2819400"/>
          <a:ext cx="7921626" cy="2362201"/>
        </p:xfrm>
        <a:graphic>
          <a:graphicData uri="http://schemas.openxmlformats.org/drawingml/2006/table">
            <a:tbl>
              <a:tblPr/>
              <a:tblGrid>
                <a:gridCol w="2639930">
                  <a:extLst>
                    <a:ext uri="{9D8B030D-6E8A-4147-A177-3AD203B41FA5}">
                      <a16:colId xmlns:a16="http://schemas.microsoft.com/office/drawing/2014/main" val="665534945"/>
                    </a:ext>
                  </a:extLst>
                </a:gridCol>
                <a:gridCol w="2640848">
                  <a:extLst>
                    <a:ext uri="{9D8B030D-6E8A-4147-A177-3AD203B41FA5}">
                      <a16:colId xmlns:a16="http://schemas.microsoft.com/office/drawing/2014/main" val="822103227"/>
                    </a:ext>
                  </a:extLst>
                </a:gridCol>
                <a:gridCol w="2640848">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1600" b="1">
                          <a:effectLst/>
                          <a:latin typeface="Calibri" panose="020F0502020204030204" pitchFamily="34" charset="0"/>
                        </a:rPr>
                        <a:t>Participant</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Affiliation</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Rationale</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pPr marL="0" marR="0">
                        <a:spcBef>
                          <a:spcPts val="0"/>
                        </a:spcBef>
                        <a:spcAft>
                          <a:spcPts val="0"/>
                        </a:spcAft>
                      </a:pPr>
                      <a:r>
                        <a:rPr lang="en-US" sz="1600">
                          <a:effectLst/>
                          <a:latin typeface="Calibri" panose="020F0502020204030204" pitchFamily="34" charset="0"/>
                        </a:rPr>
                        <a:t>Mr. Rob Wilton</a:t>
                      </a:r>
                      <a:br>
                        <a:rPr lang="en-US" sz="1600">
                          <a:effectLst/>
                          <a:latin typeface="Calibri" panose="020F0502020204030204" pitchFamily="34" charset="0"/>
                        </a:rPr>
                      </a:br>
                      <a:r>
                        <a:rPr lang="en-US" sz="1600">
                          <a:solidFill>
                            <a:srgbClr val="0000EE"/>
                          </a:solidFill>
                          <a:effectLst/>
                          <a:latin typeface="Calibri" panose="020F0502020204030204" pitchFamily="34" charset="0"/>
                          <a:hlinkClick r:id="rId2"/>
                        </a:rPr>
                        <a:t>rwilton@cisco.com</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Cisco</a:t>
                      </a:r>
                    </a:p>
                    <a:p>
                      <a:pPr marL="0" marR="0">
                        <a:spcBef>
                          <a:spcPts val="0"/>
                        </a:spcBef>
                        <a:spcAft>
                          <a:spcPts val="0"/>
                        </a:spcAft>
                      </a:pPr>
                      <a:r>
                        <a:rPr lang="en-US" sz="1600" dirty="0">
                          <a:effectLst/>
                          <a:latin typeface="Calibri" panose="020F0502020204030204" pitchFamily="34" charset="0"/>
                        </a:rPr>
                        <a:t>IETF Operations &amp; Management Area Director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panose="020F0502020204030204" pitchFamily="34" charset="0"/>
                        </a:rPr>
                        <a:t>Attendance at YANGsters meeting to discuss IETF management of YANG ids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r>
                        <a:rPr lang="en-US" sz="1600">
                          <a:effectLst/>
                          <a:latin typeface="Calibri" panose="020F0502020204030204" pitchFamily="34" charset="0"/>
                        </a:rPr>
                        <a:t>Mr. Carsten Bormann</a:t>
                      </a:r>
                    </a:p>
                    <a:p>
                      <a:pPr marL="0" marR="0">
                        <a:spcBef>
                          <a:spcPts val="0"/>
                        </a:spcBef>
                        <a:spcAft>
                          <a:spcPts val="0"/>
                        </a:spcAft>
                      </a:pPr>
                      <a:r>
                        <a:rPr lang="en-US" sz="1600">
                          <a:solidFill>
                            <a:srgbClr val="0000EE"/>
                          </a:solidFill>
                          <a:effectLst/>
                          <a:latin typeface="Calibri" panose="020F0502020204030204" pitchFamily="34" charset="0"/>
                          <a:hlinkClick r:id="rId3"/>
                        </a:rPr>
                        <a:t>cabo@tzi.org</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Calibri" panose="020F0502020204030204" pitchFamily="34" charset="0"/>
                        </a:rPr>
                        <a:t>Universität Bremen TZI</a:t>
                      </a:r>
                    </a:p>
                    <a:p>
                      <a:pPr marL="0" marR="0">
                        <a:spcBef>
                          <a:spcPts val="0"/>
                        </a:spcBef>
                        <a:spcAft>
                          <a:spcPts val="0"/>
                        </a:spcAft>
                      </a:pPr>
                      <a:r>
                        <a:rPr lang="en-US" sz="1600">
                          <a:effectLst/>
                          <a:latin typeface="Calibri" panose="020F0502020204030204" pitchFamily="34" charset="0"/>
                        </a:rPr>
                        <a:t>IETF YANG SID co-author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Attendance at </a:t>
                      </a:r>
                      <a:r>
                        <a:rPr lang="en-US" sz="1600" dirty="0" err="1">
                          <a:effectLst/>
                          <a:latin typeface="Calibri" panose="020F0502020204030204" pitchFamily="34" charset="0"/>
                        </a:rPr>
                        <a:t>YANGsters</a:t>
                      </a:r>
                      <a:r>
                        <a:rPr lang="en-US" sz="1600" dirty="0">
                          <a:effectLst/>
                          <a:latin typeface="Calibri" panose="020F0502020204030204" pitchFamily="34" charset="0"/>
                        </a:rPr>
                        <a:t> meeting to discuss IETF management of YANG ids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64F60-C851-4650-A5FF-5F644057EE91}"/>
              </a:ext>
            </a:extLst>
          </p:cNvPr>
          <p:cNvSpPr>
            <a:spLocks noGrp="1"/>
          </p:cNvSpPr>
          <p:nvPr>
            <p:ph type="title"/>
          </p:nvPr>
        </p:nvSpPr>
        <p:spPr/>
        <p:txBody>
          <a:bodyPr/>
          <a:lstStyle/>
          <a:p>
            <a:r>
              <a:rPr lang="en-US" dirty="0"/>
              <a:t>3.03 EC: Welcome New Members</a:t>
            </a:r>
            <a:br>
              <a:rPr lang="en-US" dirty="0"/>
            </a:br>
            <a:r>
              <a:rPr lang="en-US" dirty="0"/>
              <a:t>and Service Awards</a:t>
            </a:r>
          </a:p>
        </p:txBody>
      </p:sp>
      <p:sp>
        <p:nvSpPr>
          <p:cNvPr id="3" name="Content Placeholder 2">
            <a:extLst>
              <a:ext uri="{FF2B5EF4-FFF2-40B4-BE49-F238E27FC236}">
                <a16:creationId xmlns:a16="http://schemas.microsoft.com/office/drawing/2014/main" id="{B73A1AEA-5E26-4E0A-B9FF-007922FF4341}"/>
              </a:ext>
            </a:extLst>
          </p:cNvPr>
          <p:cNvSpPr>
            <a:spLocks noGrp="1"/>
          </p:cNvSpPr>
          <p:nvPr>
            <p:ph idx="1"/>
          </p:nvPr>
        </p:nvSpPr>
        <p:spPr/>
        <p:txBody>
          <a:bodyPr/>
          <a:lstStyle/>
          <a:p>
            <a:r>
              <a:rPr lang="en-US" dirty="0"/>
              <a:t>Welcome new 802 EC members</a:t>
            </a:r>
          </a:p>
          <a:p>
            <a:pPr lvl="1"/>
            <a:r>
              <a:rPr lang="en-US" dirty="0"/>
              <a:t>Edward Au, new 802.18 Chair</a:t>
            </a:r>
          </a:p>
          <a:p>
            <a:pPr lvl="1"/>
            <a:r>
              <a:rPr lang="en-US" dirty="0"/>
              <a:t>Clint Powell, new 802.15 Chair</a:t>
            </a:r>
          </a:p>
          <a:p>
            <a:r>
              <a:rPr lang="en-US" dirty="0"/>
              <a:t>Service Awards</a:t>
            </a:r>
          </a:p>
          <a:p>
            <a:pPr lvl="1"/>
            <a:r>
              <a:rPr lang="en-US" dirty="0"/>
              <a:t>Jay Holcomb for 802.18 Chairmanship</a:t>
            </a:r>
          </a:p>
          <a:p>
            <a:pPr lvl="1"/>
            <a:r>
              <a:rPr lang="en-US" dirty="0"/>
              <a:t>Pat Kinney for 802.15 Chairmanship</a:t>
            </a:r>
          </a:p>
        </p:txBody>
      </p:sp>
      <p:sp>
        <p:nvSpPr>
          <p:cNvPr id="4" name="Slide Number Placeholder 3">
            <a:extLst>
              <a:ext uri="{FF2B5EF4-FFF2-40B4-BE49-F238E27FC236}">
                <a16:creationId xmlns:a16="http://schemas.microsoft.com/office/drawing/2014/main" id="{754CAA9C-9088-4962-B6CC-AF9D63549AC4}"/>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85652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99"/>
        <p:cNvGrpSpPr/>
        <p:nvPr/>
      </p:nvGrpSpPr>
      <p:grpSpPr>
        <a:xfrm>
          <a:off x="0" y="0"/>
          <a:ext cx="0" cy="0"/>
          <a:chOff x="0" y="0"/>
          <a:chExt cx="0" cy="0"/>
        </a:xfrm>
      </p:grpSpPr>
      <p:sp>
        <p:nvSpPr>
          <p:cNvPr id="200" name="Google Shape;200;p27"/>
          <p:cNvSpPr txBox="1">
            <a:spLocks noGrp="1"/>
          </p:cNvSpPr>
          <p:nvPr>
            <p:ph type="title"/>
          </p:nvPr>
        </p:nvSpPr>
        <p:spPr>
          <a:xfrm>
            <a:off x="2838200" y="734800"/>
            <a:ext cx="6538800" cy="1442400"/>
          </a:xfrm>
          <a:prstGeom prst="rect">
            <a:avLst/>
          </a:prstGeom>
        </p:spPr>
        <p:txBody>
          <a:bodyPr spcFirstLastPara="1" wrap="square" lIns="121900" tIns="121900" rIns="121900" bIns="121900" anchor="ctr" anchorCtr="0">
            <a:noAutofit/>
          </a:bodyPr>
          <a:lstStyle/>
          <a:p>
            <a:r>
              <a:rPr lang="en" sz="4000"/>
              <a:t>Acknowledgement of Service</a:t>
            </a:r>
            <a:r>
              <a:rPr lang="en"/>
              <a:t> </a:t>
            </a:r>
            <a:endParaRPr>
              <a:solidFill>
                <a:schemeClr val="lt1"/>
              </a:solidFill>
            </a:endParaRPr>
          </a:p>
        </p:txBody>
      </p:sp>
      <p:sp>
        <p:nvSpPr>
          <p:cNvPr id="201" name="Google Shape;201;p27"/>
          <p:cNvSpPr txBox="1">
            <a:spLocks noGrp="1"/>
          </p:cNvSpPr>
          <p:nvPr>
            <p:ph type="title" idx="2"/>
          </p:nvPr>
        </p:nvSpPr>
        <p:spPr>
          <a:xfrm>
            <a:off x="3758393" y="2235505"/>
            <a:ext cx="4675200" cy="536400"/>
          </a:xfrm>
          <a:prstGeom prst="rect">
            <a:avLst/>
          </a:prstGeom>
        </p:spPr>
        <p:txBody>
          <a:bodyPr spcFirstLastPara="1" wrap="square" lIns="121900" tIns="121900" rIns="121900" bIns="121900" anchor="ctr" anchorCtr="0">
            <a:noAutofit/>
          </a:bodyPr>
          <a:lstStyle/>
          <a:p>
            <a:r>
              <a:rPr lang="en" sz="3200">
                <a:solidFill>
                  <a:schemeClr val="accent4"/>
                </a:solidFill>
              </a:rPr>
              <a:t>Patrick Kinney</a:t>
            </a:r>
            <a:endParaRPr sz="3200">
              <a:solidFill>
                <a:schemeClr val="accent4"/>
              </a:solidFill>
            </a:endParaRPr>
          </a:p>
        </p:txBody>
      </p:sp>
      <p:sp>
        <p:nvSpPr>
          <p:cNvPr id="202" name="Google Shape;202;p27"/>
          <p:cNvSpPr txBox="1">
            <a:spLocks noGrp="1"/>
          </p:cNvSpPr>
          <p:nvPr>
            <p:ph type="subTitle" idx="1"/>
          </p:nvPr>
        </p:nvSpPr>
        <p:spPr>
          <a:xfrm>
            <a:off x="1488000" y="2919267"/>
            <a:ext cx="7454000" cy="2534000"/>
          </a:xfrm>
          <a:prstGeom prst="rect">
            <a:avLst/>
          </a:prstGeom>
        </p:spPr>
        <p:txBody>
          <a:bodyPr spcFirstLastPara="1" wrap="square" lIns="121900" tIns="121900" rIns="121900" bIns="121900" anchor="t" anchorCtr="0">
            <a:noAutofit/>
          </a:bodyPr>
          <a:lstStyle/>
          <a:p>
            <a:pPr marL="0" indent="0"/>
            <a:r>
              <a:rPr lang="en" dirty="0"/>
              <a:t>In grateful appreciation of your continued and</a:t>
            </a:r>
            <a:endParaRPr dirty="0"/>
          </a:p>
          <a:p>
            <a:pPr marL="0" indent="0"/>
            <a:r>
              <a:rPr lang="en" dirty="0"/>
              <a:t>dedicated service to the</a:t>
            </a:r>
            <a:endParaRPr dirty="0"/>
          </a:p>
          <a:p>
            <a:pPr marL="0" indent="0"/>
            <a:r>
              <a:rPr lang="en" dirty="0"/>
              <a:t>IEEE 802 LAN/MAN Standards Committee</a:t>
            </a:r>
            <a:endParaRPr dirty="0"/>
          </a:p>
          <a:p>
            <a:pPr marL="0" indent="0"/>
            <a:r>
              <a:rPr lang="en" dirty="0"/>
              <a:t>serving the </a:t>
            </a:r>
            <a:endParaRPr dirty="0"/>
          </a:p>
          <a:p>
            <a:pPr marL="0" indent="0"/>
            <a:r>
              <a:rPr lang="en" b="1" dirty="0"/>
              <a:t>IEEE 802.15 Speciality Networks Working Group</a:t>
            </a:r>
            <a:endParaRPr b="1" dirty="0"/>
          </a:p>
          <a:p>
            <a:pPr marL="0" indent="0"/>
            <a:endParaRPr sz="800" dirty="0"/>
          </a:p>
          <a:p>
            <a:pPr marL="0" indent="609585" algn="l"/>
            <a:r>
              <a:rPr lang="en" b="1" dirty="0"/>
              <a:t>		Working Group Secretary 	2003 - 2020</a:t>
            </a:r>
            <a:endParaRPr b="1" dirty="0"/>
          </a:p>
          <a:p>
            <a:pPr marL="0" indent="609585" algn="l"/>
            <a:r>
              <a:rPr lang="en" b="1" dirty="0"/>
              <a:t>		Working Group Vice Chair 	2006 - 2020</a:t>
            </a:r>
            <a:endParaRPr b="1" dirty="0"/>
          </a:p>
          <a:p>
            <a:pPr marL="0" indent="609585" algn="l"/>
            <a:r>
              <a:rPr lang="en" b="1" dirty="0"/>
              <a:t>		Working Group Chair 	2020 - 2022</a:t>
            </a:r>
            <a:endParaRPr b="1" dirty="0"/>
          </a:p>
          <a:p>
            <a:pPr marL="0" indent="0" algn="l"/>
            <a:endParaRPr dirty="0"/>
          </a:p>
        </p:txBody>
      </p:sp>
      <p:cxnSp>
        <p:nvCxnSpPr>
          <p:cNvPr id="203" name="Google Shape;203;p27"/>
          <p:cNvCxnSpPr/>
          <p:nvPr/>
        </p:nvCxnSpPr>
        <p:spPr>
          <a:xfrm>
            <a:off x="3711000" y="2830913"/>
            <a:ext cx="4793200" cy="0"/>
          </a:xfrm>
          <a:prstGeom prst="straightConnector1">
            <a:avLst/>
          </a:prstGeom>
          <a:noFill/>
          <a:ln w="19050" cap="flat" cmpd="sng">
            <a:solidFill>
              <a:schemeClr val="accent1"/>
            </a:solidFill>
            <a:prstDash val="solid"/>
            <a:round/>
            <a:headEnd type="none" w="med" len="med"/>
            <a:tailEnd type="none" w="med" len="med"/>
          </a:ln>
        </p:spPr>
      </p:cxnSp>
      <p:pic>
        <p:nvPicPr>
          <p:cNvPr id="204" name="Google Shape;204;p27"/>
          <p:cNvPicPr preferRelativeResize="0"/>
          <p:nvPr/>
        </p:nvPicPr>
        <p:blipFill>
          <a:blip r:embed="rId3">
            <a:alphaModFix/>
          </a:blip>
          <a:stretch>
            <a:fillRect/>
          </a:stretch>
        </p:blipFill>
        <p:spPr>
          <a:xfrm>
            <a:off x="9308500" y="4165733"/>
            <a:ext cx="1704403" cy="170440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08"/>
        <p:cNvGrpSpPr/>
        <p:nvPr/>
      </p:nvGrpSpPr>
      <p:grpSpPr>
        <a:xfrm>
          <a:off x="0" y="0"/>
          <a:ext cx="0" cy="0"/>
          <a:chOff x="0" y="0"/>
          <a:chExt cx="0" cy="0"/>
        </a:xfrm>
      </p:grpSpPr>
      <p:sp>
        <p:nvSpPr>
          <p:cNvPr id="209" name="Google Shape;209;p28"/>
          <p:cNvSpPr txBox="1">
            <a:spLocks noGrp="1"/>
          </p:cNvSpPr>
          <p:nvPr>
            <p:ph type="title"/>
          </p:nvPr>
        </p:nvSpPr>
        <p:spPr>
          <a:xfrm>
            <a:off x="2838200" y="734800"/>
            <a:ext cx="6538800" cy="1442400"/>
          </a:xfrm>
          <a:prstGeom prst="rect">
            <a:avLst/>
          </a:prstGeom>
        </p:spPr>
        <p:txBody>
          <a:bodyPr spcFirstLastPara="1" wrap="square" lIns="121900" tIns="121900" rIns="121900" bIns="121900" anchor="ctr" anchorCtr="0">
            <a:noAutofit/>
          </a:bodyPr>
          <a:lstStyle/>
          <a:p>
            <a:r>
              <a:rPr lang="en" sz="4000"/>
              <a:t>Acknowledgement of Service</a:t>
            </a:r>
            <a:r>
              <a:rPr lang="en"/>
              <a:t> </a:t>
            </a:r>
            <a:endParaRPr>
              <a:solidFill>
                <a:schemeClr val="lt1"/>
              </a:solidFill>
            </a:endParaRPr>
          </a:p>
        </p:txBody>
      </p:sp>
      <p:sp>
        <p:nvSpPr>
          <p:cNvPr id="210" name="Google Shape;210;p28"/>
          <p:cNvSpPr txBox="1">
            <a:spLocks noGrp="1"/>
          </p:cNvSpPr>
          <p:nvPr>
            <p:ph type="title" idx="2"/>
          </p:nvPr>
        </p:nvSpPr>
        <p:spPr>
          <a:xfrm>
            <a:off x="3758393" y="2235505"/>
            <a:ext cx="4675200" cy="536400"/>
          </a:xfrm>
          <a:prstGeom prst="rect">
            <a:avLst/>
          </a:prstGeom>
        </p:spPr>
        <p:txBody>
          <a:bodyPr spcFirstLastPara="1" wrap="square" lIns="121900" tIns="121900" rIns="121900" bIns="121900" anchor="ctr" anchorCtr="0">
            <a:noAutofit/>
          </a:bodyPr>
          <a:lstStyle/>
          <a:p>
            <a:r>
              <a:rPr lang="en" sz="3200">
                <a:solidFill>
                  <a:schemeClr val="accent4"/>
                </a:solidFill>
              </a:rPr>
              <a:t>Jay Holcomb</a:t>
            </a:r>
            <a:endParaRPr sz="3200">
              <a:solidFill>
                <a:schemeClr val="accent4"/>
              </a:solidFill>
            </a:endParaRPr>
          </a:p>
        </p:txBody>
      </p:sp>
      <p:sp>
        <p:nvSpPr>
          <p:cNvPr id="211" name="Google Shape;211;p28"/>
          <p:cNvSpPr txBox="1">
            <a:spLocks noGrp="1"/>
          </p:cNvSpPr>
          <p:nvPr>
            <p:ph type="subTitle" idx="1"/>
          </p:nvPr>
        </p:nvSpPr>
        <p:spPr>
          <a:xfrm>
            <a:off x="892800" y="2919267"/>
            <a:ext cx="8553600" cy="2534000"/>
          </a:xfrm>
          <a:prstGeom prst="rect">
            <a:avLst/>
          </a:prstGeom>
        </p:spPr>
        <p:txBody>
          <a:bodyPr spcFirstLastPara="1" wrap="square" lIns="121900" tIns="121900" rIns="121900" bIns="121900" anchor="t" anchorCtr="0">
            <a:noAutofit/>
          </a:bodyPr>
          <a:lstStyle/>
          <a:p>
            <a:pPr marL="0" indent="0"/>
            <a:r>
              <a:rPr lang="en" dirty="0"/>
              <a:t>In grateful appreciation of your continued and</a:t>
            </a:r>
            <a:endParaRPr dirty="0"/>
          </a:p>
          <a:p>
            <a:pPr marL="0" indent="0"/>
            <a:r>
              <a:rPr lang="en" dirty="0"/>
              <a:t>dedicated service to the</a:t>
            </a:r>
            <a:endParaRPr dirty="0"/>
          </a:p>
          <a:p>
            <a:pPr marL="0" indent="0"/>
            <a:r>
              <a:rPr lang="en" dirty="0"/>
              <a:t>IEEE 802 LAN/MAN Standards Committee</a:t>
            </a:r>
            <a:endParaRPr dirty="0"/>
          </a:p>
          <a:p>
            <a:pPr marL="0" indent="0"/>
            <a:r>
              <a:rPr lang="en" dirty="0"/>
              <a:t>serving the </a:t>
            </a:r>
            <a:endParaRPr dirty="0"/>
          </a:p>
          <a:p>
            <a:pPr marL="0" indent="0"/>
            <a:r>
              <a:rPr lang="en" b="1" dirty="0"/>
              <a:t>IEEE 802.18 Radio Regulatory Technical Advisory Group</a:t>
            </a:r>
            <a:endParaRPr b="1" dirty="0"/>
          </a:p>
          <a:p>
            <a:pPr marL="0" indent="0"/>
            <a:endParaRPr sz="800" dirty="0"/>
          </a:p>
          <a:p>
            <a:pPr marL="0" indent="609585" algn="l"/>
            <a:r>
              <a:rPr lang="en" b="1" dirty="0"/>
              <a:t>		Technical Advisory Group Secretary 	2013 - 2016</a:t>
            </a:r>
            <a:endParaRPr b="1" dirty="0"/>
          </a:p>
          <a:p>
            <a:pPr marL="0" indent="609585" algn="l"/>
            <a:r>
              <a:rPr lang="en" b="1" dirty="0"/>
              <a:t>		Technical Advisory Vice Chair 	2016 - 2018</a:t>
            </a:r>
            <a:endParaRPr b="1" dirty="0"/>
          </a:p>
          <a:p>
            <a:pPr marL="0" indent="609585" algn="l"/>
            <a:r>
              <a:rPr lang="en" b="1" dirty="0"/>
              <a:t>		Technical Advisory Group Chair 	2018 - 2022</a:t>
            </a:r>
            <a:endParaRPr b="1" dirty="0"/>
          </a:p>
          <a:p>
            <a:pPr marL="0" indent="0" algn="l"/>
            <a:endParaRPr dirty="0"/>
          </a:p>
        </p:txBody>
      </p:sp>
      <p:cxnSp>
        <p:nvCxnSpPr>
          <p:cNvPr id="212" name="Google Shape;212;p28"/>
          <p:cNvCxnSpPr/>
          <p:nvPr/>
        </p:nvCxnSpPr>
        <p:spPr>
          <a:xfrm>
            <a:off x="3711000" y="2830913"/>
            <a:ext cx="4793200" cy="0"/>
          </a:xfrm>
          <a:prstGeom prst="straightConnector1">
            <a:avLst/>
          </a:prstGeom>
          <a:noFill/>
          <a:ln w="19050" cap="flat" cmpd="sng">
            <a:solidFill>
              <a:schemeClr val="accent1"/>
            </a:solidFill>
            <a:prstDash val="solid"/>
            <a:round/>
            <a:headEnd type="none" w="med" len="med"/>
            <a:tailEnd type="none" w="med" len="med"/>
          </a:ln>
        </p:spPr>
      </p:cxnSp>
      <p:pic>
        <p:nvPicPr>
          <p:cNvPr id="213" name="Google Shape;213;p28"/>
          <p:cNvPicPr preferRelativeResize="0"/>
          <p:nvPr/>
        </p:nvPicPr>
        <p:blipFill>
          <a:blip r:embed="rId3">
            <a:alphaModFix/>
          </a:blip>
          <a:stretch>
            <a:fillRect/>
          </a:stretch>
        </p:blipFill>
        <p:spPr>
          <a:xfrm>
            <a:off x="9308500" y="4165733"/>
            <a:ext cx="1704403" cy="170440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9</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Jonathan Goldberg	role: on site substitute for Jodi </a:t>
            </a:r>
            <a:r>
              <a:rPr lang="en-US" sz="1800" dirty="0" err="1"/>
              <a:t>Haasz</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supports dot01</a:t>
            </a:r>
            <a:br>
              <a:rPr lang="en-US" sz="1800" dirty="0"/>
            </a:br>
            <a:r>
              <a:rPr lang="en-US" sz="1800" dirty="0"/>
              <a:t>	title: Operational Program Management Program Coordinator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Vanessa </a:t>
            </a:r>
            <a:r>
              <a:rPr lang="en-US" sz="1800" dirty="0" err="1"/>
              <a:t>Lalitte</a:t>
            </a:r>
            <a:r>
              <a:rPr lang="en-US" sz="1800" dirty="0"/>
              <a:t>	role: additional staff support</a:t>
            </a:r>
            <a:br>
              <a:rPr lang="en-US" sz="1800" dirty="0"/>
            </a:br>
            <a:r>
              <a:rPr lang="en-US" sz="1800" dirty="0"/>
              <a:t>	Program Coordinator, Operational Program Management</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dot03 and dot18 groups</a:t>
            </a:r>
            <a:br>
              <a:rPr lang="en-US" sz="1800" dirty="0"/>
            </a:br>
            <a:r>
              <a:rPr lang="en-US" sz="1800" dirty="0"/>
              <a:t>	title: Operational Program Management Senior Manager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Program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extLst>
                    <a:ext uri="{A12FA001-AC4F-418D-AE19-62706E023703}">
                      <ahyp:hlinkClr xmlns:ahyp="http://schemas.microsoft.com/office/drawing/2018/hyperlinkcolor" val="tx"/>
                    </a:ext>
                  </a:extLst>
                </a:hlinkClick>
              </a:rPr>
              <a:t>e.spiewak@ieee.org</a:t>
            </a:r>
            <a:r>
              <a:rPr lang="en-US" sz="1400" dirty="0"/>
              <a:t>), Ashley Moran, Program Manager, Operational Program Management (</a:t>
            </a:r>
            <a:r>
              <a:rPr lang="en-US" sz="1400" dirty="0">
                <a:hlinkClick r:id="rId3">
                  <a:extLst>
                    <a:ext uri="{A12FA001-AC4F-418D-AE19-62706E023703}">
                      <ahyp:hlinkClr xmlns:ahyp="http://schemas.microsoft.com/office/drawing/2018/hyperlinkcolor" val="tx"/>
                    </a:ext>
                  </a:extLst>
                </a:hlinkClick>
              </a:rPr>
              <a:t>a.f.moran@ieee.org</a:t>
            </a:r>
            <a:r>
              <a:rPr lang="en-US" sz="1400" dirty="0"/>
              <a:t>), Patricia </a:t>
            </a:r>
            <a:r>
              <a:rPr lang="en-US" sz="1400" dirty="0" err="1"/>
              <a:t>Roder</a:t>
            </a:r>
            <a:r>
              <a:rPr lang="en-US" sz="1400" dirty="0"/>
              <a:t>, Senior Program Manager, Operational Program Management (</a:t>
            </a:r>
            <a:r>
              <a:rPr lang="en-US" sz="1400" dirty="0">
                <a:hlinkClick r:id="rId4">
                  <a:extLst>
                    <a:ext uri="{A12FA001-AC4F-418D-AE19-62706E023703}">
                      <ahyp:hlinkClr xmlns:ahyp="http://schemas.microsoft.com/office/drawing/2018/hyperlinkcolor" val="tx"/>
                    </a:ext>
                  </a:extLst>
                </a:hlinkClick>
              </a:rPr>
              <a:t>p.roder@ieee.org</a:t>
            </a:r>
            <a:r>
              <a:rPr lang="en-US" sz="1400" dirty="0"/>
              <a:t>), Malia Zaman, Senior Program Manager, Operational Program Management (</a:t>
            </a:r>
            <a:r>
              <a:rPr lang="en-US" sz="1400" dirty="0">
                <a:hlinkClick r:id="rId5">
                  <a:extLst>
                    <a:ext uri="{A12FA001-AC4F-418D-AE19-62706E023703}">
                      <ahyp:hlinkClr xmlns:ahyp="http://schemas.microsoft.com/office/drawing/2018/hyperlinkcolor" val="tx"/>
                    </a:ext>
                  </a:extLst>
                </a:hlinkClick>
              </a:rPr>
              <a:t>m.zaman@ieee.org</a:t>
            </a:r>
            <a:r>
              <a:rPr lang="en-US" sz="1400" dirty="0"/>
              <a:t>), Jennifer </a:t>
            </a:r>
            <a:r>
              <a:rPr lang="en-US" sz="1400" dirty="0" err="1"/>
              <a:t>Santulli</a:t>
            </a:r>
            <a:r>
              <a:rPr lang="en-US" sz="1400" dirty="0"/>
              <a:t>, Program Manager, Operational Program Management (</a:t>
            </a:r>
            <a:r>
              <a:rPr lang="en-US" sz="1400" dirty="0">
                <a:hlinkClick r:id="rId6">
                  <a:extLst>
                    <a:ext uri="{A12FA001-AC4F-418D-AE19-62706E023703}">
                      <ahyp:hlinkClr xmlns:ahyp="http://schemas.microsoft.com/office/drawing/2018/hyperlinkcolor" val="tx"/>
                    </a:ext>
                  </a:extLst>
                </a:hlinkClick>
              </a:rPr>
              <a:t>j.santulli@ieee.org</a:t>
            </a:r>
            <a:r>
              <a:rPr lang="en-US" sz="1400" dirty="0"/>
              <a:t>), Tom Thompson, Program Manager, Operational Program Management (</a:t>
            </a:r>
            <a:r>
              <a:rPr lang="en-US" sz="1400" dirty="0">
                <a:hlinkClick r:id="rId7">
                  <a:extLst>
                    <a:ext uri="{A12FA001-AC4F-418D-AE19-62706E023703}">
                      <ahyp:hlinkClr xmlns:ahyp="http://schemas.microsoft.com/office/drawing/2018/hyperlinkcolor" val="tx"/>
                    </a:ext>
                  </a:extLst>
                </a:hlinkClick>
              </a:rPr>
              <a:t>thomas.thompson@ieee.org</a:t>
            </a:r>
            <a:r>
              <a:rPr lang="en-US" sz="1400" dirty="0"/>
              <a:t>), Vanessa </a:t>
            </a:r>
            <a:r>
              <a:rPr lang="en-US" sz="1400" dirty="0" err="1"/>
              <a:t>Lalitte</a:t>
            </a:r>
            <a:r>
              <a:rPr lang="en-US" sz="1400" dirty="0"/>
              <a:t> (v.lalitte@ieee.org), Program Coordinator, Operational Program Management, Mike </a:t>
            </a:r>
            <a:r>
              <a:rPr lang="en-US" sz="1400" dirty="0" err="1"/>
              <a:t>Kipness</a:t>
            </a:r>
            <a:r>
              <a:rPr lang="en-US" sz="1400" dirty="0"/>
              <a:t> (m.kipness@ieee.org), Program Manager, Operational Program Management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High School End of the Year Awards by Slidesgo">
  <a:themeElements>
    <a:clrScheme name="Simple Light">
      <a:dk1>
        <a:srgbClr val="32325C"/>
      </a:dk1>
      <a:lt1>
        <a:srgbClr val="FFFFFF"/>
      </a:lt1>
      <a:dk2>
        <a:srgbClr val="C0AD7C"/>
      </a:dk2>
      <a:lt2>
        <a:srgbClr val="EEEEEE"/>
      </a:lt2>
      <a:accent1>
        <a:srgbClr val="DFA094"/>
      </a:accent1>
      <a:accent2>
        <a:srgbClr val="5D4A7E"/>
      </a:accent2>
      <a:accent3>
        <a:srgbClr val="32325C"/>
      </a:accent3>
      <a:accent4>
        <a:srgbClr val="C0AD7C"/>
      </a:accent4>
      <a:accent5>
        <a:srgbClr val="C0AD7C"/>
      </a:accent5>
      <a:accent6>
        <a:srgbClr val="DFA094"/>
      </a:accent6>
      <a:hlink>
        <a:srgbClr val="32325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270555</TotalTime>
  <Words>3008</Words>
  <Application>Microsoft Office PowerPoint</Application>
  <PresentationFormat>Widescreen</PresentationFormat>
  <Paragraphs>368</Paragraphs>
  <Slides>32</Slides>
  <Notes>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32</vt:i4>
      </vt:variant>
    </vt:vector>
  </HeadingPairs>
  <TitlesOfParts>
    <vt:vector size="44" baseType="lpstr">
      <vt:lpstr>Arial</vt:lpstr>
      <vt:lpstr>Calibri</vt:lpstr>
      <vt:lpstr>EB Garamond</vt:lpstr>
      <vt:lpstr>Lato</vt:lpstr>
      <vt:lpstr>Lucida Grande</vt:lpstr>
      <vt:lpstr>Merriweather</vt:lpstr>
      <vt:lpstr>Montserrat</vt:lpstr>
      <vt:lpstr>Source Sans Pro SemiBold</vt:lpstr>
      <vt:lpstr>Times New Roman</vt:lpstr>
      <vt:lpstr>Default Design</vt:lpstr>
      <vt:lpstr>Office Theme</vt:lpstr>
      <vt:lpstr>High School End of the Year Awards by Slidesgo</vt:lpstr>
      <vt:lpstr>IEEE 802 LMSC  130th Plenary Session (1st mixed mode Plenary Session)  11 July 2022 to 15 July 2022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3.03 EC: Welcome New Members and Service Awards</vt:lpstr>
      <vt:lpstr>Acknowledgement of Service </vt:lpstr>
      <vt:lpstr>Acknowledgement of Service </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EC Action Item recap</vt:lpstr>
      <vt:lpstr>5.13 802 LMSC Leadership Workshop</vt:lpstr>
      <vt:lpstr>5.14 802 LMSC Secondary Representative to the RAC</vt:lpstr>
      <vt:lpstr>5.15 802 IEEE Milestone Project Status Update</vt:lpstr>
      <vt:lpstr>5.16 802 Technical Plenary Update</vt:lpstr>
      <vt:lpstr>11.0 Cross 802 Activities EC Meeting Schedule  (all times ET)</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4057</cp:revision>
  <cp:lastPrinted>2022-03-04T19:16:52Z</cp:lastPrinted>
  <dcterms:created xsi:type="dcterms:W3CDTF">2002-03-10T15:43:16Z</dcterms:created>
  <dcterms:modified xsi:type="dcterms:W3CDTF">2022-07-11T14:20:52Z</dcterms:modified>
</cp:coreProperties>
</file>