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2" r:id="rId3"/>
  </p:sldMasterIdLst>
  <p:notesMasterIdLst>
    <p:notesMasterId r:id="rId36"/>
  </p:notesMasterIdLst>
  <p:handoutMasterIdLst>
    <p:handoutMasterId r:id="rId37"/>
  </p:handoutMasterIdLst>
  <p:sldIdLst>
    <p:sldId id="361" r:id="rId4"/>
    <p:sldId id="287" r:id="rId5"/>
    <p:sldId id="288" r:id="rId6"/>
    <p:sldId id="289" r:id="rId7"/>
    <p:sldId id="692" r:id="rId8"/>
    <p:sldId id="698" r:id="rId9"/>
    <p:sldId id="256" r:id="rId10"/>
    <p:sldId id="257" r:id="rId11"/>
    <p:sldId id="619" r:id="rId12"/>
    <p:sldId id="677" r:id="rId13"/>
    <p:sldId id="682" r:id="rId14"/>
    <p:sldId id="672" r:id="rId15"/>
    <p:sldId id="697" r:id="rId16"/>
    <p:sldId id="649" r:id="rId17"/>
    <p:sldId id="381" r:id="rId18"/>
    <p:sldId id="366" r:id="rId19"/>
    <p:sldId id="670" r:id="rId20"/>
    <p:sldId id="671" r:id="rId21"/>
    <p:sldId id="293" r:id="rId22"/>
    <p:sldId id="294" r:id="rId23"/>
    <p:sldId id="650" r:id="rId24"/>
    <p:sldId id="310" r:id="rId25"/>
    <p:sldId id="641" r:id="rId26"/>
    <p:sldId id="673" r:id="rId27"/>
    <p:sldId id="668" r:id="rId28"/>
    <p:sldId id="661" r:id="rId29"/>
    <p:sldId id="683" r:id="rId30"/>
    <p:sldId id="699" r:id="rId31"/>
    <p:sldId id="687" r:id="rId32"/>
    <p:sldId id="700" r:id="rId33"/>
    <p:sldId id="696" r:id="rId34"/>
    <p:sldId id="359" r:id="rId35"/>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10" autoAdjust="0"/>
    <p:restoredTop sz="95488" autoAdjust="0"/>
  </p:normalViewPr>
  <p:slideViewPr>
    <p:cSldViewPr>
      <p:cViewPr varScale="1">
        <p:scale>
          <a:sx n="62" d="100"/>
          <a:sy n="62" d="100"/>
        </p:scale>
        <p:origin x="90" y="828"/>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87123c87f5_9_2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87123c87f5_9_2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13b9cdd7205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13b9cdd7205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3.xml"/><Relationship Id="rId4" Type="http://schemas.openxmlformats.org/officeDocument/2006/relationships/hyperlink" Target="http://bit.ly/2TtBDfr" TargetMode="Externa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solidFill>
          <a:schemeClr val="accent3"/>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title"/>
          </p:nvPr>
        </p:nvSpPr>
        <p:spPr>
          <a:xfrm rot="207">
            <a:off x="2783567" y="4774799"/>
            <a:ext cx="6630000" cy="652800"/>
          </a:xfrm>
          <a:prstGeom prst="rect">
            <a:avLst/>
          </a:prstGeom>
          <a:noFill/>
          <a:ln>
            <a:noFill/>
          </a:ln>
        </p:spPr>
        <p:txBody>
          <a:bodyPr spcFirstLastPara="1" wrap="square" lIns="91425" tIns="91425" rIns="91425" bIns="91425" anchor="ctr" anchorCtr="0">
            <a:noAutofit/>
          </a:bodyPr>
          <a:lstStyle>
            <a:lvl1pPr lvl="0" algn="ctr" rtl="0">
              <a:lnSpc>
                <a:spcPct val="90000"/>
              </a:lnSpc>
              <a:spcBef>
                <a:spcPts val="0"/>
              </a:spcBef>
              <a:spcAft>
                <a:spcPts val="0"/>
              </a:spcAft>
              <a:buClr>
                <a:schemeClr val="lt1"/>
              </a:buClr>
              <a:buSzPts val="4800"/>
              <a:buNone/>
              <a:defRPr sz="5333">
                <a:solidFill>
                  <a:schemeClr val="dk2"/>
                </a:solidFill>
              </a:defRPr>
            </a:lvl1pPr>
            <a:lvl2pPr lvl="1" algn="ctr" rtl="0">
              <a:spcBef>
                <a:spcPts val="0"/>
              </a:spcBef>
              <a:spcAft>
                <a:spcPts val="0"/>
              </a:spcAft>
              <a:buClr>
                <a:schemeClr val="lt1"/>
              </a:buClr>
              <a:buSzPts val="3600"/>
              <a:buNone/>
              <a:defRPr sz="4800">
                <a:solidFill>
                  <a:schemeClr val="lt1"/>
                </a:solidFill>
              </a:defRPr>
            </a:lvl2pPr>
            <a:lvl3pPr lvl="2" algn="ctr" rtl="0">
              <a:spcBef>
                <a:spcPts val="0"/>
              </a:spcBef>
              <a:spcAft>
                <a:spcPts val="0"/>
              </a:spcAft>
              <a:buClr>
                <a:schemeClr val="lt1"/>
              </a:buClr>
              <a:buSzPts val="3600"/>
              <a:buNone/>
              <a:defRPr sz="4800">
                <a:solidFill>
                  <a:schemeClr val="lt1"/>
                </a:solidFill>
              </a:defRPr>
            </a:lvl3pPr>
            <a:lvl4pPr lvl="3" algn="ctr" rtl="0">
              <a:spcBef>
                <a:spcPts val="0"/>
              </a:spcBef>
              <a:spcAft>
                <a:spcPts val="0"/>
              </a:spcAft>
              <a:buClr>
                <a:schemeClr val="lt1"/>
              </a:buClr>
              <a:buSzPts val="3600"/>
              <a:buNone/>
              <a:defRPr sz="4800">
                <a:solidFill>
                  <a:schemeClr val="lt1"/>
                </a:solidFill>
              </a:defRPr>
            </a:lvl4pPr>
            <a:lvl5pPr lvl="4" algn="ctr" rtl="0">
              <a:spcBef>
                <a:spcPts val="0"/>
              </a:spcBef>
              <a:spcAft>
                <a:spcPts val="0"/>
              </a:spcAft>
              <a:buClr>
                <a:schemeClr val="lt1"/>
              </a:buClr>
              <a:buSzPts val="3600"/>
              <a:buNone/>
              <a:defRPr sz="4800">
                <a:solidFill>
                  <a:schemeClr val="lt1"/>
                </a:solidFill>
              </a:defRPr>
            </a:lvl5pPr>
            <a:lvl6pPr lvl="5" algn="ctr" rtl="0">
              <a:spcBef>
                <a:spcPts val="0"/>
              </a:spcBef>
              <a:spcAft>
                <a:spcPts val="0"/>
              </a:spcAft>
              <a:buClr>
                <a:schemeClr val="lt1"/>
              </a:buClr>
              <a:buSzPts val="3600"/>
              <a:buNone/>
              <a:defRPr sz="4800">
                <a:solidFill>
                  <a:schemeClr val="lt1"/>
                </a:solidFill>
              </a:defRPr>
            </a:lvl6pPr>
            <a:lvl7pPr lvl="6" algn="ctr" rtl="0">
              <a:spcBef>
                <a:spcPts val="0"/>
              </a:spcBef>
              <a:spcAft>
                <a:spcPts val="0"/>
              </a:spcAft>
              <a:buClr>
                <a:schemeClr val="lt1"/>
              </a:buClr>
              <a:buSzPts val="3600"/>
              <a:buNone/>
              <a:defRPr sz="4800">
                <a:solidFill>
                  <a:schemeClr val="lt1"/>
                </a:solidFill>
              </a:defRPr>
            </a:lvl7pPr>
            <a:lvl8pPr lvl="7" algn="ctr" rtl="0">
              <a:spcBef>
                <a:spcPts val="0"/>
              </a:spcBef>
              <a:spcAft>
                <a:spcPts val="0"/>
              </a:spcAft>
              <a:buClr>
                <a:schemeClr val="lt1"/>
              </a:buClr>
              <a:buSzPts val="3600"/>
              <a:buNone/>
              <a:defRPr sz="4800">
                <a:solidFill>
                  <a:schemeClr val="lt1"/>
                </a:solidFill>
              </a:defRPr>
            </a:lvl8pPr>
            <a:lvl9pPr lvl="8" algn="ctr" rtl="0">
              <a:spcBef>
                <a:spcPts val="0"/>
              </a:spcBef>
              <a:spcAft>
                <a:spcPts val="0"/>
              </a:spcAft>
              <a:buClr>
                <a:schemeClr val="lt1"/>
              </a:buClr>
              <a:buSzPts val="3600"/>
              <a:buNone/>
              <a:defRPr sz="4800">
                <a:solidFill>
                  <a:schemeClr val="lt1"/>
                </a:solidFill>
              </a:defRPr>
            </a:lvl9pPr>
          </a:lstStyle>
          <a:p>
            <a:endParaRPr/>
          </a:p>
        </p:txBody>
      </p:sp>
      <p:sp>
        <p:nvSpPr>
          <p:cNvPr id="10" name="Google Shape;10;p2"/>
          <p:cNvSpPr txBox="1">
            <a:spLocks noGrp="1"/>
          </p:cNvSpPr>
          <p:nvPr>
            <p:ph type="subTitle" idx="1"/>
          </p:nvPr>
        </p:nvSpPr>
        <p:spPr>
          <a:xfrm>
            <a:off x="3243484" y="5340456"/>
            <a:ext cx="5717200" cy="51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200"/>
              <a:buNone/>
              <a:defRPr>
                <a:solidFill>
                  <a:schemeClr val="lt2"/>
                </a:solidFill>
              </a:defRPr>
            </a:lvl1pPr>
            <a:lvl2pPr lvl="1" algn="ctr" rtl="0">
              <a:lnSpc>
                <a:spcPct val="100000"/>
              </a:lnSpc>
              <a:spcBef>
                <a:spcPts val="2133"/>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1" name="Google Shape;11;p2"/>
          <p:cNvSpPr txBox="1">
            <a:spLocks noGrp="1"/>
          </p:cNvSpPr>
          <p:nvPr>
            <p:ph type="title" idx="2"/>
          </p:nvPr>
        </p:nvSpPr>
        <p:spPr>
          <a:xfrm rot="634">
            <a:off x="5014167" y="1998867"/>
            <a:ext cx="2168800" cy="1310000"/>
          </a:xfrm>
          <a:prstGeom prst="rect">
            <a:avLst/>
          </a:prstGeom>
          <a:noFill/>
          <a:ln>
            <a:noFill/>
          </a:ln>
        </p:spPr>
        <p:txBody>
          <a:bodyPr spcFirstLastPara="1" wrap="square" lIns="91425" tIns="91425" rIns="91425" bIns="91425" anchor="ctr" anchorCtr="0">
            <a:noAutofit/>
          </a:bodyPr>
          <a:lstStyle>
            <a:lvl1pPr lvl="0" algn="ctr" rtl="0">
              <a:lnSpc>
                <a:spcPct val="90000"/>
              </a:lnSpc>
              <a:spcBef>
                <a:spcPts val="0"/>
              </a:spcBef>
              <a:spcAft>
                <a:spcPts val="0"/>
              </a:spcAft>
              <a:buClr>
                <a:schemeClr val="lt1"/>
              </a:buClr>
              <a:buSzPts val="4800"/>
              <a:buNone/>
              <a:defRPr sz="5333">
                <a:solidFill>
                  <a:schemeClr val="lt1"/>
                </a:solidFill>
              </a:defRPr>
            </a:lvl1pPr>
            <a:lvl2pPr lvl="1" algn="ctr" rtl="0">
              <a:spcBef>
                <a:spcPts val="0"/>
              </a:spcBef>
              <a:spcAft>
                <a:spcPts val="0"/>
              </a:spcAft>
              <a:buClr>
                <a:schemeClr val="lt1"/>
              </a:buClr>
              <a:buSzPts val="3600"/>
              <a:buNone/>
              <a:defRPr sz="4800">
                <a:solidFill>
                  <a:schemeClr val="lt1"/>
                </a:solidFill>
              </a:defRPr>
            </a:lvl2pPr>
            <a:lvl3pPr lvl="2" algn="ctr" rtl="0">
              <a:spcBef>
                <a:spcPts val="0"/>
              </a:spcBef>
              <a:spcAft>
                <a:spcPts val="0"/>
              </a:spcAft>
              <a:buClr>
                <a:schemeClr val="lt1"/>
              </a:buClr>
              <a:buSzPts val="3600"/>
              <a:buNone/>
              <a:defRPr sz="4800">
                <a:solidFill>
                  <a:schemeClr val="lt1"/>
                </a:solidFill>
              </a:defRPr>
            </a:lvl3pPr>
            <a:lvl4pPr lvl="3" algn="ctr" rtl="0">
              <a:spcBef>
                <a:spcPts val="0"/>
              </a:spcBef>
              <a:spcAft>
                <a:spcPts val="0"/>
              </a:spcAft>
              <a:buClr>
                <a:schemeClr val="lt1"/>
              </a:buClr>
              <a:buSzPts val="3600"/>
              <a:buNone/>
              <a:defRPr sz="4800">
                <a:solidFill>
                  <a:schemeClr val="lt1"/>
                </a:solidFill>
              </a:defRPr>
            </a:lvl4pPr>
            <a:lvl5pPr lvl="4" algn="ctr" rtl="0">
              <a:spcBef>
                <a:spcPts val="0"/>
              </a:spcBef>
              <a:spcAft>
                <a:spcPts val="0"/>
              </a:spcAft>
              <a:buClr>
                <a:schemeClr val="lt1"/>
              </a:buClr>
              <a:buSzPts val="3600"/>
              <a:buNone/>
              <a:defRPr sz="4800">
                <a:solidFill>
                  <a:schemeClr val="lt1"/>
                </a:solidFill>
              </a:defRPr>
            </a:lvl5pPr>
            <a:lvl6pPr lvl="5" algn="ctr" rtl="0">
              <a:spcBef>
                <a:spcPts val="0"/>
              </a:spcBef>
              <a:spcAft>
                <a:spcPts val="0"/>
              </a:spcAft>
              <a:buClr>
                <a:schemeClr val="lt1"/>
              </a:buClr>
              <a:buSzPts val="3600"/>
              <a:buNone/>
              <a:defRPr sz="4800">
                <a:solidFill>
                  <a:schemeClr val="lt1"/>
                </a:solidFill>
              </a:defRPr>
            </a:lvl6pPr>
            <a:lvl7pPr lvl="6" algn="ctr" rtl="0">
              <a:spcBef>
                <a:spcPts val="0"/>
              </a:spcBef>
              <a:spcAft>
                <a:spcPts val="0"/>
              </a:spcAft>
              <a:buClr>
                <a:schemeClr val="lt1"/>
              </a:buClr>
              <a:buSzPts val="3600"/>
              <a:buNone/>
              <a:defRPr sz="4800">
                <a:solidFill>
                  <a:schemeClr val="lt1"/>
                </a:solidFill>
              </a:defRPr>
            </a:lvl7pPr>
            <a:lvl8pPr lvl="7" algn="ctr" rtl="0">
              <a:spcBef>
                <a:spcPts val="0"/>
              </a:spcBef>
              <a:spcAft>
                <a:spcPts val="0"/>
              </a:spcAft>
              <a:buClr>
                <a:schemeClr val="lt1"/>
              </a:buClr>
              <a:buSzPts val="3600"/>
              <a:buNone/>
              <a:defRPr sz="4800">
                <a:solidFill>
                  <a:schemeClr val="lt1"/>
                </a:solidFill>
              </a:defRPr>
            </a:lvl8pPr>
            <a:lvl9pPr lvl="8" algn="ctr" rtl="0">
              <a:spcBef>
                <a:spcPts val="0"/>
              </a:spcBef>
              <a:spcAft>
                <a:spcPts val="0"/>
              </a:spcAft>
              <a:buClr>
                <a:schemeClr val="lt1"/>
              </a:buClr>
              <a:buSzPts val="3600"/>
              <a:buNone/>
              <a:defRPr sz="4800">
                <a:solidFill>
                  <a:schemeClr val="lt1"/>
                </a:solidFill>
              </a:defRPr>
            </a:lvl9pPr>
          </a:lstStyle>
          <a:p>
            <a:endParaRPr/>
          </a:p>
        </p:txBody>
      </p:sp>
      <p:sp>
        <p:nvSpPr>
          <p:cNvPr id="12" name="Google Shape;12;p2"/>
          <p:cNvSpPr/>
          <p:nvPr/>
        </p:nvSpPr>
        <p:spPr>
          <a:xfrm rot="5400000" flipH="1">
            <a:off x="10876047"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9339258" y="3999428"/>
            <a:ext cx="2890303"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4" name="Google Shape;14;p2"/>
          <p:cNvSpPr/>
          <p:nvPr/>
        </p:nvSpPr>
        <p:spPr>
          <a:xfrm rot="-5400000">
            <a:off x="581693"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 name="Google Shape;15;p2"/>
          <p:cNvSpPr/>
          <p:nvPr/>
        </p:nvSpPr>
        <p:spPr>
          <a:xfrm rot="-5400000" flipH="1">
            <a:off x="-25376" y="3999428"/>
            <a:ext cx="2890303"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50917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solidFill>
          <a:schemeClr val="accent3"/>
        </a:solidFill>
        <a:effectLst/>
      </p:bgPr>
    </p:bg>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rot="228">
            <a:off x="3078400" y="4665303"/>
            <a:ext cx="6035200" cy="869600"/>
          </a:xfrm>
          <a:prstGeom prst="rect">
            <a:avLst/>
          </a:prstGeom>
          <a:noFill/>
          <a:ln>
            <a:noFill/>
          </a:ln>
        </p:spPr>
        <p:txBody>
          <a:bodyPr spcFirstLastPara="1" wrap="square" lIns="91425" tIns="91425" rIns="91425" bIns="91425" anchor="ctr" anchorCtr="0">
            <a:noAutofit/>
          </a:bodyPr>
          <a:lstStyle>
            <a:lvl1pPr lvl="0" algn="ctr" rtl="0">
              <a:lnSpc>
                <a:spcPct val="90000"/>
              </a:lnSpc>
              <a:spcBef>
                <a:spcPts val="0"/>
              </a:spcBef>
              <a:spcAft>
                <a:spcPts val="0"/>
              </a:spcAft>
              <a:buClr>
                <a:schemeClr val="lt2"/>
              </a:buClr>
              <a:buSzPts val="4800"/>
              <a:buNone/>
              <a:defRPr sz="5333">
                <a:solidFill>
                  <a:schemeClr val="accent4"/>
                </a:solidFill>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18" name="Google Shape;18;p3"/>
          <p:cNvSpPr txBox="1">
            <a:spLocks noGrp="1"/>
          </p:cNvSpPr>
          <p:nvPr>
            <p:ph type="title" idx="2" hasCustomPrompt="1"/>
          </p:nvPr>
        </p:nvSpPr>
        <p:spPr>
          <a:xfrm>
            <a:off x="3898233" y="1552233"/>
            <a:ext cx="4395600" cy="2127600"/>
          </a:xfrm>
          <a:prstGeom prst="rect">
            <a:avLst/>
          </a:prstGeom>
          <a:ln>
            <a:noFill/>
          </a:ln>
        </p:spPr>
        <p:txBody>
          <a:bodyPr spcFirstLastPara="1" wrap="square" lIns="91425" tIns="91425" rIns="91425" bIns="91425" anchor="b" anchorCtr="0">
            <a:noAutofit/>
          </a:bodyPr>
          <a:lstStyle>
            <a:lvl1pPr lvl="0" algn="ctr" rtl="0">
              <a:spcBef>
                <a:spcPts val="0"/>
              </a:spcBef>
              <a:spcAft>
                <a:spcPts val="0"/>
              </a:spcAft>
              <a:buClr>
                <a:schemeClr val="accent4"/>
              </a:buClr>
              <a:buSzPts val="7200"/>
              <a:buNone/>
              <a:defRPr sz="13333">
                <a:solidFill>
                  <a:schemeClr val="lt2"/>
                </a:solidFill>
              </a:defRPr>
            </a:lvl1pPr>
            <a:lvl2pPr lvl="1" rtl="0">
              <a:spcBef>
                <a:spcPts val="0"/>
              </a:spcBef>
              <a:spcAft>
                <a:spcPts val="0"/>
              </a:spcAft>
              <a:buSzPts val="7200"/>
              <a:buNone/>
              <a:defRPr sz="9600"/>
            </a:lvl2pPr>
            <a:lvl3pPr lvl="2" rtl="0">
              <a:spcBef>
                <a:spcPts val="0"/>
              </a:spcBef>
              <a:spcAft>
                <a:spcPts val="0"/>
              </a:spcAft>
              <a:buSzPts val="7200"/>
              <a:buNone/>
              <a:defRPr sz="9600"/>
            </a:lvl3pPr>
            <a:lvl4pPr lvl="3" rtl="0">
              <a:spcBef>
                <a:spcPts val="0"/>
              </a:spcBef>
              <a:spcAft>
                <a:spcPts val="0"/>
              </a:spcAft>
              <a:buSzPts val="7200"/>
              <a:buNone/>
              <a:defRPr sz="9600"/>
            </a:lvl4pPr>
            <a:lvl5pPr lvl="4" rtl="0">
              <a:spcBef>
                <a:spcPts val="0"/>
              </a:spcBef>
              <a:spcAft>
                <a:spcPts val="0"/>
              </a:spcAft>
              <a:buSzPts val="7200"/>
              <a:buNone/>
              <a:defRPr sz="9600"/>
            </a:lvl5pPr>
            <a:lvl6pPr lvl="5" rtl="0">
              <a:spcBef>
                <a:spcPts val="0"/>
              </a:spcBef>
              <a:spcAft>
                <a:spcPts val="0"/>
              </a:spcAft>
              <a:buSzPts val="7200"/>
              <a:buNone/>
              <a:defRPr sz="9600"/>
            </a:lvl6pPr>
            <a:lvl7pPr lvl="6" rtl="0">
              <a:spcBef>
                <a:spcPts val="0"/>
              </a:spcBef>
              <a:spcAft>
                <a:spcPts val="0"/>
              </a:spcAft>
              <a:buSzPts val="7200"/>
              <a:buNone/>
              <a:defRPr sz="9600"/>
            </a:lvl7pPr>
            <a:lvl8pPr lvl="7" rtl="0">
              <a:spcBef>
                <a:spcPts val="0"/>
              </a:spcBef>
              <a:spcAft>
                <a:spcPts val="0"/>
              </a:spcAft>
              <a:buSzPts val="7200"/>
              <a:buNone/>
              <a:defRPr sz="9600"/>
            </a:lvl8pPr>
            <a:lvl9pPr lvl="8" rtl="0">
              <a:spcBef>
                <a:spcPts val="0"/>
              </a:spcBef>
              <a:spcAft>
                <a:spcPts val="0"/>
              </a:spcAft>
              <a:buSzPts val="7200"/>
              <a:buNone/>
              <a:defRPr sz="9600"/>
            </a:lvl9pPr>
          </a:lstStyle>
          <a:p>
            <a:r>
              <a:t>xx%</a:t>
            </a:r>
          </a:p>
        </p:txBody>
      </p:sp>
      <p:sp>
        <p:nvSpPr>
          <p:cNvPr id="19" name="Google Shape;19;p3"/>
          <p:cNvSpPr txBox="1">
            <a:spLocks noGrp="1"/>
          </p:cNvSpPr>
          <p:nvPr>
            <p:ph type="subTitle" idx="1"/>
          </p:nvPr>
        </p:nvSpPr>
        <p:spPr>
          <a:xfrm>
            <a:off x="3240067" y="5338013"/>
            <a:ext cx="5717200" cy="51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200"/>
              <a:buNone/>
              <a:defRPr>
                <a:solidFill>
                  <a:schemeClr val="lt1"/>
                </a:solidFill>
              </a:defRPr>
            </a:lvl1pPr>
            <a:lvl2pPr lvl="1" algn="ctr" rtl="0">
              <a:lnSpc>
                <a:spcPct val="100000"/>
              </a:lnSpc>
              <a:spcBef>
                <a:spcPts val="2133"/>
              </a:spcBef>
              <a:spcAft>
                <a:spcPts val="0"/>
              </a:spcAft>
              <a:buClr>
                <a:schemeClr val="lt1"/>
              </a:buClr>
              <a:buSzPts val="1200"/>
              <a:buNone/>
              <a:defRPr sz="1600">
                <a:solidFill>
                  <a:schemeClr val="lt1"/>
                </a:solidFill>
              </a:defRPr>
            </a:lvl2pPr>
            <a:lvl3pPr lvl="2" algn="ctr" rtl="0">
              <a:lnSpc>
                <a:spcPct val="100000"/>
              </a:lnSpc>
              <a:spcBef>
                <a:spcPts val="0"/>
              </a:spcBef>
              <a:spcAft>
                <a:spcPts val="0"/>
              </a:spcAft>
              <a:buClr>
                <a:schemeClr val="lt1"/>
              </a:buClr>
              <a:buSzPts val="1200"/>
              <a:buNone/>
              <a:defRPr sz="1600">
                <a:solidFill>
                  <a:schemeClr val="lt1"/>
                </a:solidFill>
              </a:defRPr>
            </a:lvl3pPr>
            <a:lvl4pPr lvl="3" algn="ctr" rtl="0">
              <a:lnSpc>
                <a:spcPct val="100000"/>
              </a:lnSpc>
              <a:spcBef>
                <a:spcPts val="0"/>
              </a:spcBef>
              <a:spcAft>
                <a:spcPts val="0"/>
              </a:spcAft>
              <a:buClr>
                <a:schemeClr val="lt1"/>
              </a:buClr>
              <a:buSzPts val="1200"/>
              <a:buNone/>
              <a:defRPr sz="1600">
                <a:solidFill>
                  <a:schemeClr val="lt1"/>
                </a:solidFill>
              </a:defRPr>
            </a:lvl4pPr>
            <a:lvl5pPr lvl="4" algn="ctr" rtl="0">
              <a:lnSpc>
                <a:spcPct val="100000"/>
              </a:lnSpc>
              <a:spcBef>
                <a:spcPts val="0"/>
              </a:spcBef>
              <a:spcAft>
                <a:spcPts val="0"/>
              </a:spcAft>
              <a:buClr>
                <a:schemeClr val="lt1"/>
              </a:buClr>
              <a:buSzPts val="1200"/>
              <a:buNone/>
              <a:defRPr sz="1600">
                <a:solidFill>
                  <a:schemeClr val="lt1"/>
                </a:solidFill>
              </a:defRPr>
            </a:lvl5pPr>
            <a:lvl6pPr lvl="5" algn="ctr" rtl="0">
              <a:lnSpc>
                <a:spcPct val="100000"/>
              </a:lnSpc>
              <a:spcBef>
                <a:spcPts val="0"/>
              </a:spcBef>
              <a:spcAft>
                <a:spcPts val="0"/>
              </a:spcAft>
              <a:buClr>
                <a:schemeClr val="lt1"/>
              </a:buClr>
              <a:buSzPts val="1200"/>
              <a:buNone/>
              <a:defRPr sz="1600">
                <a:solidFill>
                  <a:schemeClr val="lt1"/>
                </a:solidFill>
              </a:defRPr>
            </a:lvl6pPr>
            <a:lvl7pPr lvl="6" algn="ctr" rtl="0">
              <a:lnSpc>
                <a:spcPct val="100000"/>
              </a:lnSpc>
              <a:spcBef>
                <a:spcPts val="0"/>
              </a:spcBef>
              <a:spcAft>
                <a:spcPts val="0"/>
              </a:spcAft>
              <a:buClr>
                <a:schemeClr val="lt1"/>
              </a:buClr>
              <a:buSzPts val="1200"/>
              <a:buNone/>
              <a:defRPr sz="1600">
                <a:solidFill>
                  <a:schemeClr val="lt1"/>
                </a:solidFill>
              </a:defRPr>
            </a:lvl7pPr>
            <a:lvl8pPr lvl="7" algn="ctr" rtl="0">
              <a:lnSpc>
                <a:spcPct val="100000"/>
              </a:lnSpc>
              <a:spcBef>
                <a:spcPts val="0"/>
              </a:spcBef>
              <a:spcAft>
                <a:spcPts val="0"/>
              </a:spcAft>
              <a:buClr>
                <a:schemeClr val="lt1"/>
              </a:buClr>
              <a:buSzPts val="1200"/>
              <a:buNone/>
              <a:defRPr sz="1600">
                <a:solidFill>
                  <a:schemeClr val="lt1"/>
                </a:solidFill>
              </a:defRPr>
            </a:lvl8pPr>
            <a:lvl9pPr lvl="8" algn="ctr" rtl="0">
              <a:lnSpc>
                <a:spcPct val="100000"/>
              </a:lnSpc>
              <a:spcBef>
                <a:spcPts val="0"/>
              </a:spcBef>
              <a:spcAft>
                <a:spcPts val="0"/>
              </a:spcAft>
              <a:buClr>
                <a:schemeClr val="lt1"/>
              </a:buClr>
              <a:buSzPts val="1200"/>
              <a:buNone/>
              <a:defRPr sz="1600">
                <a:solidFill>
                  <a:schemeClr val="lt1"/>
                </a:solidFill>
              </a:defRPr>
            </a:lvl9pPr>
          </a:lstStyle>
          <a:p>
            <a:endParaRPr/>
          </a:p>
        </p:txBody>
      </p:sp>
      <p:sp>
        <p:nvSpPr>
          <p:cNvPr id="20" name="Google Shape;20;p3"/>
          <p:cNvSpPr/>
          <p:nvPr/>
        </p:nvSpPr>
        <p:spPr>
          <a:xfrm rot="-5400000">
            <a:off x="-1429970" y="2599313"/>
            <a:ext cx="5685724"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 name="Google Shape;21;p3"/>
          <p:cNvSpPr/>
          <p:nvPr/>
        </p:nvSpPr>
        <p:spPr>
          <a:xfrm rot="5400000">
            <a:off x="7938545" y="2598805"/>
            <a:ext cx="5691728"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3011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1031533" y="752425"/>
            <a:ext cx="10121200" cy="7636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4200"/>
              <a:buNone/>
              <a:defRPr sz="48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037233" y="1691867"/>
            <a:ext cx="10124400" cy="4392800"/>
          </a:xfrm>
          <a:prstGeom prst="rect">
            <a:avLst/>
          </a:prstGeom>
        </p:spPr>
        <p:txBody>
          <a:bodyPr spcFirstLastPara="1" wrap="square" lIns="91425" tIns="91425" rIns="91425" bIns="91425" anchor="t" anchorCtr="0">
            <a:noAutofit/>
          </a:bodyPr>
          <a:lstStyle>
            <a:lvl1pPr marL="609585" lvl="0" indent="-423323" rtl="0">
              <a:lnSpc>
                <a:spcPct val="100000"/>
              </a:lnSpc>
              <a:spcBef>
                <a:spcPts val="0"/>
              </a:spcBef>
              <a:spcAft>
                <a:spcPts val="0"/>
              </a:spcAft>
              <a:buClr>
                <a:schemeClr val="accent1"/>
              </a:buClr>
              <a:buSzPts val="1400"/>
              <a:buChar char="●"/>
              <a:defRPr sz="1467">
                <a:solidFill>
                  <a:schemeClr val="dk1"/>
                </a:solidFill>
              </a:defRPr>
            </a:lvl1pPr>
            <a:lvl2pPr marL="1219170" lvl="1" indent="-423323" rtl="0">
              <a:lnSpc>
                <a:spcPct val="100000"/>
              </a:lnSpc>
              <a:spcBef>
                <a:spcPts val="2133"/>
              </a:spcBef>
              <a:spcAft>
                <a:spcPts val="0"/>
              </a:spcAft>
              <a:buClr>
                <a:schemeClr val="dk1"/>
              </a:buClr>
              <a:buSzPts val="1400"/>
              <a:buChar char="○"/>
              <a:defRPr>
                <a:solidFill>
                  <a:schemeClr val="dk1"/>
                </a:solidFill>
              </a:defRPr>
            </a:lvl2pPr>
            <a:lvl3pPr marL="1828754" lvl="2" indent="-423323" rtl="0">
              <a:lnSpc>
                <a:spcPct val="100000"/>
              </a:lnSpc>
              <a:spcBef>
                <a:spcPts val="2133"/>
              </a:spcBef>
              <a:spcAft>
                <a:spcPts val="0"/>
              </a:spcAft>
              <a:buClr>
                <a:schemeClr val="dk1"/>
              </a:buClr>
              <a:buSzPts val="1400"/>
              <a:buChar char="■"/>
              <a:defRPr>
                <a:solidFill>
                  <a:schemeClr val="dk1"/>
                </a:solidFill>
              </a:defRPr>
            </a:lvl3pPr>
            <a:lvl4pPr marL="2438339" lvl="3" indent="-423323" rtl="0">
              <a:lnSpc>
                <a:spcPct val="100000"/>
              </a:lnSpc>
              <a:spcBef>
                <a:spcPts val="2133"/>
              </a:spcBef>
              <a:spcAft>
                <a:spcPts val="0"/>
              </a:spcAft>
              <a:buClr>
                <a:schemeClr val="dk1"/>
              </a:buClr>
              <a:buSzPts val="1400"/>
              <a:buChar char="●"/>
              <a:defRPr>
                <a:solidFill>
                  <a:schemeClr val="dk1"/>
                </a:solidFill>
              </a:defRPr>
            </a:lvl4pPr>
            <a:lvl5pPr marL="3047924" lvl="4" indent="-423323" rtl="0">
              <a:lnSpc>
                <a:spcPct val="100000"/>
              </a:lnSpc>
              <a:spcBef>
                <a:spcPts val="2133"/>
              </a:spcBef>
              <a:spcAft>
                <a:spcPts val="0"/>
              </a:spcAft>
              <a:buClr>
                <a:schemeClr val="dk1"/>
              </a:buClr>
              <a:buSzPts val="1400"/>
              <a:buChar char="○"/>
              <a:defRPr>
                <a:solidFill>
                  <a:schemeClr val="dk1"/>
                </a:solidFill>
              </a:defRPr>
            </a:lvl5pPr>
            <a:lvl6pPr marL="3657509" lvl="5" indent="-423323" rtl="0">
              <a:lnSpc>
                <a:spcPct val="100000"/>
              </a:lnSpc>
              <a:spcBef>
                <a:spcPts val="2133"/>
              </a:spcBef>
              <a:spcAft>
                <a:spcPts val="0"/>
              </a:spcAft>
              <a:buClr>
                <a:schemeClr val="dk1"/>
              </a:buClr>
              <a:buSzPts val="1400"/>
              <a:buChar char="■"/>
              <a:defRPr>
                <a:solidFill>
                  <a:schemeClr val="dk1"/>
                </a:solidFill>
              </a:defRPr>
            </a:lvl6pPr>
            <a:lvl7pPr marL="4267093" lvl="6" indent="-423323" rtl="0">
              <a:lnSpc>
                <a:spcPct val="100000"/>
              </a:lnSpc>
              <a:spcBef>
                <a:spcPts val="2133"/>
              </a:spcBef>
              <a:spcAft>
                <a:spcPts val="0"/>
              </a:spcAft>
              <a:buClr>
                <a:schemeClr val="dk1"/>
              </a:buClr>
              <a:buSzPts val="1400"/>
              <a:buChar char="●"/>
              <a:defRPr>
                <a:solidFill>
                  <a:schemeClr val="dk1"/>
                </a:solidFill>
              </a:defRPr>
            </a:lvl7pPr>
            <a:lvl8pPr marL="4876678" lvl="7" indent="-423323" rtl="0">
              <a:lnSpc>
                <a:spcPct val="100000"/>
              </a:lnSpc>
              <a:spcBef>
                <a:spcPts val="2133"/>
              </a:spcBef>
              <a:spcAft>
                <a:spcPts val="0"/>
              </a:spcAft>
              <a:buClr>
                <a:schemeClr val="dk1"/>
              </a:buClr>
              <a:buSzPts val="1400"/>
              <a:buChar char="○"/>
              <a:defRPr>
                <a:solidFill>
                  <a:schemeClr val="dk1"/>
                </a:solidFill>
              </a:defRPr>
            </a:lvl8pPr>
            <a:lvl9pPr marL="5486263" lvl="8" indent="-423323" rtl="0">
              <a:lnSpc>
                <a:spcPct val="100000"/>
              </a:lnSpc>
              <a:spcBef>
                <a:spcPts val="2133"/>
              </a:spcBef>
              <a:spcAft>
                <a:spcPts val="2133"/>
              </a:spcAft>
              <a:buClr>
                <a:schemeClr val="dk1"/>
              </a:buClr>
              <a:buSzPts val="1400"/>
              <a:buChar char="■"/>
              <a:defRPr>
                <a:solidFill>
                  <a:schemeClr val="dk1"/>
                </a:solidFill>
              </a:defRPr>
            </a:lvl9pPr>
          </a:lstStyle>
          <a:p>
            <a:endParaRPr/>
          </a:p>
        </p:txBody>
      </p:sp>
      <p:sp>
        <p:nvSpPr>
          <p:cNvPr id="25" name="Google Shape;25;p4"/>
          <p:cNvSpPr/>
          <p:nvPr/>
        </p:nvSpPr>
        <p:spPr>
          <a:xfrm rot="10800000" flipH="1">
            <a:off x="10876047" y="5557349"/>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6" name="Google Shape;26;p4"/>
          <p:cNvSpPr/>
          <p:nvPr/>
        </p:nvSpPr>
        <p:spPr>
          <a:xfrm rot="10800000">
            <a:off x="584529" y="5557349"/>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660712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7"/>
        <p:cNvGrpSpPr/>
        <p:nvPr/>
      </p:nvGrpSpPr>
      <p:grpSpPr>
        <a:xfrm>
          <a:off x="0" y="0"/>
          <a:ext cx="0" cy="0"/>
          <a:chOff x="0" y="0"/>
          <a:chExt cx="0" cy="0"/>
        </a:xfrm>
      </p:grpSpPr>
      <p:sp>
        <p:nvSpPr>
          <p:cNvPr id="28" name="Google Shape;28;p5"/>
          <p:cNvSpPr txBox="1">
            <a:spLocks noGrp="1"/>
          </p:cNvSpPr>
          <p:nvPr>
            <p:ph type="body" idx="1"/>
          </p:nvPr>
        </p:nvSpPr>
        <p:spPr>
          <a:xfrm>
            <a:off x="6088800" y="2417647"/>
            <a:ext cx="4930000" cy="3726400"/>
          </a:xfrm>
          <a:prstGeom prst="rect">
            <a:avLst/>
          </a:prstGeom>
        </p:spPr>
        <p:txBody>
          <a:bodyPr spcFirstLastPara="1" wrap="square" lIns="91425" tIns="91425" rIns="91425" bIns="91425" anchor="t" anchorCtr="0">
            <a:noAutofit/>
          </a:bodyPr>
          <a:lstStyle>
            <a:lvl1pPr marL="609585" lvl="0" indent="-414856">
              <a:lnSpc>
                <a:spcPct val="115000"/>
              </a:lnSpc>
              <a:spcBef>
                <a:spcPts val="0"/>
              </a:spcBef>
              <a:spcAft>
                <a:spcPts val="0"/>
              </a:spcAft>
              <a:buClr>
                <a:schemeClr val="accent5"/>
              </a:buClr>
              <a:buSzPts val="1300"/>
              <a:buChar char="●"/>
              <a:defRPr sz="1600"/>
            </a:lvl1pPr>
            <a:lvl2pPr marL="1219170" lvl="1" indent="-414856">
              <a:spcBef>
                <a:spcPts val="0"/>
              </a:spcBef>
              <a:spcAft>
                <a:spcPts val="0"/>
              </a:spcAft>
              <a:buSzPts val="1300"/>
              <a:buChar char="○"/>
              <a:defRPr sz="1733"/>
            </a:lvl2pPr>
            <a:lvl3pPr marL="1828754" lvl="2" indent="-414856">
              <a:spcBef>
                <a:spcPts val="2133"/>
              </a:spcBef>
              <a:spcAft>
                <a:spcPts val="0"/>
              </a:spcAft>
              <a:buSzPts val="1300"/>
              <a:buChar char="■"/>
              <a:defRPr sz="1733"/>
            </a:lvl3pPr>
            <a:lvl4pPr marL="2438339" lvl="3" indent="-414856">
              <a:spcBef>
                <a:spcPts val="2133"/>
              </a:spcBef>
              <a:spcAft>
                <a:spcPts val="0"/>
              </a:spcAft>
              <a:buSzPts val="1300"/>
              <a:buChar char="●"/>
              <a:defRPr sz="1733"/>
            </a:lvl4pPr>
            <a:lvl5pPr marL="3047924" lvl="4" indent="-414856">
              <a:spcBef>
                <a:spcPts val="2133"/>
              </a:spcBef>
              <a:spcAft>
                <a:spcPts val="0"/>
              </a:spcAft>
              <a:buSzPts val="1300"/>
              <a:buChar char="○"/>
              <a:defRPr sz="1733"/>
            </a:lvl5pPr>
            <a:lvl6pPr marL="3657509" lvl="5" indent="-414856">
              <a:spcBef>
                <a:spcPts val="2133"/>
              </a:spcBef>
              <a:spcAft>
                <a:spcPts val="0"/>
              </a:spcAft>
              <a:buSzPts val="1300"/>
              <a:buChar char="■"/>
              <a:defRPr sz="1733"/>
            </a:lvl6pPr>
            <a:lvl7pPr marL="4267093" lvl="6" indent="-414856">
              <a:spcBef>
                <a:spcPts val="2133"/>
              </a:spcBef>
              <a:spcAft>
                <a:spcPts val="0"/>
              </a:spcAft>
              <a:buSzPts val="1300"/>
              <a:buChar char="●"/>
              <a:defRPr sz="1733"/>
            </a:lvl7pPr>
            <a:lvl8pPr marL="4876678" lvl="7" indent="-414856">
              <a:spcBef>
                <a:spcPts val="2133"/>
              </a:spcBef>
              <a:spcAft>
                <a:spcPts val="0"/>
              </a:spcAft>
              <a:buSzPts val="1300"/>
              <a:buChar char="○"/>
              <a:defRPr sz="1733"/>
            </a:lvl8pPr>
            <a:lvl9pPr marL="5486263" lvl="8" indent="-414856">
              <a:spcBef>
                <a:spcPts val="2133"/>
              </a:spcBef>
              <a:spcAft>
                <a:spcPts val="2133"/>
              </a:spcAft>
              <a:buSzPts val="1300"/>
              <a:buChar char="■"/>
              <a:defRPr sz="1733"/>
            </a:lvl9pPr>
          </a:lstStyle>
          <a:p>
            <a:endParaRPr/>
          </a:p>
        </p:txBody>
      </p:sp>
      <p:sp>
        <p:nvSpPr>
          <p:cNvPr id="29" name="Google Shape;29;p5"/>
          <p:cNvSpPr txBox="1">
            <a:spLocks noGrp="1"/>
          </p:cNvSpPr>
          <p:nvPr>
            <p:ph type="body" idx="2"/>
          </p:nvPr>
        </p:nvSpPr>
        <p:spPr>
          <a:xfrm>
            <a:off x="1173200" y="4161628"/>
            <a:ext cx="4930000" cy="1843200"/>
          </a:xfrm>
          <a:prstGeom prst="rect">
            <a:avLst/>
          </a:prstGeom>
        </p:spPr>
        <p:txBody>
          <a:bodyPr spcFirstLastPara="1" wrap="square" lIns="91425" tIns="91425" rIns="91425" bIns="91425" anchor="t" anchorCtr="0">
            <a:noAutofit/>
          </a:bodyPr>
          <a:lstStyle>
            <a:lvl1pPr marL="609585" lvl="0" indent="-414856">
              <a:lnSpc>
                <a:spcPct val="115000"/>
              </a:lnSpc>
              <a:spcBef>
                <a:spcPts val="0"/>
              </a:spcBef>
              <a:spcAft>
                <a:spcPts val="0"/>
              </a:spcAft>
              <a:buClr>
                <a:schemeClr val="accent5"/>
              </a:buClr>
              <a:buSzPts val="1300"/>
              <a:buChar char="●"/>
              <a:defRPr sz="1600"/>
            </a:lvl1pPr>
            <a:lvl2pPr marL="1219170" lvl="1" indent="-414856">
              <a:spcBef>
                <a:spcPts val="0"/>
              </a:spcBef>
              <a:spcAft>
                <a:spcPts val="0"/>
              </a:spcAft>
              <a:buClr>
                <a:schemeClr val="dk1"/>
              </a:buClr>
              <a:buSzPts val="1300"/>
              <a:buChar char="○"/>
              <a:defRPr sz="1733"/>
            </a:lvl2pPr>
            <a:lvl3pPr marL="1828754" lvl="2" indent="-414856">
              <a:spcBef>
                <a:spcPts val="2133"/>
              </a:spcBef>
              <a:spcAft>
                <a:spcPts val="0"/>
              </a:spcAft>
              <a:buClr>
                <a:schemeClr val="dk1"/>
              </a:buClr>
              <a:buSzPts val="1300"/>
              <a:buChar char="■"/>
              <a:defRPr sz="1733"/>
            </a:lvl3pPr>
            <a:lvl4pPr marL="2438339" lvl="3" indent="-414856">
              <a:spcBef>
                <a:spcPts val="2133"/>
              </a:spcBef>
              <a:spcAft>
                <a:spcPts val="0"/>
              </a:spcAft>
              <a:buClr>
                <a:schemeClr val="dk1"/>
              </a:buClr>
              <a:buSzPts val="1300"/>
              <a:buChar char="●"/>
              <a:defRPr sz="1733"/>
            </a:lvl4pPr>
            <a:lvl5pPr marL="3047924" lvl="4" indent="-414856">
              <a:spcBef>
                <a:spcPts val="2133"/>
              </a:spcBef>
              <a:spcAft>
                <a:spcPts val="0"/>
              </a:spcAft>
              <a:buClr>
                <a:schemeClr val="dk1"/>
              </a:buClr>
              <a:buSzPts val="1300"/>
              <a:buChar char="○"/>
              <a:defRPr sz="1733"/>
            </a:lvl5pPr>
            <a:lvl6pPr marL="3657509" lvl="5" indent="-414856">
              <a:spcBef>
                <a:spcPts val="2133"/>
              </a:spcBef>
              <a:spcAft>
                <a:spcPts val="0"/>
              </a:spcAft>
              <a:buClr>
                <a:schemeClr val="dk1"/>
              </a:buClr>
              <a:buSzPts val="1300"/>
              <a:buChar char="■"/>
              <a:defRPr sz="1733"/>
            </a:lvl6pPr>
            <a:lvl7pPr marL="4267093" lvl="6" indent="-414856">
              <a:spcBef>
                <a:spcPts val="2133"/>
              </a:spcBef>
              <a:spcAft>
                <a:spcPts val="0"/>
              </a:spcAft>
              <a:buClr>
                <a:schemeClr val="dk1"/>
              </a:buClr>
              <a:buSzPts val="1300"/>
              <a:buChar char="●"/>
              <a:defRPr sz="1733"/>
            </a:lvl7pPr>
            <a:lvl8pPr marL="4876678" lvl="7" indent="-414856">
              <a:spcBef>
                <a:spcPts val="2133"/>
              </a:spcBef>
              <a:spcAft>
                <a:spcPts val="0"/>
              </a:spcAft>
              <a:buClr>
                <a:schemeClr val="dk1"/>
              </a:buClr>
              <a:buSzPts val="1300"/>
              <a:buChar char="○"/>
              <a:defRPr sz="1733"/>
            </a:lvl8pPr>
            <a:lvl9pPr marL="5486263" lvl="8" indent="-414856">
              <a:spcBef>
                <a:spcPts val="2133"/>
              </a:spcBef>
              <a:spcAft>
                <a:spcPts val="2133"/>
              </a:spcAft>
              <a:buClr>
                <a:schemeClr val="dk1"/>
              </a:buClr>
              <a:buSzPts val="1300"/>
              <a:buChar char="■"/>
              <a:defRPr sz="1733"/>
            </a:lvl9pPr>
          </a:lstStyle>
          <a:p>
            <a:endParaRPr/>
          </a:p>
        </p:txBody>
      </p:sp>
      <p:sp>
        <p:nvSpPr>
          <p:cNvPr id="30" name="Google Shape;30;p5"/>
          <p:cNvSpPr txBox="1">
            <a:spLocks noGrp="1"/>
          </p:cNvSpPr>
          <p:nvPr>
            <p:ph type="title"/>
          </p:nvPr>
        </p:nvSpPr>
        <p:spPr>
          <a:xfrm>
            <a:off x="1846133" y="731137"/>
            <a:ext cx="8499600" cy="7636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Clr>
                <a:schemeClr val="dk1"/>
              </a:buClr>
              <a:buSzPts val="4200"/>
              <a:buNone/>
              <a:defRPr sz="5333"/>
            </a:lvl1pPr>
            <a:lvl2pPr lvl="1" rtl="0">
              <a:spcBef>
                <a:spcPts val="0"/>
              </a:spcBef>
              <a:spcAft>
                <a:spcPts val="0"/>
              </a:spcAft>
              <a:buClr>
                <a:schemeClr val="lt2"/>
              </a:buClr>
              <a:buSzPts val="2800"/>
              <a:buNone/>
              <a:defRPr>
                <a:solidFill>
                  <a:schemeClr val="lt2"/>
                </a:solidFill>
              </a:defRPr>
            </a:lvl2pPr>
            <a:lvl3pPr lvl="2" rtl="0">
              <a:spcBef>
                <a:spcPts val="0"/>
              </a:spcBef>
              <a:spcAft>
                <a:spcPts val="0"/>
              </a:spcAft>
              <a:buClr>
                <a:schemeClr val="lt2"/>
              </a:buClr>
              <a:buSzPts val="2800"/>
              <a:buNone/>
              <a:defRPr>
                <a:solidFill>
                  <a:schemeClr val="lt2"/>
                </a:solidFill>
              </a:defRPr>
            </a:lvl3pPr>
            <a:lvl4pPr lvl="3" rtl="0">
              <a:spcBef>
                <a:spcPts val="0"/>
              </a:spcBef>
              <a:spcAft>
                <a:spcPts val="0"/>
              </a:spcAft>
              <a:buClr>
                <a:schemeClr val="lt2"/>
              </a:buClr>
              <a:buSzPts val="2800"/>
              <a:buNone/>
              <a:defRPr>
                <a:solidFill>
                  <a:schemeClr val="lt2"/>
                </a:solidFill>
              </a:defRPr>
            </a:lvl4pPr>
            <a:lvl5pPr lvl="4" rtl="0">
              <a:spcBef>
                <a:spcPts val="0"/>
              </a:spcBef>
              <a:spcAft>
                <a:spcPts val="0"/>
              </a:spcAft>
              <a:buClr>
                <a:schemeClr val="lt2"/>
              </a:buClr>
              <a:buSzPts val="2800"/>
              <a:buNone/>
              <a:defRPr>
                <a:solidFill>
                  <a:schemeClr val="lt2"/>
                </a:solidFill>
              </a:defRPr>
            </a:lvl5pPr>
            <a:lvl6pPr lvl="5" rtl="0">
              <a:spcBef>
                <a:spcPts val="0"/>
              </a:spcBef>
              <a:spcAft>
                <a:spcPts val="0"/>
              </a:spcAft>
              <a:buClr>
                <a:schemeClr val="lt2"/>
              </a:buClr>
              <a:buSzPts val="2800"/>
              <a:buNone/>
              <a:defRPr>
                <a:solidFill>
                  <a:schemeClr val="lt2"/>
                </a:solidFill>
              </a:defRPr>
            </a:lvl6pPr>
            <a:lvl7pPr lvl="6" rtl="0">
              <a:spcBef>
                <a:spcPts val="0"/>
              </a:spcBef>
              <a:spcAft>
                <a:spcPts val="0"/>
              </a:spcAft>
              <a:buClr>
                <a:schemeClr val="lt2"/>
              </a:buClr>
              <a:buSzPts val="2800"/>
              <a:buNone/>
              <a:defRPr>
                <a:solidFill>
                  <a:schemeClr val="lt2"/>
                </a:solidFill>
              </a:defRPr>
            </a:lvl7pPr>
            <a:lvl8pPr lvl="7" rtl="0">
              <a:spcBef>
                <a:spcPts val="0"/>
              </a:spcBef>
              <a:spcAft>
                <a:spcPts val="0"/>
              </a:spcAft>
              <a:buClr>
                <a:schemeClr val="lt2"/>
              </a:buClr>
              <a:buSzPts val="2800"/>
              <a:buNone/>
              <a:defRPr>
                <a:solidFill>
                  <a:schemeClr val="lt2"/>
                </a:solidFill>
              </a:defRPr>
            </a:lvl8pPr>
            <a:lvl9pPr lvl="8" rtl="0">
              <a:spcBef>
                <a:spcPts val="0"/>
              </a:spcBef>
              <a:spcAft>
                <a:spcPts val="0"/>
              </a:spcAft>
              <a:buClr>
                <a:schemeClr val="lt2"/>
              </a:buClr>
              <a:buSzPts val="2800"/>
              <a:buNone/>
              <a:defRPr>
                <a:solidFill>
                  <a:schemeClr val="lt2"/>
                </a:solidFill>
              </a:defRPr>
            </a:lvl9pPr>
          </a:lstStyle>
          <a:p>
            <a:endParaRPr/>
          </a:p>
        </p:txBody>
      </p:sp>
      <p:sp>
        <p:nvSpPr>
          <p:cNvPr id="31" name="Google Shape;31;p5"/>
          <p:cNvSpPr/>
          <p:nvPr/>
        </p:nvSpPr>
        <p:spPr>
          <a:xfrm rot="5400000" flipH="1">
            <a:off x="10873078"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2" name="Google Shape;32;p5"/>
          <p:cNvSpPr/>
          <p:nvPr/>
        </p:nvSpPr>
        <p:spPr>
          <a:xfrm rot="-5400000">
            <a:off x="569862"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646676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1176600" y="754103"/>
            <a:ext cx="9838800" cy="7636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Clr>
                <a:schemeClr val="dk1"/>
              </a:buClr>
              <a:buSzPts val="4200"/>
              <a:buNone/>
              <a:defRPr sz="4667"/>
            </a:lvl1pPr>
            <a:lvl2pPr lvl="1" rtl="0">
              <a:spcBef>
                <a:spcPts val="0"/>
              </a:spcBef>
              <a:spcAft>
                <a:spcPts val="0"/>
              </a:spcAft>
              <a:buClr>
                <a:schemeClr val="lt2"/>
              </a:buClr>
              <a:buSzPts val="2800"/>
              <a:buNone/>
              <a:defRPr>
                <a:solidFill>
                  <a:schemeClr val="lt2"/>
                </a:solidFill>
              </a:defRPr>
            </a:lvl2pPr>
            <a:lvl3pPr lvl="2" rtl="0">
              <a:spcBef>
                <a:spcPts val="0"/>
              </a:spcBef>
              <a:spcAft>
                <a:spcPts val="0"/>
              </a:spcAft>
              <a:buClr>
                <a:schemeClr val="lt2"/>
              </a:buClr>
              <a:buSzPts val="2800"/>
              <a:buNone/>
              <a:defRPr>
                <a:solidFill>
                  <a:schemeClr val="lt2"/>
                </a:solidFill>
              </a:defRPr>
            </a:lvl3pPr>
            <a:lvl4pPr lvl="3" rtl="0">
              <a:spcBef>
                <a:spcPts val="0"/>
              </a:spcBef>
              <a:spcAft>
                <a:spcPts val="0"/>
              </a:spcAft>
              <a:buClr>
                <a:schemeClr val="lt2"/>
              </a:buClr>
              <a:buSzPts val="2800"/>
              <a:buNone/>
              <a:defRPr>
                <a:solidFill>
                  <a:schemeClr val="lt2"/>
                </a:solidFill>
              </a:defRPr>
            </a:lvl4pPr>
            <a:lvl5pPr lvl="4" rtl="0">
              <a:spcBef>
                <a:spcPts val="0"/>
              </a:spcBef>
              <a:spcAft>
                <a:spcPts val="0"/>
              </a:spcAft>
              <a:buClr>
                <a:schemeClr val="lt2"/>
              </a:buClr>
              <a:buSzPts val="2800"/>
              <a:buNone/>
              <a:defRPr>
                <a:solidFill>
                  <a:schemeClr val="lt2"/>
                </a:solidFill>
              </a:defRPr>
            </a:lvl5pPr>
            <a:lvl6pPr lvl="5" rtl="0">
              <a:spcBef>
                <a:spcPts val="0"/>
              </a:spcBef>
              <a:spcAft>
                <a:spcPts val="0"/>
              </a:spcAft>
              <a:buClr>
                <a:schemeClr val="lt2"/>
              </a:buClr>
              <a:buSzPts val="2800"/>
              <a:buNone/>
              <a:defRPr>
                <a:solidFill>
                  <a:schemeClr val="lt2"/>
                </a:solidFill>
              </a:defRPr>
            </a:lvl6pPr>
            <a:lvl7pPr lvl="6" rtl="0">
              <a:spcBef>
                <a:spcPts val="0"/>
              </a:spcBef>
              <a:spcAft>
                <a:spcPts val="0"/>
              </a:spcAft>
              <a:buClr>
                <a:schemeClr val="lt2"/>
              </a:buClr>
              <a:buSzPts val="2800"/>
              <a:buNone/>
              <a:defRPr>
                <a:solidFill>
                  <a:schemeClr val="lt2"/>
                </a:solidFill>
              </a:defRPr>
            </a:lvl7pPr>
            <a:lvl8pPr lvl="7" rtl="0">
              <a:spcBef>
                <a:spcPts val="0"/>
              </a:spcBef>
              <a:spcAft>
                <a:spcPts val="0"/>
              </a:spcAft>
              <a:buClr>
                <a:schemeClr val="lt2"/>
              </a:buClr>
              <a:buSzPts val="2800"/>
              <a:buNone/>
              <a:defRPr>
                <a:solidFill>
                  <a:schemeClr val="lt2"/>
                </a:solidFill>
              </a:defRPr>
            </a:lvl8pPr>
            <a:lvl9pPr lvl="8" rtl="0">
              <a:spcBef>
                <a:spcPts val="0"/>
              </a:spcBef>
              <a:spcAft>
                <a:spcPts val="0"/>
              </a:spcAft>
              <a:buClr>
                <a:schemeClr val="lt2"/>
              </a:buClr>
              <a:buSzPts val="2800"/>
              <a:buNone/>
              <a:defRPr>
                <a:solidFill>
                  <a:schemeClr val="lt2"/>
                </a:solidFill>
              </a:defRPr>
            </a:lvl9pPr>
          </a:lstStyle>
          <a:p>
            <a:endParaRPr/>
          </a:p>
        </p:txBody>
      </p:sp>
    </p:spTree>
    <p:extLst>
      <p:ext uri="{BB962C8B-B14F-4D97-AF65-F5344CB8AC3E}">
        <p14:creationId xmlns:p14="http://schemas.microsoft.com/office/powerpoint/2010/main" val="2646256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5"/>
        <p:cNvGrpSpPr/>
        <p:nvPr/>
      </p:nvGrpSpPr>
      <p:grpSpPr>
        <a:xfrm>
          <a:off x="0" y="0"/>
          <a:ext cx="0" cy="0"/>
          <a:chOff x="0" y="0"/>
          <a:chExt cx="0" cy="0"/>
        </a:xfrm>
      </p:grpSpPr>
      <p:sp>
        <p:nvSpPr>
          <p:cNvPr id="36" name="Google Shape;36;p7"/>
          <p:cNvSpPr txBox="1">
            <a:spLocks noGrp="1"/>
          </p:cNvSpPr>
          <p:nvPr>
            <p:ph type="title"/>
          </p:nvPr>
        </p:nvSpPr>
        <p:spPr>
          <a:xfrm>
            <a:off x="1050467" y="2163867"/>
            <a:ext cx="5443600" cy="994400"/>
          </a:xfrm>
          <a:prstGeom prst="rect">
            <a:avLst/>
          </a:prstGeom>
        </p:spPr>
        <p:txBody>
          <a:bodyPr spcFirstLastPara="1" wrap="square" lIns="91425" tIns="91425" rIns="91425" bIns="91425" anchor="b" anchorCtr="0">
            <a:noAutofit/>
          </a:bodyPr>
          <a:lstStyle>
            <a:lvl1pPr lvl="0" rtl="0">
              <a:spcBef>
                <a:spcPts val="0"/>
              </a:spcBef>
              <a:spcAft>
                <a:spcPts val="0"/>
              </a:spcAft>
              <a:buSzPts val="4200"/>
              <a:buFont typeface="Source Sans Pro SemiBold"/>
              <a:buNone/>
              <a:defRPr sz="48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37" name="Google Shape;37;p7"/>
          <p:cNvSpPr txBox="1">
            <a:spLocks noGrp="1"/>
          </p:cNvSpPr>
          <p:nvPr>
            <p:ph type="subTitle" idx="1"/>
          </p:nvPr>
        </p:nvSpPr>
        <p:spPr>
          <a:xfrm flipH="1">
            <a:off x="1050467" y="3106933"/>
            <a:ext cx="5180800" cy="15872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a:lvl1pPr>
            <a:lvl2pPr lvl="1" algn="ctr" rtl="0">
              <a:lnSpc>
                <a:spcPct val="100000"/>
              </a:lnSpc>
              <a:spcBef>
                <a:spcPts val="2133"/>
              </a:spcBef>
              <a:spcAft>
                <a:spcPts val="0"/>
              </a:spcAft>
              <a:buSzPts val="1000"/>
              <a:buNone/>
              <a:defRPr sz="1333"/>
            </a:lvl2pPr>
            <a:lvl3pPr lvl="2" algn="ctr" rtl="0">
              <a:lnSpc>
                <a:spcPct val="100000"/>
              </a:lnSpc>
              <a:spcBef>
                <a:spcPts val="0"/>
              </a:spcBef>
              <a:spcAft>
                <a:spcPts val="0"/>
              </a:spcAft>
              <a:buSzPts val="1000"/>
              <a:buNone/>
              <a:defRPr sz="1333"/>
            </a:lvl3pPr>
            <a:lvl4pPr lvl="3" algn="ctr" rtl="0">
              <a:lnSpc>
                <a:spcPct val="100000"/>
              </a:lnSpc>
              <a:spcBef>
                <a:spcPts val="0"/>
              </a:spcBef>
              <a:spcAft>
                <a:spcPts val="0"/>
              </a:spcAft>
              <a:buSzPts val="1000"/>
              <a:buNone/>
              <a:defRPr sz="1333"/>
            </a:lvl4pPr>
            <a:lvl5pPr lvl="4" algn="ctr" rtl="0">
              <a:lnSpc>
                <a:spcPct val="100000"/>
              </a:lnSpc>
              <a:spcBef>
                <a:spcPts val="0"/>
              </a:spcBef>
              <a:spcAft>
                <a:spcPts val="0"/>
              </a:spcAft>
              <a:buSzPts val="1000"/>
              <a:buNone/>
              <a:defRPr sz="1333"/>
            </a:lvl5pPr>
            <a:lvl6pPr lvl="5" algn="ctr" rtl="0">
              <a:lnSpc>
                <a:spcPct val="100000"/>
              </a:lnSpc>
              <a:spcBef>
                <a:spcPts val="0"/>
              </a:spcBef>
              <a:spcAft>
                <a:spcPts val="0"/>
              </a:spcAft>
              <a:buSzPts val="1000"/>
              <a:buNone/>
              <a:defRPr sz="1333"/>
            </a:lvl6pPr>
            <a:lvl7pPr lvl="6" algn="ctr" rtl="0">
              <a:lnSpc>
                <a:spcPct val="100000"/>
              </a:lnSpc>
              <a:spcBef>
                <a:spcPts val="0"/>
              </a:spcBef>
              <a:spcAft>
                <a:spcPts val="0"/>
              </a:spcAft>
              <a:buSzPts val="1000"/>
              <a:buNone/>
              <a:defRPr sz="1333"/>
            </a:lvl7pPr>
            <a:lvl8pPr lvl="7" algn="ctr" rtl="0">
              <a:lnSpc>
                <a:spcPct val="100000"/>
              </a:lnSpc>
              <a:spcBef>
                <a:spcPts val="0"/>
              </a:spcBef>
              <a:spcAft>
                <a:spcPts val="0"/>
              </a:spcAft>
              <a:buSzPts val="1000"/>
              <a:buNone/>
              <a:defRPr sz="1333"/>
            </a:lvl8pPr>
            <a:lvl9pPr lvl="8" algn="ctr" rtl="0">
              <a:lnSpc>
                <a:spcPct val="100000"/>
              </a:lnSpc>
              <a:spcBef>
                <a:spcPts val="0"/>
              </a:spcBef>
              <a:spcAft>
                <a:spcPts val="0"/>
              </a:spcAft>
              <a:buSzPts val="1000"/>
              <a:buNone/>
              <a:defRPr sz="1333"/>
            </a:lvl9pPr>
          </a:lstStyle>
          <a:p>
            <a:endParaRPr/>
          </a:p>
        </p:txBody>
      </p:sp>
      <p:sp>
        <p:nvSpPr>
          <p:cNvPr id="38" name="Google Shape;38;p7"/>
          <p:cNvSpPr/>
          <p:nvPr/>
        </p:nvSpPr>
        <p:spPr>
          <a:xfrm flipH="1">
            <a:off x="584426" y="584801"/>
            <a:ext cx="5511572"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9" name="Google Shape;39;p7"/>
          <p:cNvSpPr/>
          <p:nvPr/>
        </p:nvSpPr>
        <p:spPr>
          <a:xfrm rot="-5400000" flipH="1">
            <a:off x="569858" y="5542055"/>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65179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7457067" y="1146633"/>
            <a:ext cx="3912000" cy="29200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Clr>
                <a:schemeClr val="dk1"/>
              </a:buClr>
              <a:buSzPts val="4200"/>
              <a:buNone/>
              <a:defRPr>
                <a:solidFill>
                  <a:schemeClr val="dk1"/>
                </a:solidFill>
              </a:defRPr>
            </a:lvl1pPr>
            <a:lvl2pPr lvl="1" rtl="0">
              <a:spcBef>
                <a:spcPts val="0"/>
              </a:spcBef>
              <a:spcAft>
                <a:spcPts val="0"/>
              </a:spcAft>
              <a:buClr>
                <a:schemeClr val="dk1"/>
              </a:buClr>
              <a:buSzPts val="2800"/>
              <a:buNone/>
              <a:defRPr>
                <a:solidFill>
                  <a:schemeClr val="dk1"/>
                </a:solidFill>
              </a:defRPr>
            </a:lvl2pPr>
            <a:lvl3pPr lvl="2" rtl="0">
              <a:spcBef>
                <a:spcPts val="0"/>
              </a:spcBef>
              <a:spcAft>
                <a:spcPts val="0"/>
              </a:spcAft>
              <a:buClr>
                <a:schemeClr val="dk1"/>
              </a:buClr>
              <a:buSzPts val="2800"/>
              <a:buNone/>
              <a:defRPr>
                <a:solidFill>
                  <a:schemeClr val="dk1"/>
                </a:solidFill>
              </a:defRPr>
            </a:lvl3pPr>
            <a:lvl4pPr lvl="3" rtl="0">
              <a:spcBef>
                <a:spcPts val="0"/>
              </a:spcBef>
              <a:spcAft>
                <a:spcPts val="0"/>
              </a:spcAft>
              <a:buClr>
                <a:schemeClr val="dk1"/>
              </a:buClr>
              <a:buSzPts val="2800"/>
              <a:buNone/>
              <a:defRPr>
                <a:solidFill>
                  <a:schemeClr val="dk1"/>
                </a:solidFill>
              </a:defRPr>
            </a:lvl4pPr>
            <a:lvl5pPr lvl="4" rtl="0">
              <a:spcBef>
                <a:spcPts val="0"/>
              </a:spcBef>
              <a:spcAft>
                <a:spcPts val="0"/>
              </a:spcAft>
              <a:buClr>
                <a:schemeClr val="dk1"/>
              </a:buClr>
              <a:buSzPts val="2800"/>
              <a:buNone/>
              <a:defRPr>
                <a:solidFill>
                  <a:schemeClr val="dk1"/>
                </a:solidFill>
              </a:defRPr>
            </a:lvl5pPr>
            <a:lvl6pPr lvl="5" rtl="0">
              <a:spcBef>
                <a:spcPts val="0"/>
              </a:spcBef>
              <a:spcAft>
                <a:spcPts val="0"/>
              </a:spcAft>
              <a:buClr>
                <a:schemeClr val="dk1"/>
              </a:buClr>
              <a:buSzPts val="2800"/>
              <a:buNone/>
              <a:defRPr>
                <a:solidFill>
                  <a:schemeClr val="dk1"/>
                </a:solidFill>
              </a:defRPr>
            </a:lvl6pPr>
            <a:lvl7pPr lvl="6" rtl="0">
              <a:spcBef>
                <a:spcPts val="0"/>
              </a:spcBef>
              <a:spcAft>
                <a:spcPts val="0"/>
              </a:spcAft>
              <a:buClr>
                <a:schemeClr val="dk1"/>
              </a:buClr>
              <a:buSzPts val="2800"/>
              <a:buNone/>
              <a:defRPr>
                <a:solidFill>
                  <a:schemeClr val="dk1"/>
                </a:solidFill>
              </a:defRPr>
            </a:lvl7pPr>
            <a:lvl8pPr lvl="7" rtl="0">
              <a:spcBef>
                <a:spcPts val="0"/>
              </a:spcBef>
              <a:spcAft>
                <a:spcPts val="0"/>
              </a:spcAft>
              <a:buClr>
                <a:schemeClr val="dk1"/>
              </a:buClr>
              <a:buSzPts val="2800"/>
              <a:buNone/>
              <a:defRPr>
                <a:solidFill>
                  <a:schemeClr val="dk1"/>
                </a:solidFill>
              </a:defRPr>
            </a:lvl8pPr>
            <a:lvl9pPr lvl="8" rtl="0">
              <a:spcBef>
                <a:spcPts val="0"/>
              </a:spcBef>
              <a:spcAft>
                <a:spcPts val="0"/>
              </a:spcAft>
              <a:buClr>
                <a:schemeClr val="dk1"/>
              </a:buClr>
              <a:buSzPts val="2800"/>
              <a:buNone/>
              <a:defRPr>
                <a:solidFill>
                  <a:schemeClr val="dk1"/>
                </a:solidFill>
              </a:defRPr>
            </a:lvl9pPr>
          </a:lstStyle>
          <a:p>
            <a:endParaRPr/>
          </a:p>
        </p:txBody>
      </p:sp>
    </p:spTree>
    <p:extLst>
      <p:ext uri="{BB962C8B-B14F-4D97-AF65-F5344CB8AC3E}">
        <p14:creationId xmlns:p14="http://schemas.microsoft.com/office/powerpoint/2010/main" val="240554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2"/>
        <p:cNvGrpSpPr/>
        <p:nvPr/>
      </p:nvGrpSpPr>
      <p:grpSpPr>
        <a:xfrm>
          <a:off x="0" y="0"/>
          <a:ext cx="0" cy="0"/>
          <a:chOff x="0" y="0"/>
          <a:chExt cx="0" cy="0"/>
        </a:xfrm>
      </p:grpSpPr>
      <p:sp>
        <p:nvSpPr>
          <p:cNvPr id="43" name="Google Shape;43;p9"/>
          <p:cNvSpPr txBox="1">
            <a:spLocks noGrp="1"/>
          </p:cNvSpPr>
          <p:nvPr>
            <p:ph type="subTitle" idx="1"/>
          </p:nvPr>
        </p:nvSpPr>
        <p:spPr>
          <a:xfrm>
            <a:off x="1710633" y="3530600"/>
            <a:ext cx="3702400" cy="159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2133"/>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44" name="Google Shape;44;p9"/>
          <p:cNvSpPr txBox="1">
            <a:spLocks noGrp="1"/>
          </p:cNvSpPr>
          <p:nvPr>
            <p:ph type="title"/>
          </p:nvPr>
        </p:nvSpPr>
        <p:spPr>
          <a:xfrm>
            <a:off x="1710633" y="1975000"/>
            <a:ext cx="3702400" cy="14540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4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218431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2953133" y="1977500"/>
            <a:ext cx="6285600" cy="1905600"/>
          </a:xfrm>
          <a:prstGeom prst="rect">
            <a:avLst/>
          </a:prstGeom>
        </p:spPr>
        <p:txBody>
          <a:bodyPr spcFirstLastPara="1" wrap="square" lIns="91425" tIns="91425" rIns="91425" bIns="91425" anchor="ctr" anchorCtr="0">
            <a:noAutofit/>
          </a:bodyPr>
          <a:lstStyle>
            <a:lvl1pPr marL="609585" lvl="0" indent="-304792" algn="ctr">
              <a:lnSpc>
                <a:spcPct val="100000"/>
              </a:lnSpc>
              <a:spcBef>
                <a:spcPts val="0"/>
              </a:spcBef>
              <a:spcAft>
                <a:spcPts val="0"/>
              </a:spcAft>
              <a:buClr>
                <a:schemeClr val="accent2"/>
              </a:buClr>
              <a:buSzPts val="4000"/>
              <a:buFont typeface="Montserrat"/>
              <a:buNone/>
              <a:defRPr sz="5333" b="1">
                <a:solidFill>
                  <a:schemeClr val="dk1"/>
                </a:solidFill>
                <a:latin typeface="EB Garamond"/>
                <a:ea typeface="EB Garamond"/>
                <a:cs typeface="EB Garamond"/>
                <a:sym typeface="EB Garamond"/>
              </a:defRPr>
            </a:lvl1pPr>
          </a:lstStyle>
          <a:p>
            <a:endParaRPr/>
          </a:p>
        </p:txBody>
      </p:sp>
    </p:spTree>
    <p:extLst>
      <p:ext uri="{BB962C8B-B14F-4D97-AF65-F5344CB8AC3E}">
        <p14:creationId xmlns:p14="http://schemas.microsoft.com/office/powerpoint/2010/main" val="7679943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7"/>
        <p:cNvGrpSpPr/>
        <p:nvPr/>
      </p:nvGrpSpPr>
      <p:grpSpPr>
        <a:xfrm>
          <a:off x="0" y="0"/>
          <a:ext cx="0" cy="0"/>
          <a:chOff x="0" y="0"/>
          <a:chExt cx="0" cy="0"/>
        </a:xfrm>
      </p:grpSpPr>
      <p:sp>
        <p:nvSpPr>
          <p:cNvPr id="48" name="Google Shape;48;p11"/>
          <p:cNvSpPr txBox="1">
            <a:spLocks noGrp="1"/>
          </p:cNvSpPr>
          <p:nvPr>
            <p:ph type="title" hasCustomPrompt="1"/>
          </p:nvPr>
        </p:nvSpPr>
        <p:spPr>
          <a:xfrm>
            <a:off x="2482867" y="2276867"/>
            <a:ext cx="7226000" cy="17344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SzPts val="7200"/>
              <a:buNone/>
              <a:defRPr sz="9600">
                <a:solidFill>
                  <a:schemeClr val="accent5"/>
                </a:solidFill>
              </a:defRPr>
            </a:lvl1pPr>
            <a:lvl2pPr lvl="1" algn="ctr">
              <a:spcBef>
                <a:spcPts val="0"/>
              </a:spcBef>
              <a:spcAft>
                <a:spcPts val="0"/>
              </a:spcAft>
              <a:buSzPts val="7200"/>
              <a:buNone/>
              <a:defRPr sz="9600"/>
            </a:lvl2pPr>
            <a:lvl3pPr lvl="2" algn="ctr">
              <a:spcBef>
                <a:spcPts val="0"/>
              </a:spcBef>
              <a:spcAft>
                <a:spcPts val="0"/>
              </a:spcAft>
              <a:buSzPts val="7200"/>
              <a:buNone/>
              <a:defRPr sz="9600"/>
            </a:lvl3pPr>
            <a:lvl4pPr lvl="3" algn="ctr">
              <a:spcBef>
                <a:spcPts val="0"/>
              </a:spcBef>
              <a:spcAft>
                <a:spcPts val="0"/>
              </a:spcAft>
              <a:buSzPts val="7200"/>
              <a:buNone/>
              <a:defRPr sz="9600"/>
            </a:lvl4pPr>
            <a:lvl5pPr lvl="4" algn="ctr">
              <a:spcBef>
                <a:spcPts val="0"/>
              </a:spcBef>
              <a:spcAft>
                <a:spcPts val="0"/>
              </a:spcAft>
              <a:buSzPts val="7200"/>
              <a:buNone/>
              <a:defRPr sz="9600"/>
            </a:lvl5pPr>
            <a:lvl6pPr lvl="5" algn="ctr">
              <a:spcBef>
                <a:spcPts val="0"/>
              </a:spcBef>
              <a:spcAft>
                <a:spcPts val="0"/>
              </a:spcAft>
              <a:buSzPts val="7200"/>
              <a:buNone/>
              <a:defRPr sz="9600"/>
            </a:lvl6pPr>
            <a:lvl7pPr lvl="6" algn="ctr">
              <a:spcBef>
                <a:spcPts val="0"/>
              </a:spcBef>
              <a:spcAft>
                <a:spcPts val="0"/>
              </a:spcAft>
              <a:buSzPts val="7200"/>
              <a:buNone/>
              <a:defRPr sz="9600"/>
            </a:lvl7pPr>
            <a:lvl8pPr lvl="7" algn="ctr">
              <a:spcBef>
                <a:spcPts val="0"/>
              </a:spcBef>
              <a:spcAft>
                <a:spcPts val="0"/>
              </a:spcAft>
              <a:buSzPts val="7200"/>
              <a:buNone/>
              <a:defRPr sz="9600"/>
            </a:lvl8pPr>
            <a:lvl9pPr lvl="8" algn="ctr">
              <a:spcBef>
                <a:spcPts val="0"/>
              </a:spcBef>
              <a:spcAft>
                <a:spcPts val="0"/>
              </a:spcAft>
              <a:buSzPts val="7200"/>
              <a:buNone/>
              <a:defRPr sz="9600"/>
            </a:lvl9pPr>
          </a:lstStyle>
          <a:p>
            <a:r>
              <a:t>xx%</a:t>
            </a:r>
          </a:p>
        </p:txBody>
      </p:sp>
      <p:sp>
        <p:nvSpPr>
          <p:cNvPr id="49" name="Google Shape;49;p11"/>
          <p:cNvSpPr txBox="1">
            <a:spLocks noGrp="1"/>
          </p:cNvSpPr>
          <p:nvPr>
            <p:ph type="subTitle" idx="1"/>
          </p:nvPr>
        </p:nvSpPr>
        <p:spPr>
          <a:xfrm>
            <a:off x="1446333" y="3982333"/>
            <a:ext cx="9299200" cy="598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2133"/>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Tree>
    <p:extLst>
      <p:ext uri="{BB962C8B-B14F-4D97-AF65-F5344CB8AC3E}">
        <p14:creationId xmlns:p14="http://schemas.microsoft.com/office/powerpoint/2010/main" val="26236878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0"/>
        <p:cNvGrpSpPr/>
        <p:nvPr/>
      </p:nvGrpSpPr>
      <p:grpSpPr>
        <a:xfrm>
          <a:off x="0" y="0"/>
          <a:ext cx="0" cy="0"/>
          <a:chOff x="0" y="0"/>
          <a:chExt cx="0" cy="0"/>
        </a:xfrm>
      </p:grpSpPr>
    </p:spTree>
    <p:extLst>
      <p:ext uri="{BB962C8B-B14F-4D97-AF65-F5344CB8AC3E}">
        <p14:creationId xmlns:p14="http://schemas.microsoft.com/office/powerpoint/2010/main" val="11285995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Section Header 1">
  <p:cSld name="Section Header 1">
    <p:bg>
      <p:bgPr>
        <a:solidFill>
          <a:schemeClr val="accent3"/>
        </a:solidFill>
        <a:effectLst/>
      </p:bgPr>
    </p:bg>
    <p:spTree>
      <p:nvGrpSpPr>
        <p:cNvPr id="1" name="Shape 51"/>
        <p:cNvGrpSpPr/>
        <p:nvPr/>
      </p:nvGrpSpPr>
      <p:grpSpPr>
        <a:xfrm>
          <a:off x="0" y="0"/>
          <a:ext cx="0" cy="0"/>
          <a:chOff x="0" y="0"/>
          <a:chExt cx="0" cy="0"/>
        </a:xfrm>
      </p:grpSpPr>
      <p:sp>
        <p:nvSpPr>
          <p:cNvPr id="52" name="Google Shape;52;p13"/>
          <p:cNvSpPr txBox="1">
            <a:spLocks noGrp="1"/>
          </p:cNvSpPr>
          <p:nvPr>
            <p:ph type="title"/>
          </p:nvPr>
        </p:nvSpPr>
        <p:spPr>
          <a:xfrm rot="228">
            <a:off x="3078400" y="4665303"/>
            <a:ext cx="6035200" cy="869600"/>
          </a:xfrm>
          <a:prstGeom prst="rect">
            <a:avLst/>
          </a:prstGeom>
          <a:noFill/>
          <a:ln>
            <a:noFill/>
          </a:ln>
        </p:spPr>
        <p:txBody>
          <a:bodyPr spcFirstLastPara="1" wrap="square" lIns="91425" tIns="91425" rIns="91425" bIns="91425" anchor="ctr" anchorCtr="0">
            <a:noAutofit/>
          </a:bodyPr>
          <a:lstStyle>
            <a:lvl1pPr lvl="0" algn="ctr" rtl="0">
              <a:lnSpc>
                <a:spcPct val="90000"/>
              </a:lnSpc>
              <a:spcBef>
                <a:spcPts val="0"/>
              </a:spcBef>
              <a:spcAft>
                <a:spcPts val="0"/>
              </a:spcAft>
              <a:buClr>
                <a:schemeClr val="lt2"/>
              </a:buClr>
              <a:buSzPts val="4800"/>
              <a:buNone/>
              <a:defRPr sz="5333">
                <a:solidFill>
                  <a:schemeClr val="accent4"/>
                </a:solidFill>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53" name="Google Shape;53;p13"/>
          <p:cNvSpPr txBox="1">
            <a:spLocks noGrp="1"/>
          </p:cNvSpPr>
          <p:nvPr>
            <p:ph type="title" idx="2" hasCustomPrompt="1"/>
          </p:nvPr>
        </p:nvSpPr>
        <p:spPr>
          <a:xfrm>
            <a:off x="3898233" y="1552233"/>
            <a:ext cx="4395600" cy="2127600"/>
          </a:xfrm>
          <a:prstGeom prst="rect">
            <a:avLst/>
          </a:prstGeom>
          <a:ln>
            <a:noFill/>
          </a:ln>
        </p:spPr>
        <p:txBody>
          <a:bodyPr spcFirstLastPara="1" wrap="square" lIns="91425" tIns="91425" rIns="91425" bIns="91425" anchor="b" anchorCtr="0">
            <a:noAutofit/>
          </a:bodyPr>
          <a:lstStyle>
            <a:lvl1pPr lvl="0" algn="ctr" rtl="0">
              <a:spcBef>
                <a:spcPts val="0"/>
              </a:spcBef>
              <a:spcAft>
                <a:spcPts val="0"/>
              </a:spcAft>
              <a:buClr>
                <a:schemeClr val="accent4"/>
              </a:buClr>
              <a:buSzPts val="7200"/>
              <a:buNone/>
              <a:defRPr sz="13333">
                <a:solidFill>
                  <a:schemeClr val="lt2"/>
                </a:solidFill>
              </a:defRPr>
            </a:lvl1pPr>
            <a:lvl2pPr lvl="1" rtl="0">
              <a:spcBef>
                <a:spcPts val="0"/>
              </a:spcBef>
              <a:spcAft>
                <a:spcPts val="0"/>
              </a:spcAft>
              <a:buSzPts val="7200"/>
              <a:buNone/>
              <a:defRPr sz="9600"/>
            </a:lvl2pPr>
            <a:lvl3pPr lvl="2" rtl="0">
              <a:spcBef>
                <a:spcPts val="0"/>
              </a:spcBef>
              <a:spcAft>
                <a:spcPts val="0"/>
              </a:spcAft>
              <a:buSzPts val="7200"/>
              <a:buNone/>
              <a:defRPr sz="9600"/>
            </a:lvl3pPr>
            <a:lvl4pPr lvl="3" rtl="0">
              <a:spcBef>
                <a:spcPts val="0"/>
              </a:spcBef>
              <a:spcAft>
                <a:spcPts val="0"/>
              </a:spcAft>
              <a:buSzPts val="7200"/>
              <a:buNone/>
              <a:defRPr sz="9600"/>
            </a:lvl4pPr>
            <a:lvl5pPr lvl="4" rtl="0">
              <a:spcBef>
                <a:spcPts val="0"/>
              </a:spcBef>
              <a:spcAft>
                <a:spcPts val="0"/>
              </a:spcAft>
              <a:buSzPts val="7200"/>
              <a:buNone/>
              <a:defRPr sz="9600"/>
            </a:lvl5pPr>
            <a:lvl6pPr lvl="5" rtl="0">
              <a:spcBef>
                <a:spcPts val="0"/>
              </a:spcBef>
              <a:spcAft>
                <a:spcPts val="0"/>
              </a:spcAft>
              <a:buSzPts val="7200"/>
              <a:buNone/>
              <a:defRPr sz="9600"/>
            </a:lvl6pPr>
            <a:lvl7pPr lvl="6" rtl="0">
              <a:spcBef>
                <a:spcPts val="0"/>
              </a:spcBef>
              <a:spcAft>
                <a:spcPts val="0"/>
              </a:spcAft>
              <a:buSzPts val="7200"/>
              <a:buNone/>
              <a:defRPr sz="9600"/>
            </a:lvl7pPr>
            <a:lvl8pPr lvl="7" rtl="0">
              <a:spcBef>
                <a:spcPts val="0"/>
              </a:spcBef>
              <a:spcAft>
                <a:spcPts val="0"/>
              </a:spcAft>
              <a:buSzPts val="7200"/>
              <a:buNone/>
              <a:defRPr sz="9600"/>
            </a:lvl8pPr>
            <a:lvl9pPr lvl="8" rtl="0">
              <a:spcBef>
                <a:spcPts val="0"/>
              </a:spcBef>
              <a:spcAft>
                <a:spcPts val="0"/>
              </a:spcAft>
              <a:buSzPts val="7200"/>
              <a:buNone/>
              <a:defRPr sz="9600"/>
            </a:lvl9pPr>
          </a:lstStyle>
          <a:p>
            <a:r>
              <a:t>xx%</a:t>
            </a:r>
          </a:p>
        </p:txBody>
      </p:sp>
      <p:sp>
        <p:nvSpPr>
          <p:cNvPr id="54" name="Google Shape;54;p13"/>
          <p:cNvSpPr txBox="1">
            <a:spLocks noGrp="1"/>
          </p:cNvSpPr>
          <p:nvPr>
            <p:ph type="subTitle" idx="1"/>
          </p:nvPr>
        </p:nvSpPr>
        <p:spPr>
          <a:xfrm>
            <a:off x="3240067" y="5338013"/>
            <a:ext cx="5717200" cy="51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200"/>
              <a:buNone/>
              <a:defRPr>
                <a:solidFill>
                  <a:schemeClr val="lt1"/>
                </a:solidFill>
              </a:defRPr>
            </a:lvl1pPr>
            <a:lvl2pPr lvl="1" algn="ctr" rtl="0">
              <a:lnSpc>
                <a:spcPct val="100000"/>
              </a:lnSpc>
              <a:spcBef>
                <a:spcPts val="2133"/>
              </a:spcBef>
              <a:spcAft>
                <a:spcPts val="0"/>
              </a:spcAft>
              <a:buClr>
                <a:schemeClr val="lt1"/>
              </a:buClr>
              <a:buSzPts val="1200"/>
              <a:buNone/>
              <a:defRPr sz="1600">
                <a:solidFill>
                  <a:schemeClr val="lt1"/>
                </a:solidFill>
              </a:defRPr>
            </a:lvl2pPr>
            <a:lvl3pPr lvl="2" algn="ctr" rtl="0">
              <a:lnSpc>
                <a:spcPct val="100000"/>
              </a:lnSpc>
              <a:spcBef>
                <a:spcPts val="0"/>
              </a:spcBef>
              <a:spcAft>
                <a:spcPts val="0"/>
              </a:spcAft>
              <a:buClr>
                <a:schemeClr val="lt1"/>
              </a:buClr>
              <a:buSzPts val="1200"/>
              <a:buNone/>
              <a:defRPr sz="1600">
                <a:solidFill>
                  <a:schemeClr val="lt1"/>
                </a:solidFill>
              </a:defRPr>
            </a:lvl3pPr>
            <a:lvl4pPr lvl="3" algn="ctr" rtl="0">
              <a:lnSpc>
                <a:spcPct val="100000"/>
              </a:lnSpc>
              <a:spcBef>
                <a:spcPts val="0"/>
              </a:spcBef>
              <a:spcAft>
                <a:spcPts val="0"/>
              </a:spcAft>
              <a:buClr>
                <a:schemeClr val="lt1"/>
              </a:buClr>
              <a:buSzPts val="1200"/>
              <a:buNone/>
              <a:defRPr sz="1600">
                <a:solidFill>
                  <a:schemeClr val="lt1"/>
                </a:solidFill>
              </a:defRPr>
            </a:lvl4pPr>
            <a:lvl5pPr lvl="4" algn="ctr" rtl="0">
              <a:lnSpc>
                <a:spcPct val="100000"/>
              </a:lnSpc>
              <a:spcBef>
                <a:spcPts val="0"/>
              </a:spcBef>
              <a:spcAft>
                <a:spcPts val="0"/>
              </a:spcAft>
              <a:buClr>
                <a:schemeClr val="lt1"/>
              </a:buClr>
              <a:buSzPts val="1200"/>
              <a:buNone/>
              <a:defRPr sz="1600">
                <a:solidFill>
                  <a:schemeClr val="lt1"/>
                </a:solidFill>
              </a:defRPr>
            </a:lvl5pPr>
            <a:lvl6pPr lvl="5" algn="ctr" rtl="0">
              <a:lnSpc>
                <a:spcPct val="100000"/>
              </a:lnSpc>
              <a:spcBef>
                <a:spcPts val="0"/>
              </a:spcBef>
              <a:spcAft>
                <a:spcPts val="0"/>
              </a:spcAft>
              <a:buClr>
                <a:schemeClr val="lt1"/>
              </a:buClr>
              <a:buSzPts val="1200"/>
              <a:buNone/>
              <a:defRPr sz="1600">
                <a:solidFill>
                  <a:schemeClr val="lt1"/>
                </a:solidFill>
              </a:defRPr>
            </a:lvl6pPr>
            <a:lvl7pPr lvl="6" algn="ctr" rtl="0">
              <a:lnSpc>
                <a:spcPct val="100000"/>
              </a:lnSpc>
              <a:spcBef>
                <a:spcPts val="0"/>
              </a:spcBef>
              <a:spcAft>
                <a:spcPts val="0"/>
              </a:spcAft>
              <a:buClr>
                <a:schemeClr val="lt1"/>
              </a:buClr>
              <a:buSzPts val="1200"/>
              <a:buNone/>
              <a:defRPr sz="1600">
                <a:solidFill>
                  <a:schemeClr val="lt1"/>
                </a:solidFill>
              </a:defRPr>
            </a:lvl7pPr>
            <a:lvl8pPr lvl="7" algn="ctr" rtl="0">
              <a:lnSpc>
                <a:spcPct val="100000"/>
              </a:lnSpc>
              <a:spcBef>
                <a:spcPts val="0"/>
              </a:spcBef>
              <a:spcAft>
                <a:spcPts val="0"/>
              </a:spcAft>
              <a:buClr>
                <a:schemeClr val="lt1"/>
              </a:buClr>
              <a:buSzPts val="1200"/>
              <a:buNone/>
              <a:defRPr sz="1600">
                <a:solidFill>
                  <a:schemeClr val="lt1"/>
                </a:solidFill>
              </a:defRPr>
            </a:lvl8pPr>
            <a:lvl9pPr lvl="8" algn="ctr" rtl="0">
              <a:lnSpc>
                <a:spcPct val="100000"/>
              </a:lnSpc>
              <a:spcBef>
                <a:spcPts val="0"/>
              </a:spcBef>
              <a:spcAft>
                <a:spcPts val="0"/>
              </a:spcAft>
              <a:buClr>
                <a:schemeClr val="lt1"/>
              </a:buClr>
              <a:buSzPts val="1200"/>
              <a:buNone/>
              <a:defRPr sz="1600">
                <a:solidFill>
                  <a:schemeClr val="lt1"/>
                </a:solidFill>
              </a:defRPr>
            </a:lvl9pPr>
          </a:lstStyle>
          <a:p>
            <a:endParaRPr/>
          </a:p>
        </p:txBody>
      </p:sp>
      <p:sp>
        <p:nvSpPr>
          <p:cNvPr id="55" name="Google Shape;55;p13"/>
          <p:cNvSpPr/>
          <p:nvPr/>
        </p:nvSpPr>
        <p:spPr>
          <a:xfrm rot="5400000" flipH="1">
            <a:off x="7941549" y="2599313"/>
            <a:ext cx="5685724"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56" name="Google Shape;56;p13"/>
          <p:cNvSpPr/>
          <p:nvPr/>
        </p:nvSpPr>
        <p:spPr>
          <a:xfrm rot="-5400000" flipH="1">
            <a:off x="-1432973" y="2598805"/>
            <a:ext cx="5691728"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895743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able of Contens">
  <p:cSld name="Table of Contens">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821200" y="361059"/>
            <a:ext cx="10549600" cy="109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200"/>
              <a:buNone/>
              <a:defRPr sz="56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59" name="Google Shape;59;p14"/>
          <p:cNvSpPr txBox="1">
            <a:spLocks noGrp="1"/>
          </p:cNvSpPr>
          <p:nvPr>
            <p:ph type="subTitle" idx="1"/>
          </p:nvPr>
        </p:nvSpPr>
        <p:spPr>
          <a:xfrm>
            <a:off x="8116365" y="4880284"/>
            <a:ext cx="2898000" cy="47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solidFill>
                  <a:schemeClr val="dk1"/>
                </a:solidFill>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60" name="Google Shape;60;p14"/>
          <p:cNvSpPr txBox="1">
            <a:spLocks noGrp="1"/>
          </p:cNvSpPr>
          <p:nvPr>
            <p:ph type="title" idx="2" hasCustomPrompt="1"/>
          </p:nvPr>
        </p:nvSpPr>
        <p:spPr>
          <a:xfrm>
            <a:off x="1670697" y="2720233"/>
            <a:ext cx="1890000" cy="1389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400"/>
              <a:buNone/>
              <a:defRPr sz="10666">
                <a:solidFill>
                  <a:schemeClr val="accent1"/>
                </a:solidFill>
              </a:defRPr>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
        <p:nvSpPr>
          <p:cNvPr id="61" name="Google Shape;61;p14"/>
          <p:cNvSpPr txBox="1">
            <a:spLocks noGrp="1"/>
          </p:cNvSpPr>
          <p:nvPr>
            <p:ph type="title" idx="3" hasCustomPrompt="1"/>
          </p:nvPr>
        </p:nvSpPr>
        <p:spPr>
          <a:xfrm>
            <a:off x="5048100" y="2726433"/>
            <a:ext cx="2082800" cy="1376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400"/>
              <a:buNone/>
              <a:defRPr sz="10666">
                <a:solidFill>
                  <a:schemeClr val="accent1"/>
                </a:solidFill>
              </a:defRPr>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
        <p:nvSpPr>
          <p:cNvPr id="62" name="Google Shape;62;p14"/>
          <p:cNvSpPr txBox="1">
            <a:spLocks noGrp="1"/>
          </p:cNvSpPr>
          <p:nvPr>
            <p:ph type="title" idx="4" hasCustomPrompt="1"/>
          </p:nvPr>
        </p:nvSpPr>
        <p:spPr>
          <a:xfrm>
            <a:off x="8466633" y="2726433"/>
            <a:ext cx="2201600" cy="1376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400"/>
              <a:buNone/>
              <a:defRPr sz="10666">
                <a:solidFill>
                  <a:schemeClr val="accent1"/>
                </a:solidFill>
              </a:defRPr>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
        <p:nvSpPr>
          <p:cNvPr id="63" name="Google Shape;63;p14"/>
          <p:cNvSpPr txBox="1">
            <a:spLocks noGrp="1"/>
          </p:cNvSpPr>
          <p:nvPr>
            <p:ph type="subTitle" idx="5"/>
          </p:nvPr>
        </p:nvSpPr>
        <p:spPr>
          <a:xfrm>
            <a:off x="1074900" y="4307200"/>
            <a:ext cx="3072400" cy="6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1pPr>
            <a:lvl2pPr lvl="1"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2pPr>
            <a:lvl3pPr lvl="2"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3pPr>
            <a:lvl4pPr lvl="3"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4pPr>
            <a:lvl5pPr lvl="4"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5pPr>
            <a:lvl6pPr lvl="5"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6pPr>
            <a:lvl7pPr lvl="6"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7pPr>
            <a:lvl8pPr lvl="7"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8pPr>
            <a:lvl9pPr lvl="8"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9pPr>
          </a:lstStyle>
          <a:p>
            <a:endParaRPr/>
          </a:p>
        </p:txBody>
      </p:sp>
      <p:sp>
        <p:nvSpPr>
          <p:cNvPr id="64" name="Google Shape;64;p14"/>
          <p:cNvSpPr txBox="1">
            <a:spLocks noGrp="1"/>
          </p:cNvSpPr>
          <p:nvPr>
            <p:ph type="subTitle" idx="6"/>
          </p:nvPr>
        </p:nvSpPr>
        <p:spPr>
          <a:xfrm>
            <a:off x="4559567" y="4307200"/>
            <a:ext cx="3072400" cy="6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1pPr>
            <a:lvl2pPr lvl="1"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2pPr>
            <a:lvl3pPr lvl="2"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3pPr>
            <a:lvl4pPr lvl="3"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4pPr>
            <a:lvl5pPr lvl="4"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5pPr>
            <a:lvl6pPr lvl="5"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6pPr>
            <a:lvl7pPr lvl="6"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7pPr>
            <a:lvl8pPr lvl="7"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8pPr>
            <a:lvl9pPr lvl="8"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9pPr>
          </a:lstStyle>
          <a:p>
            <a:endParaRPr/>
          </a:p>
        </p:txBody>
      </p:sp>
      <p:sp>
        <p:nvSpPr>
          <p:cNvPr id="65" name="Google Shape;65;p14"/>
          <p:cNvSpPr txBox="1">
            <a:spLocks noGrp="1"/>
          </p:cNvSpPr>
          <p:nvPr>
            <p:ph type="subTitle" idx="7"/>
          </p:nvPr>
        </p:nvSpPr>
        <p:spPr>
          <a:xfrm>
            <a:off x="1166699" y="4880284"/>
            <a:ext cx="2898000" cy="47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solidFill>
                  <a:schemeClr val="dk1"/>
                </a:solidFill>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66" name="Google Shape;66;p14"/>
          <p:cNvSpPr txBox="1">
            <a:spLocks noGrp="1"/>
          </p:cNvSpPr>
          <p:nvPr>
            <p:ph type="subTitle" idx="8"/>
          </p:nvPr>
        </p:nvSpPr>
        <p:spPr>
          <a:xfrm>
            <a:off x="4641535" y="4880284"/>
            <a:ext cx="2898000" cy="47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solidFill>
                  <a:schemeClr val="dk1"/>
                </a:solidFill>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67" name="Google Shape;67;p14"/>
          <p:cNvSpPr txBox="1">
            <a:spLocks noGrp="1"/>
          </p:cNvSpPr>
          <p:nvPr>
            <p:ph type="subTitle" idx="9"/>
          </p:nvPr>
        </p:nvSpPr>
        <p:spPr>
          <a:xfrm>
            <a:off x="8031233" y="4307200"/>
            <a:ext cx="3072400" cy="6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1pPr>
            <a:lvl2pPr lvl="1"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2pPr>
            <a:lvl3pPr lvl="2"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3pPr>
            <a:lvl4pPr lvl="3"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4pPr>
            <a:lvl5pPr lvl="4"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5pPr>
            <a:lvl6pPr lvl="5"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6pPr>
            <a:lvl7pPr lvl="6"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7pPr>
            <a:lvl8pPr lvl="7"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8pPr>
            <a:lvl9pPr lvl="8"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9pPr>
          </a:lstStyle>
          <a:p>
            <a:endParaRPr/>
          </a:p>
        </p:txBody>
      </p:sp>
      <p:sp>
        <p:nvSpPr>
          <p:cNvPr id="68" name="Google Shape;68;p14"/>
          <p:cNvSpPr/>
          <p:nvPr/>
        </p:nvSpPr>
        <p:spPr>
          <a:xfrm rot="10800000">
            <a:off x="-114066" y="5557341"/>
            <a:ext cx="12331679"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69" name="Google Shape;69;p14"/>
          <p:cNvSpPr/>
          <p:nvPr/>
        </p:nvSpPr>
        <p:spPr>
          <a:xfrm rot="5400000" flipH="1">
            <a:off x="10873078"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70" name="Google Shape;70;p14"/>
          <p:cNvSpPr/>
          <p:nvPr/>
        </p:nvSpPr>
        <p:spPr>
          <a:xfrm rot="-5400000">
            <a:off x="569862"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341481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Four Columns">
  <p:cSld name="Four Columns">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819069" y="531915"/>
            <a:ext cx="10554000" cy="7636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4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3" name="Google Shape;73;p15"/>
          <p:cNvSpPr txBox="1">
            <a:spLocks noGrp="1"/>
          </p:cNvSpPr>
          <p:nvPr>
            <p:ph type="title" idx="2"/>
          </p:nvPr>
        </p:nvSpPr>
        <p:spPr>
          <a:xfrm>
            <a:off x="1463300" y="2681969"/>
            <a:ext cx="2657600" cy="426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1800"/>
              <a:buNone/>
              <a:defRPr sz="2667">
                <a:solidFill>
                  <a:schemeClr val="accent1"/>
                </a:solidFill>
              </a:defRPr>
            </a:lvl1pPr>
            <a:lvl2pPr lvl="1" algn="r" rtl="0">
              <a:spcBef>
                <a:spcPts val="0"/>
              </a:spcBef>
              <a:spcAft>
                <a:spcPts val="0"/>
              </a:spcAft>
              <a:buSzPts val="2800"/>
              <a:buNone/>
              <a:defRPr/>
            </a:lvl2pPr>
            <a:lvl3pPr lvl="2" algn="r" rtl="0">
              <a:spcBef>
                <a:spcPts val="0"/>
              </a:spcBef>
              <a:spcAft>
                <a:spcPts val="0"/>
              </a:spcAft>
              <a:buSzPts val="2800"/>
              <a:buNone/>
              <a:defRPr/>
            </a:lvl3pPr>
            <a:lvl4pPr lvl="3" algn="r" rtl="0">
              <a:spcBef>
                <a:spcPts val="0"/>
              </a:spcBef>
              <a:spcAft>
                <a:spcPts val="0"/>
              </a:spcAft>
              <a:buSzPts val="2800"/>
              <a:buNone/>
              <a:defRPr/>
            </a:lvl4pPr>
            <a:lvl5pPr lvl="4" algn="r" rtl="0">
              <a:spcBef>
                <a:spcPts val="0"/>
              </a:spcBef>
              <a:spcAft>
                <a:spcPts val="0"/>
              </a:spcAft>
              <a:buSzPts val="2800"/>
              <a:buNone/>
              <a:defRPr/>
            </a:lvl5pPr>
            <a:lvl6pPr lvl="5" algn="r" rtl="0">
              <a:spcBef>
                <a:spcPts val="0"/>
              </a:spcBef>
              <a:spcAft>
                <a:spcPts val="0"/>
              </a:spcAft>
              <a:buSzPts val="2800"/>
              <a:buNone/>
              <a:defRPr/>
            </a:lvl6pPr>
            <a:lvl7pPr lvl="6" algn="r" rtl="0">
              <a:spcBef>
                <a:spcPts val="0"/>
              </a:spcBef>
              <a:spcAft>
                <a:spcPts val="0"/>
              </a:spcAft>
              <a:buSzPts val="2800"/>
              <a:buNone/>
              <a:defRPr/>
            </a:lvl7pPr>
            <a:lvl8pPr lvl="7" algn="r" rtl="0">
              <a:spcBef>
                <a:spcPts val="0"/>
              </a:spcBef>
              <a:spcAft>
                <a:spcPts val="0"/>
              </a:spcAft>
              <a:buSzPts val="2800"/>
              <a:buNone/>
              <a:defRPr/>
            </a:lvl8pPr>
            <a:lvl9pPr lvl="8" algn="r" rtl="0">
              <a:spcBef>
                <a:spcPts val="0"/>
              </a:spcBef>
              <a:spcAft>
                <a:spcPts val="0"/>
              </a:spcAft>
              <a:buSzPts val="2800"/>
              <a:buNone/>
              <a:defRPr/>
            </a:lvl9pPr>
          </a:lstStyle>
          <a:p>
            <a:endParaRPr/>
          </a:p>
        </p:txBody>
      </p:sp>
      <p:sp>
        <p:nvSpPr>
          <p:cNvPr id="74" name="Google Shape;74;p15"/>
          <p:cNvSpPr txBox="1">
            <a:spLocks noGrp="1"/>
          </p:cNvSpPr>
          <p:nvPr>
            <p:ph type="subTitle" idx="1"/>
          </p:nvPr>
        </p:nvSpPr>
        <p:spPr>
          <a:xfrm>
            <a:off x="1582489" y="3057365"/>
            <a:ext cx="2538400" cy="717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accent3"/>
              </a:buClr>
              <a:buSzPts val="1400"/>
              <a:buNone/>
              <a:defRPr sz="1867"/>
            </a:lvl1pPr>
            <a:lvl2pPr lvl="1" algn="ctr" rtl="0">
              <a:lnSpc>
                <a:spcPct val="100000"/>
              </a:lnSpc>
              <a:spcBef>
                <a:spcPts val="0"/>
              </a:spcBef>
              <a:spcAft>
                <a:spcPts val="0"/>
              </a:spcAft>
              <a:buClr>
                <a:schemeClr val="accent3"/>
              </a:buClr>
              <a:buSzPts val="1400"/>
              <a:buNone/>
              <a:defRPr>
                <a:solidFill>
                  <a:schemeClr val="accent3"/>
                </a:solidFill>
              </a:defRPr>
            </a:lvl2pPr>
            <a:lvl3pPr lvl="2" algn="ctr" rtl="0">
              <a:lnSpc>
                <a:spcPct val="100000"/>
              </a:lnSpc>
              <a:spcBef>
                <a:spcPts val="0"/>
              </a:spcBef>
              <a:spcAft>
                <a:spcPts val="0"/>
              </a:spcAft>
              <a:buClr>
                <a:schemeClr val="accent3"/>
              </a:buClr>
              <a:buSzPts val="1400"/>
              <a:buNone/>
              <a:defRPr>
                <a:solidFill>
                  <a:schemeClr val="accent3"/>
                </a:solidFill>
              </a:defRPr>
            </a:lvl3pPr>
            <a:lvl4pPr lvl="3" algn="ctr" rtl="0">
              <a:lnSpc>
                <a:spcPct val="100000"/>
              </a:lnSpc>
              <a:spcBef>
                <a:spcPts val="0"/>
              </a:spcBef>
              <a:spcAft>
                <a:spcPts val="0"/>
              </a:spcAft>
              <a:buClr>
                <a:schemeClr val="accent3"/>
              </a:buClr>
              <a:buSzPts val="1400"/>
              <a:buNone/>
              <a:defRPr>
                <a:solidFill>
                  <a:schemeClr val="accent3"/>
                </a:solidFill>
              </a:defRPr>
            </a:lvl4pPr>
            <a:lvl5pPr lvl="4" algn="ctr" rtl="0">
              <a:lnSpc>
                <a:spcPct val="100000"/>
              </a:lnSpc>
              <a:spcBef>
                <a:spcPts val="0"/>
              </a:spcBef>
              <a:spcAft>
                <a:spcPts val="0"/>
              </a:spcAft>
              <a:buClr>
                <a:schemeClr val="accent3"/>
              </a:buClr>
              <a:buSzPts val="1400"/>
              <a:buNone/>
              <a:defRPr>
                <a:solidFill>
                  <a:schemeClr val="accent3"/>
                </a:solidFill>
              </a:defRPr>
            </a:lvl5pPr>
            <a:lvl6pPr lvl="5" algn="ctr" rtl="0">
              <a:lnSpc>
                <a:spcPct val="100000"/>
              </a:lnSpc>
              <a:spcBef>
                <a:spcPts val="0"/>
              </a:spcBef>
              <a:spcAft>
                <a:spcPts val="0"/>
              </a:spcAft>
              <a:buClr>
                <a:schemeClr val="accent3"/>
              </a:buClr>
              <a:buSzPts val="1400"/>
              <a:buNone/>
              <a:defRPr>
                <a:solidFill>
                  <a:schemeClr val="accent3"/>
                </a:solidFill>
              </a:defRPr>
            </a:lvl6pPr>
            <a:lvl7pPr lvl="6" algn="ctr" rtl="0">
              <a:lnSpc>
                <a:spcPct val="100000"/>
              </a:lnSpc>
              <a:spcBef>
                <a:spcPts val="0"/>
              </a:spcBef>
              <a:spcAft>
                <a:spcPts val="0"/>
              </a:spcAft>
              <a:buClr>
                <a:schemeClr val="accent3"/>
              </a:buClr>
              <a:buSzPts val="1400"/>
              <a:buNone/>
              <a:defRPr>
                <a:solidFill>
                  <a:schemeClr val="accent3"/>
                </a:solidFill>
              </a:defRPr>
            </a:lvl7pPr>
            <a:lvl8pPr lvl="7" algn="ctr" rtl="0">
              <a:lnSpc>
                <a:spcPct val="100000"/>
              </a:lnSpc>
              <a:spcBef>
                <a:spcPts val="0"/>
              </a:spcBef>
              <a:spcAft>
                <a:spcPts val="0"/>
              </a:spcAft>
              <a:buClr>
                <a:schemeClr val="accent3"/>
              </a:buClr>
              <a:buSzPts val="1400"/>
              <a:buNone/>
              <a:defRPr>
                <a:solidFill>
                  <a:schemeClr val="accent3"/>
                </a:solidFill>
              </a:defRPr>
            </a:lvl8pPr>
            <a:lvl9pPr lvl="8" algn="ctr" rtl="0">
              <a:lnSpc>
                <a:spcPct val="100000"/>
              </a:lnSpc>
              <a:spcBef>
                <a:spcPts val="0"/>
              </a:spcBef>
              <a:spcAft>
                <a:spcPts val="0"/>
              </a:spcAft>
              <a:buClr>
                <a:schemeClr val="accent3"/>
              </a:buClr>
              <a:buSzPts val="1400"/>
              <a:buNone/>
              <a:defRPr>
                <a:solidFill>
                  <a:schemeClr val="accent3"/>
                </a:solidFill>
              </a:defRPr>
            </a:lvl9pPr>
          </a:lstStyle>
          <a:p>
            <a:endParaRPr/>
          </a:p>
        </p:txBody>
      </p:sp>
      <p:sp>
        <p:nvSpPr>
          <p:cNvPr id="75" name="Google Shape;75;p15"/>
          <p:cNvSpPr txBox="1">
            <a:spLocks noGrp="1"/>
          </p:cNvSpPr>
          <p:nvPr>
            <p:ph type="title" idx="3"/>
          </p:nvPr>
        </p:nvSpPr>
        <p:spPr>
          <a:xfrm>
            <a:off x="8129533" y="2705307"/>
            <a:ext cx="2599200" cy="4264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sz="2667">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6" name="Google Shape;76;p15"/>
          <p:cNvSpPr txBox="1">
            <a:spLocks noGrp="1"/>
          </p:cNvSpPr>
          <p:nvPr>
            <p:ph type="subTitle" idx="4"/>
          </p:nvPr>
        </p:nvSpPr>
        <p:spPr>
          <a:xfrm>
            <a:off x="8129519" y="3080716"/>
            <a:ext cx="25384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7" name="Google Shape;77;p15"/>
          <p:cNvSpPr txBox="1">
            <a:spLocks noGrp="1"/>
          </p:cNvSpPr>
          <p:nvPr>
            <p:ph type="title" idx="5"/>
          </p:nvPr>
        </p:nvSpPr>
        <p:spPr>
          <a:xfrm>
            <a:off x="1463300" y="4690589"/>
            <a:ext cx="2657600" cy="426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1800"/>
              <a:buNone/>
              <a:defRPr sz="2667">
                <a:solidFill>
                  <a:schemeClr val="accent1"/>
                </a:solidFill>
              </a:defRPr>
            </a:lvl1pPr>
            <a:lvl2pPr lvl="1" algn="r" rtl="0">
              <a:spcBef>
                <a:spcPts val="0"/>
              </a:spcBef>
              <a:spcAft>
                <a:spcPts val="0"/>
              </a:spcAft>
              <a:buSzPts val="2800"/>
              <a:buNone/>
              <a:defRPr/>
            </a:lvl2pPr>
            <a:lvl3pPr lvl="2" algn="r" rtl="0">
              <a:spcBef>
                <a:spcPts val="0"/>
              </a:spcBef>
              <a:spcAft>
                <a:spcPts val="0"/>
              </a:spcAft>
              <a:buSzPts val="2800"/>
              <a:buNone/>
              <a:defRPr/>
            </a:lvl3pPr>
            <a:lvl4pPr lvl="3" algn="r" rtl="0">
              <a:spcBef>
                <a:spcPts val="0"/>
              </a:spcBef>
              <a:spcAft>
                <a:spcPts val="0"/>
              </a:spcAft>
              <a:buSzPts val="2800"/>
              <a:buNone/>
              <a:defRPr/>
            </a:lvl4pPr>
            <a:lvl5pPr lvl="4" algn="r" rtl="0">
              <a:spcBef>
                <a:spcPts val="0"/>
              </a:spcBef>
              <a:spcAft>
                <a:spcPts val="0"/>
              </a:spcAft>
              <a:buSzPts val="2800"/>
              <a:buNone/>
              <a:defRPr/>
            </a:lvl5pPr>
            <a:lvl6pPr lvl="5" algn="r" rtl="0">
              <a:spcBef>
                <a:spcPts val="0"/>
              </a:spcBef>
              <a:spcAft>
                <a:spcPts val="0"/>
              </a:spcAft>
              <a:buSzPts val="2800"/>
              <a:buNone/>
              <a:defRPr/>
            </a:lvl6pPr>
            <a:lvl7pPr lvl="6" algn="r" rtl="0">
              <a:spcBef>
                <a:spcPts val="0"/>
              </a:spcBef>
              <a:spcAft>
                <a:spcPts val="0"/>
              </a:spcAft>
              <a:buSzPts val="2800"/>
              <a:buNone/>
              <a:defRPr/>
            </a:lvl7pPr>
            <a:lvl8pPr lvl="7" algn="r" rtl="0">
              <a:spcBef>
                <a:spcPts val="0"/>
              </a:spcBef>
              <a:spcAft>
                <a:spcPts val="0"/>
              </a:spcAft>
              <a:buSzPts val="2800"/>
              <a:buNone/>
              <a:defRPr/>
            </a:lvl8pPr>
            <a:lvl9pPr lvl="8" algn="r" rtl="0">
              <a:spcBef>
                <a:spcPts val="0"/>
              </a:spcBef>
              <a:spcAft>
                <a:spcPts val="0"/>
              </a:spcAft>
              <a:buSzPts val="2800"/>
              <a:buNone/>
              <a:defRPr/>
            </a:lvl9pPr>
          </a:lstStyle>
          <a:p>
            <a:endParaRPr/>
          </a:p>
        </p:txBody>
      </p:sp>
      <p:sp>
        <p:nvSpPr>
          <p:cNvPr id="78" name="Google Shape;78;p15"/>
          <p:cNvSpPr txBox="1">
            <a:spLocks noGrp="1"/>
          </p:cNvSpPr>
          <p:nvPr>
            <p:ph type="subTitle" idx="6"/>
          </p:nvPr>
        </p:nvSpPr>
        <p:spPr>
          <a:xfrm>
            <a:off x="1582489" y="5065865"/>
            <a:ext cx="2538400" cy="717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9" name="Google Shape;79;p15"/>
          <p:cNvSpPr txBox="1">
            <a:spLocks noGrp="1"/>
          </p:cNvSpPr>
          <p:nvPr>
            <p:ph type="title" idx="7"/>
          </p:nvPr>
        </p:nvSpPr>
        <p:spPr>
          <a:xfrm>
            <a:off x="8129533" y="4690589"/>
            <a:ext cx="2599200" cy="4264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sz="2667">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0" name="Google Shape;80;p15"/>
          <p:cNvSpPr txBox="1">
            <a:spLocks noGrp="1"/>
          </p:cNvSpPr>
          <p:nvPr>
            <p:ph type="subTitle" idx="8"/>
          </p:nvPr>
        </p:nvSpPr>
        <p:spPr>
          <a:xfrm>
            <a:off x="8129519" y="5065865"/>
            <a:ext cx="25384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3"/>
              </a:buClr>
              <a:buSzPts val="1400"/>
              <a:buNone/>
              <a:defRPr sz="1867"/>
            </a:lvl1pPr>
            <a:lvl2pPr lvl="1" algn="ctr" rtl="0">
              <a:lnSpc>
                <a:spcPct val="100000"/>
              </a:lnSpc>
              <a:spcBef>
                <a:spcPts val="0"/>
              </a:spcBef>
              <a:spcAft>
                <a:spcPts val="0"/>
              </a:spcAft>
              <a:buClr>
                <a:schemeClr val="accent3"/>
              </a:buClr>
              <a:buSzPts val="1400"/>
              <a:buNone/>
              <a:defRPr>
                <a:solidFill>
                  <a:schemeClr val="accent3"/>
                </a:solidFill>
              </a:defRPr>
            </a:lvl2pPr>
            <a:lvl3pPr lvl="2" algn="ctr" rtl="0">
              <a:lnSpc>
                <a:spcPct val="100000"/>
              </a:lnSpc>
              <a:spcBef>
                <a:spcPts val="0"/>
              </a:spcBef>
              <a:spcAft>
                <a:spcPts val="0"/>
              </a:spcAft>
              <a:buClr>
                <a:schemeClr val="accent3"/>
              </a:buClr>
              <a:buSzPts val="1400"/>
              <a:buNone/>
              <a:defRPr>
                <a:solidFill>
                  <a:schemeClr val="accent3"/>
                </a:solidFill>
              </a:defRPr>
            </a:lvl3pPr>
            <a:lvl4pPr lvl="3" algn="ctr" rtl="0">
              <a:lnSpc>
                <a:spcPct val="100000"/>
              </a:lnSpc>
              <a:spcBef>
                <a:spcPts val="0"/>
              </a:spcBef>
              <a:spcAft>
                <a:spcPts val="0"/>
              </a:spcAft>
              <a:buClr>
                <a:schemeClr val="accent3"/>
              </a:buClr>
              <a:buSzPts val="1400"/>
              <a:buNone/>
              <a:defRPr>
                <a:solidFill>
                  <a:schemeClr val="accent3"/>
                </a:solidFill>
              </a:defRPr>
            </a:lvl4pPr>
            <a:lvl5pPr lvl="4" algn="ctr" rtl="0">
              <a:lnSpc>
                <a:spcPct val="100000"/>
              </a:lnSpc>
              <a:spcBef>
                <a:spcPts val="0"/>
              </a:spcBef>
              <a:spcAft>
                <a:spcPts val="0"/>
              </a:spcAft>
              <a:buClr>
                <a:schemeClr val="accent3"/>
              </a:buClr>
              <a:buSzPts val="1400"/>
              <a:buNone/>
              <a:defRPr>
                <a:solidFill>
                  <a:schemeClr val="accent3"/>
                </a:solidFill>
              </a:defRPr>
            </a:lvl5pPr>
            <a:lvl6pPr lvl="5" algn="ctr" rtl="0">
              <a:lnSpc>
                <a:spcPct val="100000"/>
              </a:lnSpc>
              <a:spcBef>
                <a:spcPts val="0"/>
              </a:spcBef>
              <a:spcAft>
                <a:spcPts val="0"/>
              </a:spcAft>
              <a:buClr>
                <a:schemeClr val="accent3"/>
              </a:buClr>
              <a:buSzPts val="1400"/>
              <a:buNone/>
              <a:defRPr>
                <a:solidFill>
                  <a:schemeClr val="accent3"/>
                </a:solidFill>
              </a:defRPr>
            </a:lvl6pPr>
            <a:lvl7pPr lvl="6" algn="ctr" rtl="0">
              <a:lnSpc>
                <a:spcPct val="100000"/>
              </a:lnSpc>
              <a:spcBef>
                <a:spcPts val="0"/>
              </a:spcBef>
              <a:spcAft>
                <a:spcPts val="0"/>
              </a:spcAft>
              <a:buClr>
                <a:schemeClr val="accent3"/>
              </a:buClr>
              <a:buSzPts val="1400"/>
              <a:buNone/>
              <a:defRPr>
                <a:solidFill>
                  <a:schemeClr val="accent3"/>
                </a:solidFill>
              </a:defRPr>
            </a:lvl7pPr>
            <a:lvl8pPr lvl="7" algn="ctr" rtl="0">
              <a:lnSpc>
                <a:spcPct val="100000"/>
              </a:lnSpc>
              <a:spcBef>
                <a:spcPts val="0"/>
              </a:spcBef>
              <a:spcAft>
                <a:spcPts val="0"/>
              </a:spcAft>
              <a:buClr>
                <a:schemeClr val="accent3"/>
              </a:buClr>
              <a:buSzPts val="1400"/>
              <a:buNone/>
              <a:defRPr>
                <a:solidFill>
                  <a:schemeClr val="accent3"/>
                </a:solidFill>
              </a:defRPr>
            </a:lvl8pPr>
            <a:lvl9pPr lvl="8" algn="ctr" rtl="0">
              <a:lnSpc>
                <a:spcPct val="100000"/>
              </a:lnSpc>
              <a:spcBef>
                <a:spcPts val="0"/>
              </a:spcBef>
              <a:spcAft>
                <a:spcPts val="0"/>
              </a:spcAft>
              <a:buClr>
                <a:schemeClr val="accent3"/>
              </a:buClr>
              <a:buSzPts val="1400"/>
              <a:buNone/>
              <a:defRPr>
                <a:solidFill>
                  <a:schemeClr val="accent3"/>
                </a:solidFill>
              </a:defRPr>
            </a:lvl9pPr>
          </a:lstStyle>
          <a:p>
            <a:endParaRPr/>
          </a:p>
        </p:txBody>
      </p:sp>
      <p:sp>
        <p:nvSpPr>
          <p:cNvPr id="81" name="Google Shape;81;p15"/>
          <p:cNvSpPr/>
          <p:nvPr/>
        </p:nvSpPr>
        <p:spPr>
          <a:xfrm rot="-5400000">
            <a:off x="569241"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82" name="Google Shape;82;p15"/>
          <p:cNvSpPr/>
          <p:nvPr/>
        </p:nvSpPr>
        <p:spPr>
          <a:xfrm rot="5400000">
            <a:off x="10876047" y="5542049"/>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634565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hanks + Credits">
  <p:cSld name="Thanks + Credits">
    <p:bg>
      <p:bgPr>
        <a:solidFill>
          <a:schemeClr val="accent3"/>
        </a:solidFill>
        <a:effectLst/>
      </p:bgPr>
    </p:bg>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xfrm>
            <a:off x="2809033" y="829449"/>
            <a:ext cx="6573600" cy="1129600"/>
          </a:xfrm>
          <a:prstGeom prst="rect">
            <a:avLst/>
          </a:prstGeom>
          <a:noFill/>
          <a:ln>
            <a:noFill/>
          </a:ln>
        </p:spPr>
        <p:txBody>
          <a:bodyPr spcFirstLastPara="1" wrap="square" lIns="91425" tIns="91425" rIns="91425" bIns="91425" anchor="b" anchorCtr="0">
            <a:noAutofit/>
          </a:bodyPr>
          <a:lstStyle>
            <a:lvl1pPr lvl="0" algn="ctr" rtl="0">
              <a:lnSpc>
                <a:spcPct val="80000"/>
              </a:lnSpc>
              <a:spcBef>
                <a:spcPts val="0"/>
              </a:spcBef>
              <a:spcAft>
                <a:spcPts val="0"/>
              </a:spcAft>
              <a:buSzPts val="4800"/>
              <a:buNone/>
              <a:defRPr sz="7333">
                <a:solidFill>
                  <a:schemeClr val="accent6"/>
                </a:solidFill>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85" name="Google Shape;85;p16"/>
          <p:cNvSpPr txBox="1">
            <a:spLocks noGrp="1"/>
          </p:cNvSpPr>
          <p:nvPr>
            <p:ph type="subTitle" idx="1"/>
          </p:nvPr>
        </p:nvSpPr>
        <p:spPr>
          <a:xfrm>
            <a:off x="4093133" y="1965833"/>
            <a:ext cx="3990800" cy="155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2133">
                <a:solidFill>
                  <a:schemeClr val="lt1"/>
                </a:solidFill>
              </a:defRPr>
            </a:lvl1pPr>
            <a:lvl2pPr lvl="1" rtl="0">
              <a:lnSpc>
                <a:spcPct val="100000"/>
              </a:lnSpc>
              <a:spcBef>
                <a:spcPts val="0"/>
              </a:spcBef>
              <a:spcAft>
                <a:spcPts val="0"/>
              </a:spcAft>
              <a:buClr>
                <a:schemeClr val="lt1"/>
              </a:buClr>
              <a:buSzPts val="2800"/>
              <a:buNone/>
              <a:defRPr sz="3733">
                <a:solidFill>
                  <a:schemeClr val="lt1"/>
                </a:solidFill>
              </a:defRPr>
            </a:lvl2pPr>
            <a:lvl3pPr lvl="2" rtl="0">
              <a:lnSpc>
                <a:spcPct val="100000"/>
              </a:lnSpc>
              <a:spcBef>
                <a:spcPts val="0"/>
              </a:spcBef>
              <a:spcAft>
                <a:spcPts val="0"/>
              </a:spcAft>
              <a:buClr>
                <a:schemeClr val="lt1"/>
              </a:buClr>
              <a:buSzPts val="2800"/>
              <a:buNone/>
              <a:defRPr sz="3733">
                <a:solidFill>
                  <a:schemeClr val="lt1"/>
                </a:solidFill>
              </a:defRPr>
            </a:lvl3pPr>
            <a:lvl4pPr lvl="3" rtl="0">
              <a:lnSpc>
                <a:spcPct val="100000"/>
              </a:lnSpc>
              <a:spcBef>
                <a:spcPts val="0"/>
              </a:spcBef>
              <a:spcAft>
                <a:spcPts val="0"/>
              </a:spcAft>
              <a:buClr>
                <a:schemeClr val="lt1"/>
              </a:buClr>
              <a:buSzPts val="2800"/>
              <a:buNone/>
              <a:defRPr sz="3733">
                <a:solidFill>
                  <a:schemeClr val="lt1"/>
                </a:solidFill>
              </a:defRPr>
            </a:lvl4pPr>
            <a:lvl5pPr lvl="4" rtl="0">
              <a:lnSpc>
                <a:spcPct val="100000"/>
              </a:lnSpc>
              <a:spcBef>
                <a:spcPts val="0"/>
              </a:spcBef>
              <a:spcAft>
                <a:spcPts val="0"/>
              </a:spcAft>
              <a:buClr>
                <a:schemeClr val="lt1"/>
              </a:buClr>
              <a:buSzPts val="2800"/>
              <a:buNone/>
              <a:defRPr sz="3733">
                <a:solidFill>
                  <a:schemeClr val="lt1"/>
                </a:solidFill>
              </a:defRPr>
            </a:lvl5pPr>
            <a:lvl6pPr lvl="5" rtl="0">
              <a:lnSpc>
                <a:spcPct val="100000"/>
              </a:lnSpc>
              <a:spcBef>
                <a:spcPts val="0"/>
              </a:spcBef>
              <a:spcAft>
                <a:spcPts val="0"/>
              </a:spcAft>
              <a:buClr>
                <a:schemeClr val="lt1"/>
              </a:buClr>
              <a:buSzPts val="2800"/>
              <a:buNone/>
              <a:defRPr sz="3733">
                <a:solidFill>
                  <a:schemeClr val="lt1"/>
                </a:solidFill>
              </a:defRPr>
            </a:lvl6pPr>
            <a:lvl7pPr lvl="6" rtl="0">
              <a:lnSpc>
                <a:spcPct val="100000"/>
              </a:lnSpc>
              <a:spcBef>
                <a:spcPts val="0"/>
              </a:spcBef>
              <a:spcAft>
                <a:spcPts val="0"/>
              </a:spcAft>
              <a:buClr>
                <a:schemeClr val="lt1"/>
              </a:buClr>
              <a:buSzPts val="2800"/>
              <a:buNone/>
              <a:defRPr sz="3733">
                <a:solidFill>
                  <a:schemeClr val="lt1"/>
                </a:solidFill>
              </a:defRPr>
            </a:lvl7pPr>
            <a:lvl8pPr lvl="7" rtl="0">
              <a:lnSpc>
                <a:spcPct val="100000"/>
              </a:lnSpc>
              <a:spcBef>
                <a:spcPts val="0"/>
              </a:spcBef>
              <a:spcAft>
                <a:spcPts val="0"/>
              </a:spcAft>
              <a:buClr>
                <a:schemeClr val="lt1"/>
              </a:buClr>
              <a:buSzPts val="2800"/>
              <a:buNone/>
              <a:defRPr sz="3733">
                <a:solidFill>
                  <a:schemeClr val="lt1"/>
                </a:solidFill>
              </a:defRPr>
            </a:lvl8pPr>
            <a:lvl9pPr lvl="8" rtl="0">
              <a:lnSpc>
                <a:spcPct val="100000"/>
              </a:lnSpc>
              <a:spcBef>
                <a:spcPts val="0"/>
              </a:spcBef>
              <a:spcAft>
                <a:spcPts val="0"/>
              </a:spcAft>
              <a:buClr>
                <a:schemeClr val="lt1"/>
              </a:buClr>
              <a:buSzPts val="2800"/>
              <a:buNone/>
              <a:defRPr sz="3733">
                <a:solidFill>
                  <a:schemeClr val="lt1"/>
                </a:solidFill>
              </a:defRPr>
            </a:lvl9pPr>
          </a:lstStyle>
          <a:p>
            <a:endParaRPr/>
          </a:p>
        </p:txBody>
      </p:sp>
      <p:sp>
        <p:nvSpPr>
          <p:cNvPr id="86" name="Google Shape;86;p16"/>
          <p:cNvSpPr txBox="1"/>
          <p:nvPr/>
        </p:nvSpPr>
        <p:spPr>
          <a:xfrm>
            <a:off x="2690267" y="4989833"/>
            <a:ext cx="6811600" cy="678800"/>
          </a:xfrm>
          <a:prstGeom prst="rect">
            <a:avLst/>
          </a:prstGeom>
          <a:noFill/>
          <a:ln>
            <a:noFill/>
          </a:ln>
        </p:spPr>
        <p:txBody>
          <a:bodyPr spcFirstLastPara="1" wrap="square" lIns="121900" tIns="121900" rIns="121900" bIns="121900" anchor="t" anchorCtr="0">
            <a:noAutofit/>
          </a:bodyPr>
          <a:lstStyle/>
          <a:p>
            <a:pPr marL="0" lvl="0" indent="0" algn="ctr" rtl="0">
              <a:spcBef>
                <a:spcPts val="400"/>
              </a:spcBef>
              <a:spcAft>
                <a:spcPts val="0"/>
              </a:spcAft>
              <a:buNone/>
            </a:pPr>
            <a:r>
              <a:rPr lang="en" sz="1333">
                <a:solidFill>
                  <a:schemeClr val="lt1"/>
                </a:solidFill>
                <a:latin typeface="Lato"/>
                <a:ea typeface="Lato"/>
                <a:cs typeface="Lato"/>
                <a:sym typeface="Lato"/>
              </a:rPr>
              <a:t>CREDITS: This presentation template was created by </a:t>
            </a:r>
            <a:r>
              <a:rPr lang="en" sz="1333" b="1">
                <a:solidFill>
                  <a:schemeClr val="lt1"/>
                </a:solidFill>
                <a:uFill>
                  <a:noFill/>
                </a:uFill>
                <a:latin typeface="Lato"/>
                <a:ea typeface="Lato"/>
                <a:cs typeface="Lato"/>
                <a:sym typeface="Lato"/>
                <a:hlinkClick r:id="rId2">
                  <a:extLst>
                    <a:ext uri="{A12FA001-AC4F-418D-AE19-62706E023703}">
                      <ahyp:hlinkClr xmlns:ahyp="http://schemas.microsoft.com/office/drawing/2018/hyperlinkcolor" val="tx"/>
                    </a:ext>
                  </a:extLst>
                </a:hlinkClick>
              </a:rPr>
              <a:t>Slidesgo</a:t>
            </a:r>
            <a:r>
              <a:rPr lang="en" sz="1333">
                <a:solidFill>
                  <a:schemeClr val="lt1"/>
                </a:solidFill>
                <a:latin typeface="Lato"/>
                <a:ea typeface="Lato"/>
                <a:cs typeface="Lato"/>
                <a:sym typeface="Lato"/>
              </a:rPr>
              <a:t>, including icons by </a:t>
            </a:r>
            <a:r>
              <a:rPr lang="en" sz="1333" b="1">
                <a:solidFill>
                  <a:schemeClr val="lt1"/>
                </a:solidFill>
                <a:uFill>
                  <a:noFill/>
                </a:uFill>
                <a:latin typeface="Lato"/>
                <a:ea typeface="Lato"/>
                <a:cs typeface="Lato"/>
                <a:sym typeface="Lato"/>
                <a:hlinkClick r:id="rId3">
                  <a:extLst>
                    <a:ext uri="{A12FA001-AC4F-418D-AE19-62706E023703}">
                      <ahyp:hlinkClr xmlns:ahyp="http://schemas.microsoft.com/office/drawing/2018/hyperlinkcolor" val="tx"/>
                    </a:ext>
                  </a:extLst>
                </a:hlinkClick>
              </a:rPr>
              <a:t>Flaticon</a:t>
            </a:r>
            <a:r>
              <a:rPr lang="en" sz="1333">
                <a:solidFill>
                  <a:schemeClr val="lt1"/>
                </a:solidFill>
                <a:latin typeface="Lato"/>
                <a:ea typeface="Lato"/>
                <a:cs typeface="Lato"/>
                <a:sym typeface="Lato"/>
              </a:rPr>
              <a:t>, and infographics &amp; images by </a:t>
            </a:r>
            <a:r>
              <a:rPr lang="en" sz="1333" b="1">
                <a:solidFill>
                  <a:schemeClr val="lt1"/>
                </a:solidFill>
                <a:uFill>
                  <a:noFill/>
                </a:uFill>
                <a:latin typeface="Lato"/>
                <a:ea typeface="Lato"/>
                <a:cs typeface="Lato"/>
                <a:sym typeface="Lato"/>
                <a:hlinkClick r:id="rId4">
                  <a:extLst>
                    <a:ext uri="{A12FA001-AC4F-418D-AE19-62706E023703}">
                      <ahyp:hlinkClr xmlns:ahyp="http://schemas.microsoft.com/office/drawing/2018/hyperlinkcolor" val="tx"/>
                    </a:ext>
                  </a:extLst>
                </a:hlinkClick>
              </a:rPr>
              <a:t>Freepik</a:t>
            </a:r>
            <a:r>
              <a:rPr lang="en" sz="1333">
                <a:solidFill>
                  <a:schemeClr val="lt1"/>
                </a:solidFill>
                <a:latin typeface="Lato"/>
                <a:ea typeface="Lato"/>
                <a:cs typeface="Lato"/>
                <a:sym typeface="Lato"/>
              </a:rPr>
              <a:t>. </a:t>
            </a:r>
            <a:endParaRPr sz="1333">
              <a:solidFill>
                <a:schemeClr val="lt1"/>
              </a:solidFill>
              <a:latin typeface="Lato"/>
              <a:ea typeface="Lato"/>
              <a:cs typeface="Lato"/>
              <a:sym typeface="Lato"/>
            </a:endParaRPr>
          </a:p>
          <a:p>
            <a:pPr marL="0" lvl="0" indent="0" algn="ctr" rtl="0">
              <a:spcBef>
                <a:spcPts val="400"/>
              </a:spcBef>
              <a:spcAft>
                <a:spcPts val="0"/>
              </a:spcAft>
              <a:buNone/>
            </a:pPr>
            <a:endParaRPr sz="1067" b="1">
              <a:solidFill>
                <a:schemeClr val="lt1"/>
              </a:solidFill>
              <a:latin typeface="Lato"/>
              <a:ea typeface="Lato"/>
              <a:cs typeface="Lato"/>
              <a:sym typeface="Lato"/>
            </a:endParaRPr>
          </a:p>
        </p:txBody>
      </p:sp>
      <p:sp>
        <p:nvSpPr>
          <p:cNvPr id="87" name="Google Shape;87;p16"/>
          <p:cNvSpPr/>
          <p:nvPr/>
        </p:nvSpPr>
        <p:spPr>
          <a:xfrm rot="-5400000" flipH="1">
            <a:off x="-1046539" y="2985373"/>
            <a:ext cx="4918859"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88" name="Google Shape;88;p16"/>
          <p:cNvSpPr/>
          <p:nvPr/>
        </p:nvSpPr>
        <p:spPr>
          <a:xfrm rot="5400000" flipH="1">
            <a:off x="10876047"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89" name="Google Shape;89;p16"/>
          <p:cNvSpPr/>
          <p:nvPr/>
        </p:nvSpPr>
        <p:spPr>
          <a:xfrm rot="10800000" flipH="1">
            <a:off x="10857495" y="5557315"/>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6731561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Design 1">
  <p:cSld name="Design 1">
    <p:spTree>
      <p:nvGrpSpPr>
        <p:cNvPr id="1" name="Shape 90"/>
        <p:cNvGrpSpPr/>
        <p:nvPr/>
      </p:nvGrpSpPr>
      <p:grpSpPr>
        <a:xfrm>
          <a:off x="0" y="0"/>
          <a:ext cx="0" cy="0"/>
          <a:chOff x="0" y="0"/>
          <a:chExt cx="0" cy="0"/>
        </a:xfrm>
      </p:grpSpPr>
      <p:sp>
        <p:nvSpPr>
          <p:cNvPr id="91" name="Google Shape;91;p17"/>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92" name="Google Shape;92;p17"/>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93" name="Google Shape;93;p17"/>
          <p:cNvSpPr txBox="1">
            <a:spLocks noGrp="1"/>
          </p:cNvSpPr>
          <p:nvPr>
            <p:ph type="title"/>
          </p:nvPr>
        </p:nvSpPr>
        <p:spPr>
          <a:xfrm>
            <a:off x="1222867" y="1247233"/>
            <a:ext cx="6424800" cy="1525200"/>
          </a:xfrm>
          <a:prstGeom prst="rect">
            <a:avLst/>
          </a:prstGeom>
        </p:spPr>
        <p:txBody>
          <a:bodyPr spcFirstLastPara="1" wrap="square" lIns="91425" tIns="91425" rIns="91425" bIns="91425" anchor="ctr" anchorCtr="0">
            <a:noAutofit/>
          </a:bodyPr>
          <a:lstStyle>
            <a:lvl1pPr lvl="0" rtl="0">
              <a:lnSpc>
                <a:spcPct val="90000"/>
              </a:lnSpc>
              <a:spcBef>
                <a:spcPts val="0"/>
              </a:spcBef>
              <a:spcAft>
                <a:spcPts val="0"/>
              </a:spcAft>
              <a:buSzPts val="4200"/>
              <a:buNone/>
              <a:defRPr sz="5333"/>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94" name="Google Shape;94;p17"/>
          <p:cNvSpPr txBox="1">
            <a:spLocks noGrp="1"/>
          </p:cNvSpPr>
          <p:nvPr>
            <p:ph type="subTitle" idx="1"/>
          </p:nvPr>
        </p:nvSpPr>
        <p:spPr>
          <a:xfrm>
            <a:off x="1222867" y="3563433"/>
            <a:ext cx="4926400" cy="599600"/>
          </a:xfrm>
          <a:prstGeom prst="rect">
            <a:avLst/>
          </a:prstGeom>
        </p:spPr>
        <p:txBody>
          <a:bodyPr spcFirstLastPara="1" wrap="square" lIns="91425" tIns="91425" rIns="91425" bIns="91425" anchor="ctr" anchorCtr="0">
            <a:noAutofit/>
          </a:bodyPr>
          <a:lstStyle>
            <a:lvl1pPr lvl="0" rtl="0">
              <a:lnSpc>
                <a:spcPct val="115000"/>
              </a:lnSpc>
              <a:spcBef>
                <a:spcPts val="0"/>
              </a:spcBef>
              <a:spcAft>
                <a:spcPts val="0"/>
              </a:spcAft>
              <a:buClr>
                <a:srgbClr val="000000"/>
              </a:buClr>
              <a:buSzPts val="2100"/>
              <a:buNone/>
              <a:defRPr sz="1600">
                <a:solidFill>
                  <a:schemeClr val="dk1"/>
                </a:solidFill>
              </a:defRPr>
            </a:lvl1pPr>
            <a:lvl2pPr lvl="1" algn="ctr" rtl="0">
              <a:lnSpc>
                <a:spcPct val="100000"/>
              </a:lnSpc>
              <a:spcBef>
                <a:spcPts val="0"/>
              </a:spcBef>
              <a:spcAft>
                <a:spcPts val="0"/>
              </a:spcAft>
              <a:buClr>
                <a:srgbClr val="000000"/>
              </a:buClr>
              <a:buSzPts val="2100"/>
              <a:buNone/>
              <a:defRPr sz="2800">
                <a:solidFill>
                  <a:srgbClr val="000000"/>
                </a:solidFill>
              </a:defRPr>
            </a:lvl2pPr>
            <a:lvl3pPr lvl="2" algn="ctr" rtl="0">
              <a:lnSpc>
                <a:spcPct val="100000"/>
              </a:lnSpc>
              <a:spcBef>
                <a:spcPts val="0"/>
              </a:spcBef>
              <a:spcAft>
                <a:spcPts val="0"/>
              </a:spcAft>
              <a:buClr>
                <a:srgbClr val="000000"/>
              </a:buClr>
              <a:buSzPts val="2100"/>
              <a:buNone/>
              <a:defRPr sz="2800">
                <a:solidFill>
                  <a:srgbClr val="000000"/>
                </a:solidFill>
              </a:defRPr>
            </a:lvl3pPr>
            <a:lvl4pPr lvl="3" algn="ctr" rtl="0">
              <a:lnSpc>
                <a:spcPct val="100000"/>
              </a:lnSpc>
              <a:spcBef>
                <a:spcPts val="0"/>
              </a:spcBef>
              <a:spcAft>
                <a:spcPts val="0"/>
              </a:spcAft>
              <a:buClr>
                <a:srgbClr val="000000"/>
              </a:buClr>
              <a:buSzPts val="2100"/>
              <a:buNone/>
              <a:defRPr sz="2800">
                <a:solidFill>
                  <a:srgbClr val="000000"/>
                </a:solidFill>
              </a:defRPr>
            </a:lvl4pPr>
            <a:lvl5pPr lvl="4" algn="ctr" rtl="0">
              <a:lnSpc>
                <a:spcPct val="100000"/>
              </a:lnSpc>
              <a:spcBef>
                <a:spcPts val="0"/>
              </a:spcBef>
              <a:spcAft>
                <a:spcPts val="0"/>
              </a:spcAft>
              <a:buClr>
                <a:srgbClr val="000000"/>
              </a:buClr>
              <a:buSzPts val="2100"/>
              <a:buNone/>
              <a:defRPr sz="2800">
                <a:solidFill>
                  <a:srgbClr val="000000"/>
                </a:solidFill>
              </a:defRPr>
            </a:lvl5pPr>
            <a:lvl6pPr lvl="5" algn="ctr" rtl="0">
              <a:lnSpc>
                <a:spcPct val="100000"/>
              </a:lnSpc>
              <a:spcBef>
                <a:spcPts val="0"/>
              </a:spcBef>
              <a:spcAft>
                <a:spcPts val="0"/>
              </a:spcAft>
              <a:buClr>
                <a:srgbClr val="000000"/>
              </a:buClr>
              <a:buSzPts val="2100"/>
              <a:buNone/>
              <a:defRPr sz="2800">
                <a:solidFill>
                  <a:srgbClr val="000000"/>
                </a:solidFill>
              </a:defRPr>
            </a:lvl6pPr>
            <a:lvl7pPr lvl="6" algn="ctr" rtl="0">
              <a:lnSpc>
                <a:spcPct val="100000"/>
              </a:lnSpc>
              <a:spcBef>
                <a:spcPts val="0"/>
              </a:spcBef>
              <a:spcAft>
                <a:spcPts val="0"/>
              </a:spcAft>
              <a:buClr>
                <a:srgbClr val="000000"/>
              </a:buClr>
              <a:buSzPts val="2100"/>
              <a:buNone/>
              <a:defRPr sz="2800">
                <a:solidFill>
                  <a:srgbClr val="000000"/>
                </a:solidFill>
              </a:defRPr>
            </a:lvl7pPr>
            <a:lvl8pPr lvl="7" algn="ctr" rtl="0">
              <a:lnSpc>
                <a:spcPct val="100000"/>
              </a:lnSpc>
              <a:spcBef>
                <a:spcPts val="0"/>
              </a:spcBef>
              <a:spcAft>
                <a:spcPts val="0"/>
              </a:spcAft>
              <a:buClr>
                <a:srgbClr val="000000"/>
              </a:buClr>
              <a:buSzPts val="2100"/>
              <a:buNone/>
              <a:defRPr sz="2800">
                <a:solidFill>
                  <a:srgbClr val="000000"/>
                </a:solidFill>
              </a:defRPr>
            </a:lvl8pPr>
            <a:lvl9pPr lvl="8" algn="ctr" rtl="0">
              <a:lnSpc>
                <a:spcPct val="100000"/>
              </a:lnSpc>
              <a:spcBef>
                <a:spcPts val="0"/>
              </a:spcBef>
              <a:spcAft>
                <a:spcPts val="0"/>
              </a:spcAft>
              <a:buClr>
                <a:srgbClr val="000000"/>
              </a:buClr>
              <a:buSzPts val="2100"/>
              <a:buNone/>
              <a:defRPr sz="2800">
                <a:solidFill>
                  <a:srgbClr val="000000"/>
                </a:solidFill>
              </a:defRPr>
            </a:lvl9pPr>
          </a:lstStyle>
          <a:p>
            <a:endParaRPr/>
          </a:p>
        </p:txBody>
      </p:sp>
      <p:sp>
        <p:nvSpPr>
          <p:cNvPr id="95" name="Google Shape;95;p17"/>
          <p:cNvSpPr txBox="1">
            <a:spLocks noGrp="1"/>
          </p:cNvSpPr>
          <p:nvPr>
            <p:ph type="title" idx="2"/>
          </p:nvPr>
        </p:nvSpPr>
        <p:spPr>
          <a:xfrm>
            <a:off x="1222867" y="2962968"/>
            <a:ext cx="4675200" cy="428800"/>
          </a:xfrm>
          <a:prstGeom prst="rect">
            <a:avLst/>
          </a:prstGeom>
        </p:spPr>
        <p:txBody>
          <a:bodyPr spcFirstLastPara="1" wrap="square" lIns="91425" tIns="91425" rIns="91425" bIns="91425" anchor="ctr" anchorCtr="0">
            <a:noAutofit/>
          </a:bodyPr>
          <a:lstStyle>
            <a:lvl1pPr lvl="0" rtl="0">
              <a:spcBef>
                <a:spcPts val="0"/>
              </a:spcBef>
              <a:spcAft>
                <a:spcPts val="0"/>
              </a:spcAft>
              <a:buSzPts val="4200"/>
              <a:buNone/>
              <a:defRPr sz="2400">
                <a:solidFill>
                  <a:schemeClr val="accent1"/>
                </a:solidFill>
              </a:defRPr>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96" name="Google Shape;96;p17"/>
          <p:cNvSpPr/>
          <p:nvPr/>
        </p:nvSpPr>
        <p:spPr>
          <a:xfrm rot="-5400000">
            <a:off x="569862"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8443149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Design 2">
  <p:cSld name="Design 2">
    <p:spTree>
      <p:nvGrpSpPr>
        <p:cNvPr id="1" name="Shape 97"/>
        <p:cNvGrpSpPr/>
        <p:nvPr/>
      </p:nvGrpSpPr>
      <p:grpSpPr>
        <a:xfrm>
          <a:off x="0" y="0"/>
          <a:ext cx="0" cy="0"/>
          <a:chOff x="0" y="0"/>
          <a:chExt cx="0" cy="0"/>
        </a:xfrm>
      </p:grpSpPr>
      <p:sp>
        <p:nvSpPr>
          <p:cNvPr id="98" name="Google Shape;98;p18"/>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99" name="Google Shape;99;p18"/>
          <p:cNvSpPr/>
          <p:nvPr/>
        </p:nvSpPr>
        <p:spPr>
          <a:xfrm rot="5400000" flipH="1">
            <a:off x="10876047"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00" name="Google Shape;100;p18"/>
          <p:cNvSpPr txBox="1">
            <a:spLocks noGrp="1"/>
          </p:cNvSpPr>
          <p:nvPr>
            <p:ph type="title"/>
          </p:nvPr>
        </p:nvSpPr>
        <p:spPr>
          <a:xfrm>
            <a:off x="4518933" y="1247233"/>
            <a:ext cx="6424800" cy="1525200"/>
          </a:xfrm>
          <a:prstGeom prst="rect">
            <a:avLst/>
          </a:prstGeom>
        </p:spPr>
        <p:txBody>
          <a:bodyPr spcFirstLastPara="1" wrap="square" lIns="91425" tIns="91425" rIns="91425" bIns="91425" anchor="ctr" anchorCtr="0">
            <a:noAutofit/>
          </a:bodyPr>
          <a:lstStyle>
            <a:lvl1pPr lvl="0" algn="r" rtl="0">
              <a:lnSpc>
                <a:spcPct val="90000"/>
              </a:lnSpc>
              <a:spcBef>
                <a:spcPts val="0"/>
              </a:spcBef>
              <a:spcAft>
                <a:spcPts val="0"/>
              </a:spcAft>
              <a:buSzPts val="4200"/>
              <a:buNone/>
              <a:defRPr sz="5333"/>
            </a:lvl1pPr>
            <a:lvl2pPr lvl="1" algn="r" rtl="0">
              <a:spcBef>
                <a:spcPts val="0"/>
              </a:spcBef>
              <a:spcAft>
                <a:spcPts val="0"/>
              </a:spcAft>
              <a:buClr>
                <a:schemeClr val="accent1"/>
              </a:buClr>
              <a:buSzPts val="4200"/>
              <a:buNone/>
              <a:defRPr sz="5600">
                <a:solidFill>
                  <a:schemeClr val="accent1"/>
                </a:solidFill>
              </a:defRPr>
            </a:lvl2pPr>
            <a:lvl3pPr lvl="2" algn="r" rtl="0">
              <a:spcBef>
                <a:spcPts val="0"/>
              </a:spcBef>
              <a:spcAft>
                <a:spcPts val="0"/>
              </a:spcAft>
              <a:buClr>
                <a:schemeClr val="accent1"/>
              </a:buClr>
              <a:buSzPts val="4200"/>
              <a:buNone/>
              <a:defRPr sz="5600">
                <a:solidFill>
                  <a:schemeClr val="accent1"/>
                </a:solidFill>
              </a:defRPr>
            </a:lvl3pPr>
            <a:lvl4pPr lvl="3" algn="r" rtl="0">
              <a:spcBef>
                <a:spcPts val="0"/>
              </a:spcBef>
              <a:spcAft>
                <a:spcPts val="0"/>
              </a:spcAft>
              <a:buClr>
                <a:schemeClr val="accent1"/>
              </a:buClr>
              <a:buSzPts val="4200"/>
              <a:buNone/>
              <a:defRPr sz="5600">
                <a:solidFill>
                  <a:schemeClr val="accent1"/>
                </a:solidFill>
              </a:defRPr>
            </a:lvl4pPr>
            <a:lvl5pPr lvl="4" algn="r" rtl="0">
              <a:spcBef>
                <a:spcPts val="0"/>
              </a:spcBef>
              <a:spcAft>
                <a:spcPts val="0"/>
              </a:spcAft>
              <a:buClr>
                <a:schemeClr val="accent1"/>
              </a:buClr>
              <a:buSzPts val="4200"/>
              <a:buNone/>
              <a:defRPr sz="5600">
                <a:solidFill>
                  <a:schemeClr val="accent1"/>
                </a:solidFill>
              </a:defRPr>
            </a:lvl5pPr>
            <a:lvl6pPr lvl="5" algn="r" rtl="0">
              <a:spcBef>
                <a:spcPts val="0"/>
              </a:spcBef>
              <a:spcAft>
                <a:spcPts val="0"/>
              </a:spcAft>
              <a:buClr>
                <a:schemeClr val="accent1"/>
              </a:buClr>
              <a:buSzPts val="4200"/>
              <a:buNone/>
              <a:defRPr sz="5600">
                <a:solidFill>
                  <a:schemeClr val="accent1"/>
                </a:solidFill>
              </a:defRPr>
            </a:lvl6pPr>
            <a:lvl7pPr lvl="6" algn="r" rtl="0">
              <a:spcBef>
                <a:spcPts val="0"/>
              </a:spcBef>
              <a:spcAft>
                <a:spcPts val="0"/>
              </a:spcAft>
              <a:buClr>
                <a:schemeClr val="accent1"/>
              </a:buClr>
              <a:buSzPts val="4200"/>
              <a:buNone/>
              <a:defRPr sz="5600">
                <a:solidFill>
                  <a:schemeClr val="accent1"/>
                </a:solidFill>
              </a:defRPr>
            </a:lvl7pPr>
            <a:lvl8pPr lvl="7" algn="r" rtl="0">
              <a:spcBef>
                <a:spcPts val="0"/>
              </a:spcBef>
              <a:spcAft>
                <a:spcPts val="0"/>
              </a:spcAft>
              <a:buClr>
                <a:schemeClr val="accent1"/>
              </a:buClr>
              <a:buSzPts val="4200"/>
              <a:buNone/>
              <a:defRPr sz="5600">
                <a:solidFill>
                  <a:schemeClr val="accent1"/>
                </a:solidFill>
              </a:defRPr>
            </a:lvl8pPr>
            <a:lvl9pPr lvl="8" algn="r" rtl="0">
              <a:spcBef>
                <a:spcPts val="0"/>
              </a:spcBef>
              <a:spcAft>
                <a:spcPts val="0"/>
              </a:spcAft>
              <a:buClr>
                <a:schemeClr val="accent1"/>
              </a:buClr>
              <a:buSzPts val="4200"/>
              <a:buNone/>
              <a:defRPr sz="5600">
                <a:solidFill>
                  <a:schemeClr val="accent1"/>
                </a:solidFill>
              </a:defRPr>
            </a:lvl9pPr>
          </a:lstStyle>
          <a:p>
            <a:endParaRPr/>
          </a:p>
        </p:txBody>
      </p:sp>
      <p:sp>
        <p:nvSpPr>
          <p:cNvPr id="101" name="Google Shape;101;p18"/>
          <p:cNvSpPr txBox="1">
            <a:spLocks noGrp="1"/>
          </p:cNvSpPr>
          <p:nvPr>
            <p:ph type="subTitle" idx="1"/>
          </p:nvPr>
        </p:nvSpPr>
        <p:spPr>
          <a:xfrm>
            <a:off x="6017333" y="3563433"/>
            <a:ext cx="4926400" cy="599600"/>
          </a:xfrm>
          <a:prstGeom prst="rect">
            <a:avLst/>
          </a:prstGeom>
        </p:spPr>
        <p:txBody>
          <a:bodyPr spcFirstLastPara="1" wrap="square" lIns="91425" tIns="91425" rIns="91425" bIns="91425" anchor="ctr" anchorCtr="0">
            <a:noAutofit/>
          </a:bodyPr>
          <a:lstStyle>
            <a:lvl1pPr lvl="0" algn="r" rtl="0">
              <a:lnSpc>
                <a:spcPct val="115000"/>
              </a:lnSpc>
              <a:spcBef>
                <a:spcPts val="0"/>
              </a:spcBef>
              <a:spcAft>
                <a:spcPts val="0"/>
              </a:spcAft>
              <a:buClr>
                <a:srgbClr val="000000"/>
              </a:buClr>
              <a:buSzPts val="2100"/>
              <a:buNone/>
              <a:defRPr sz="1600">
                <a:solidFill>
                  <a:schemeClr val="dk1"/>
                </a:solidFill>
              </a:defRPr>
            </a:lvl1pPr>
            <a:lvl2pPr lvl="1" algn="r" rtl="0">
              <a:lnSpc>
                <a:spcPct val="100000"/>
              </a:lnSpc>
              <a:spcBef>
                <a:spcPts val="0"/>
              </a:spcBef>
              <a:spcAft>
                <a:spcPts val="0"/>
              </a:spcAft>
              <a:buClr>
                <a:srgbClr val="000000"/>
              </a:buClr>
              <a:buSzPts val="2100"/>
              <a:buNone/>
              <a:defRPr sz="2800">
                <a:solidFill>
                  <a:srgbClr val="000000"/>
                </a:solidFill>
              </a:defRPr>
            </a:lvl2pPr>
            <a:lvl3pPr lvl="2" algn="r" rtl="0">
              <a:lnSpc>
                <a:spcPct val="100000"/>
              </a:lnSpc>
              <a:spcBef>
                <a:spcPts val="0"/>
              </a:spcBef>
              <a:spcAft>
                <a:spcPts val="0"/>
              </a:spcAft>
              <a:buClr>
                <a:srgbClr val="000000"/>
              </a:buClr>
              <a:buSzPts val="2100"/>
              <a:buNone/>
              <a:defRPr sz="2800">
                <a:solidFill>
                  <a:srgbClr val="000000"/>
                </a:solidFill>
              </a:defRPr>
            </a:lvl3pPr>
            <a:lvl4pPr lvl="3" algn="r" rtl="0">
              <a:lnSpc>
                <a:spcPct val="100000"/>
              </a:lnSpc>
              <a:spcBef>
                <a:spcPts val="0"/>
              </a:spcBef>
              <a:spcAft>
                <a:spcPts val="0"/>
              </a:spcAft>
              <a:buClr>
                <a:srgbClr val="000000"/>
              </a:buClr>
              <a:buSzPts val="2100"/>
              <a:buNone/>
              <a:defRPr sz="2800">
                <a:solidFill>
                  <a:srgbClr val="000000"/>
                </a:solidFill>
              </a:defRPr>
            </a:lvl4pPr>
            <a:lvl5pPr lvl="4" algn="r" rtl="0">
              <a:lnSpc>
                <a:spcPct val="100000"/>
              </a:lnSpc>
              <a:spcBef>
                <a:spcPts val="0"/>
              </a:spcBef>
              <a:spcAft>
                <a:spcPts val="0"/>
              </a:spcAft>
              <a:buClr>
                <a:srgbClr val="000000"/>
              </a:buClr>
              <a:buSzPts val="2100"/>
              <a:buNone/>
              <a:defRPr sz="2800">
                <a:solidFill>
                  <a:srgbClr val="000000"/>
                </a:solidFill>
              </a:defRPr>
            </a:lvl5pPr>
            <a:lvl6pPr lvl="5" algn="r" rtl="0">
              <a:lnSpc>
                <a:spcPct val="100000"/>
              </a:lnSpc>
              <a:spcBef>
                <a:spcPts val="0"/>
              </a:spcBef>
              <a:spcAft>
                <a:spcPts val="0"/>
              </a:spcAft>
              <a:buClr>
                <a:srgbClr val="000000"/>
              </a:buClr>
              <a:buSzPts val="2100"/>
              <a:buNone/>
              <a:defRPr sz="2800">
                <a:solidFill>
                  <a:srgbClr val="000000"/>
                </a:solidFill>
              </a:defRPr>
            </a:lvl6pPr>
            <a:lvl7pPr lvl="6" algn="r" rtl="0">
              <a:lnSpc>
                <a:spcPct val="100000"/>
              </a:lnSpc>
              <a:spcBef>
                <a:spcPts val="0"/>
              </a:spcBef>
              <a:spcAft>
                <a:spcPts val="0"/>
              </a:spcAft>
              <a:buClr>
                <a:srgbClr val="000000"/>
              </a:buClr>
              <a:buSzPts val="2100"/>
              <a:buNone/>
              <a:defRPr sz="2800">
                <a:solidFill>
                  <a:srgbClr val="000000"/>
                </a:solidFill>
              </a:defRPr>
            </a:lvl7pPr>
            <a:lvl8pPr lvl="7" algn="r" rtl="0">
              <a:lnSpc>
                <a:spcPct val="100000"/>
              </a:lnSpc>
              <a:spcBef>
                <a:spcPts val="0"/>
              </a:spcBef>
              <a:spcAft>
                <a:spcPts val="0"/>
              </a:spcAft>
              <a:buClr>
                <a:srgbClr val="000000"/>
              </a:buClr>
              <a:buSzPts val="2100"/>
              <a:buNone/>
              <a:defRPr sz="2800">
                <a:solidFill>
                  <a:srgbClr val="000000"/>
                </a:solidFill>
              </a:defRPr>
            </a:lvl8pPr>
            <a:lvl9pPr lvl="8" algn="r" rtl="0">
              <a:lnSpc>
                <a:spcPct val="100000"/>
              </a:lnSpc>
              <a:spcBef>
                <a:spcPts val="0"/>
              </a:spcBef>
              <a:spcAft>
                <a:spcPts val="0"/>
              </a:spcAft>
              <a:buClr>
                <a:srgbClr val="000000"/>
              </a:buClr>
              <a:buSzPts val="2100"/>
              <a:buNone/>
              <a:defRPr sz="2800">
                <a:solidFill>
                  <a:srgbClr val="000000"/>
                </a:solidFill>
              </a:defRPr>
            </a:lvl9pPr>
          </a:lstStyle>
          <a:p>
            <a:endParaRPr/>
          </a:p>
        </p:txBody>
      </p:sp>
      <p:sp>
        <p:nvSpPr>
          <p:cNvPr id="102" name="Google Shape;102;p18"/>
          <p:cNvSpPr txBox="1">
            <a:spLocks noGrp="1"/>
          </p:cNvSpPr>
          <p:nvPr>
            <p:ph type="title" idx="2"/>
          </p:nvPr>
        </p:nvSpPr>
        <p:spPr>
          <a:xfrm>
            <a:off x="6268533" y="2962968"/>
            <a:ext cx="4675200" cy="4288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200"/>
              <a:buNone/>
              <a:defRPr sz="2400">
                <a:solidFill>
                  <a:schemeClr val="accent1"/>
                </a:solidFill>
              </a:defRPr>
            </a:lvl1pPr>
            <a:lvl2pPr lvl="1" algn="r" rtl="0">
              <a:spcBef>
                <a:spcPts val="0"/>
              </a:spcBef>
              <a:spcAft>
                <a:spcPts val="0"/>
              </a:spcAft>
              <a:buClr>
                <a:schemeClr val="accent1"/>
              </a:buClr>
              <a:buSzPts val="4200"/>
              <a:buNone/>
              <a:defRPr sz="5600">
                <a:solidFill>
                  <a:schemeClr val="accent1"/>
                </a:solidFill>
              </a:defRPr>
            </a:lvl2pPr>
            <a:lvl3pPr lvl="2" algn="r" rtl="0">
              <a:spcBef>
                <a:spcPts val="0"/>
              </a:spcBef>
              <a:spcAft>
                <a:spcPts val="0"/>
              </a:spcAft>
              <a:buClr>
                <a:schemeClr val="accent1"/>
              </a:buClr>
              <a:buSzPts val="4200"/>
              <a:buNone/>
              <a:defRPr sz="5600">
                <a:solidFill>
                  <a:schemeClr val="accent1"/>
                </a:solidFill>
              </a:defRPr>
            </a:lvl3pPr>
            <a:lvl4pPr lvl="3" algn="r" rtl="0">
              <a:spcBef>
                <a:spcPts val="0"/>
              </a:spcBef>
              <a:spcAft>
                <a:spcPts val="0"/>
              </a:spcAft>
              <a:buClr>
                <a:schemeClr val="accent1"/>
              </a:buClr>
              <a:buSzPts val="4200"/>
              <a:buNone/>
              <a:defRPr sz="5600">
                <a:solidFill>
                  <a:schemeClr val="accent1"/>
                </a:solidFill>
              </a:defRPr>
            </a:lvl4pPr>
            <a:lvl5pPr lvl="4" algn="r" rtl="0">
              <a:spcBef>
                <a:spcPts val="0"/>
              </a:spcBef>
              <a:spcAft>
                <a:spcPts val="0"/>
              </a:spcAft>
              <a:buClr>
                <a:schemeClr val="accent1"/>
              </a:buClr>
              <a:buSzPts val="4200"/>
              <a:buNone/>
              <a:defRPr sz="5600">
                <a:solidFill>
                  <a:schemeClr val="accent1"/>
                </a:solidFill>
              </a:defRPr>
            </a:lvl5pPr>
            <a:lvl6pPr lvl="5" algn="r" rtl="0">
              <a:spcBef>
                <a:spcPts val="0"/>
              </a:spcBef>
              <a:spcAft>
                <a:spcPts val="0"/>
              </a:spcAft>
              <a:buClr>
                <a:schemeClr val="accent1"/>
              </a:buClr>
              <a:buSzPts val="4200"/>
              <a:buNone/>
              <a:defRPr sz="5600">
                <a:solidFill>
                  <a:schemeClr val="accent1"/>
                </a:solidFill>
              </a:defRPr>
            </a:lvl6pPr>
            <a:lvl7pPr lvl="6" algn="r" rtl="0">
              <a:spcBef>
                <a:spcPts val="0"/>
              </a:spcBef>
              <a:spcAft>
                <a:spcPts val="0"/>
              </a:spcAft>
              <a:buClr>
                <a:schemeClr val="accent1"/>
              </a:buClr>
              <a:buSzPts val="4200"/>
              <a:buNone/>
              <a:defRPr sz="5600">
                <a:solidFill>
                  <a:schemeClr val="accent1"/>
                </a:solidFill>
              </a:defRPr>
            </a:lvl7pPr>
            <a:lvl8pPr lvl="7" algn="r" rtl="0">
              <a:spcBef>
                <a:spcPts val="0"/>
              </a:spcBef>
              <a:spcAft>
                <a:spcPts val="0"/>
              </a:spcAft>
              <a:buClr>
                <a:schemeClr val="accent1"/>
              </a:buClr>
              <a:buSzPts val="4200"/>
              <a:buNone/>
              <a:defRPr sz="5600">
                <a:solidFill>
                  <a:schemeClr val="accent1"/>
                </a:solidFill>
              </a:defRPr>
            </a:lvl8pPr>
            <a:lvl9pPr lvl="8" algn="r" rtl="0">
              <a:spcBef>
                <a:spcPts val="0"/>
              </a:spcBef>
              <a:spcAft>
                <a:spcPts val="0"/>
              </a:spcAft>
              <a:buClr>
                <a:schemeClr val="accent1"/>
              </a:buClr>
              <a:buSzPts val="4200"/>
              <a:buNone/>
              <a:defRPr sz="5600">
                <a:solidFill>
                  <a:schemeClr val="accent1"/>
                </a:solidFill>
              </a:defRPr>
            </a:lvl9pPr>
          </a:lstStyle>
          <a:p>
            <a:endParaRPr/>
          </a:p>
        </p:txBody>
      </p:sp>
    </p:spTree>
    <p:extLst>
      <p:ext uri="{BB962C8B-B14F-4D97-AF65-F5344CB8AC3E}">
        <p14:creationId xmlns:p14="http://schemas.microsoft.com/office/powerpoint/2010/main" val="3075228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Design 3">
  <p:cSld name="Design 3">
    <p:spTree>
      <p:nvGrpSpPr>
        <p:cNvPr id="1" name="Shape 103"/>
        <p:cNvGrpSpPr/>
        <p:nvPr/>
      </p:nvGrpSpPr>
      <p:grpSpPr>
        <a:xfrm>
          <a:off x="0" y="0"/>
          <a:ext cx="0" cy="0"/>
          <a:chOff x="0" y="0"/>
          <a:chExt cx="0" cy="0"/>
        </a:xfrm>
      </p:grpSpPr>
      <p:sp>
        <p:nvSpPr>
          <p:cNvPr id="104" name="Google Shape;104;p19"/>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05" name="Google Shape;105;p19"/>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06" name="Google Shape;106;p19"/>
          <p:cNvSpPr txBox="1">
            <a:spLocks noGrp="1"/>
          </p:cNvSpPr>
          <p:nvPr>
            <p:ph type="subTitle" idx="1"/>
          </p:nvPr>
        </p:nvSpPr>
        <p:spPr>
          <a:xfrm>
            <a:off x="3712600" y="3857967"/>
            <a:ext cx="4766400" cy="774000"/>
          </a:xfrm>
          <a:prstGeom prst="rect">
            <a:avLst/>
          </a:prstGeom>
        </p:spPr>
        <p:txBody>
          <a:bodyPr spcFirstLastPara="1" wrap="square" lIns="91425" tIns="91425" rIns="91425" bIns="91425" anchor="t" anchorCtr="0">
            <a:noAutofit/>
          </a:bodyPr>
          <a:lstStyle>
            <a:lvl1pPr lvl="0" algn="ctr" rtl="0">
              <a:lnSpc>
                <a:spcPct val="115000"/>
              </a:lnSpc>
              <a:spcBef>
                <a:spcPts val="0"/>
              </a:spcBef>
              <a:spcAft>
                <a:spcPts val="0"/>
              </a:spcAft>
              <a:buClr>
                <a:srgbClr val="000000"/>
              </a:buClr>
              <a:buSzPts val="2100"/>
              <a:buNone/>
              <a:defRPr sz="1600">
                <a:solidFill>
                  <a:schemeClr val="dk1"/>
                </a:solidFill>
              </a:defRPr>
            </a:lvl1pPr>
            <a:lvl2pPr lvl="1" algn="ctr" rtl="0">
              <a:lnSpc>
                <a:spcPct val="100000"/>
              </a:lnSpc>
              <a:spcBef>
                <a:spcPts val="0"/>
              </a:spcBef>
              <a:spcAft>
                <a:spcPts val="0"/>
              </a:spcAft>
              <a:buClr>
                <a:srgbClr val="000000"/>
              </a:buClr>
              <a:buSzPts val="2100"/>
              <a:buNone/>
              <a:defRPr sz="2800">
                <a:solidFill>
                  <a:srgbClr val="000000"/>
                </a:solidFill>
              </a:defRPr>
            </a:lvl2pPr>
            <a:lvl3pPr lvl="2" algn="ctr" rtl="0">
              <a:lnSpc>
                <a:spcPct val="100000"/>
              </a:lnSpc>
              <a:spcBef>
                <a:spcPts val="0"/>
              </a:spcBef>
              <a:spcAft>
                <a:spcPts val="0"/>
              </a:spcAft>
              <a:buClr>
                <a:srgbClr val="000000"/>
              </a:buClr>
              <a:buSzPts val="2100"/>
              <a:buNone/>
              <a:defRPr sz="2800">
                <a:solidFill>
                  <a:srgbClr val="000000"/>
                </a:solidFill>
              </a:defRPr>
            </a:lvl3pPr>
            <a:lvl4pPr lvl="3" algn="ctr" rtl="0">
              <a:lnSpc>
                <a:spcPct val="100000"/>
              </a:lnSpc>
              <a:spcBef>
                <a:spcPts val="0"/>
              </a:spcBef>
              <a:spcAft>
                <a:spcPts val="0"/>
              </a:spcAft>
              <a:buClr>
                <a:srgbClr val="000000"/>
              </a:buClr>
              <a:buSzPts val="2100"/>
              <a:buNone/>
              <a:defRPr sz="2800">
                <a:solidFill>
                  <a:srgbClr val="000000"/>
                </a:solidFill>
              </a:defRPr>
            </a:lvl4pPr>
            <a:lvl5pPr lvl="4" algn="ctr" rtl="0">
              <a:lnSpc>
                <a:spcPct val="100000"/>
              </a:lnSpc>
              <a:spcBef>
                <a:spcPts val="0"/>
              </a:spcBef>
              <a:spcAft>
                <a:spcPts val="0"/>
              </a:spcAft>
              <a:buClr>
                <a:srgbClr val="000000"/>
              </a:buClr>
              <a:buSzPts val="2100"/>
              <a:buNone/>
              <a:defRPr sz="2800">
                <a:solidFill>
                  <a:srgbClr val="000000"/>
                </a:solidFill>
              </a:defRPr>
            </a:lvl5pPr>
            <a:lvl6pPr lvl="5" algn="ctr" rtl="0">
              <a:lnSpc>
                <a:spcPct val="100000"/>
              </a:lnSpc>
              <a:spcBef>
                <a:spcPts val="0"/>
              </a:spcBef>
              <a:spcAft>
                <a:spcPts val="0"/>
              </a:spcAft>
              <a:buClr>
                <a:srgbClr val="000000"/>
              </a:buClr>
              <a:buSzPts val="2100"/>
              <a:buNone/>
              <a:defRPr sz="2800">
                <a:solidFill>
                  <a:srgbClr val="000000"/>
                </a:solidFill>
              </a:defRPr>
            </a:lvl6pPr>
            <a:lvl7pPr lvl="6" algn="ctr" rtl="0">
              <a:lnSpc>
                <a:spcPct val="100000"/>
              </a:lnSpc>
              <a:spcBef>
                <a:spcPts val="0"/>
              </a:spcBef>
              <a:spcAft>
                <a:spcPts val="0"/>
              </a:spcAft>
              <a:buClr>
                <a:srgbClr val="000000"/>
              </a:buClr>
              <a:buSzPts val="2100"/>
              <a:buNone/>
              <a:defRPr sz="2800">
                <a:solidFill>
                  <a:srgbClr val="000000"/>
                </a:solidFill>
              </a:defRPr>
            </a:lvl7pPr>
            <a:lvl8pPr lvl="7" algn="ctr" rtl="0">
              <a:lnSpc>
                <a:spcPct val="100000"/>
              </a:lnSpc>
              <a:spcBef>
                <a:spcPts val="0"/>
              </a:spcBef>
              <a:spcAft>
                <a:spcPts val="0"/>
              </a:spcAft>
              <a:buClr>
                <a:srgbClr val="000000"/>
              </a:buClr>
              <a:buSzPts val="2100"/>
              <a:buNone/>
              <a:defRPr sz="2800">
                <a:solidFill>
                  <a:srgbClr val="000000"/>
                </a:solidFill>
              </a:defRPr>
            </a:lvl8pPr>
            <a:lvl9pPr lvl="8" algn="ctr" rtl="0">
              <a:lnSpc>
                <a:spcPct val="100000"/>
              </a:lnSpc>
              <a:spcBef>
                <a:spcPts val="0"/>
              </a:spcBef>
              <a:spcAft>
                <a:spcPts val="0"/>
              </a:spcAft>
              <a:buClr>
                <a:srgbClr val="000000"/>
              </a:buClr>
              <a:buSzPts val="2100"/>
              <a:buNone/>
              <a:defRPr sz="2800">
                <a:solidFill>
                  <a:srgbClr val="000000"/>
                </a:solidFill>
              </a:defRPr>
            </a:lvl9pPr>
          </a:lstStyle>
          <a:p>
            <a:endParaRPr/>
          </a:p>
        </p:txBody>
      </p:sp>
      <p:sp>
        <p:nvSpPr>
          <p:cNvPr id="107" name="Google Shape;107;p19"/>
          <p:cNvSpPr txBox="1">
            <a:spLocks noGrp="1"/>
          </p:cNvSpPr>
          <p:nvPr>
            <p:ph type="title"/>
          </p:nvPr>
        </p:nvSpPr>
        <p:spPr>
          <a:xfrm>
            <a:off x="3758400" y="3221821"/>
            <a:ext cx="4675200" cy="53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2133">
                <a:solidFill>
                  <a:schemeClr val="accent1"/>
                </a:solidFill>
              </a:defRPr>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108" name="Google Shape;108;p19"/>
          <p:cNvSpPr/>
          <p:nvPr/>
        </p:nvSpPr>
        <p:spPr>
          <a:xfrm rot="-5400000">
            <a:off x="569862"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09" name="Google Shape;109;p19"/>
          <p:cNvSpPr/>
          <p:nvPr/>
        </p:nvSpPr>
        <p:spPr>
          <a:xfrm rot="5400000" flipH="1">
            <a:off x="10876047"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10" name="Google Shape;110;p19"/>
          <p:cNvSpPr txBox="1">
            <a:spLocks noGrp="1"/>
          </p:cNvSpPr>
          <p:nvPr>
            <p:ph type="title" idx="2"/>
          </p:nvPr>
        </p:nvSpPr>
        <p:spPr>
          <a:xfrm>
            <a:off x="1176600" y="2009133"/>
            <a:ext cx="9827600" cy="10564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SzPts val="4200"/>
              <a:buNone/>
              <a:defRPr sz="5333"/>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Tree>
    <p:extLst>
      <p:ext uri="{BB962C8B-B14F-4D97-AF65-F5344CB8AC3E}">
        <p14:creationId xmlns:p14="http://schemas.microsoft.com/office/powerpoint/2010/main" val="23085335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Design 4">
  <p:cSld name="Design 4">
    <p:bg>
      <p:bgPr>
        <a:solidFill>
          <a:schemeClr val="lt2"/>
        </a:solidFill>
        <a:effectLst/>
      </p:bgPr>
    </p:bg>
    <p:spTree>
      <p:nvGrpSpPr>
        <p:cNvPr id="1" name="Shape 111"/>
        <p:cNvGrpSpPr/>
        <p:nvPr/>
      </p:nvGrpSpPr>
      <p:grpSpPr>
        <a:xfrm>
          <a:off x="0" y="0"/>
          <a:ext cx="0" cy="0"/>
          <a:chOff x="0" y="0"/>
          <a:chExt cx="0" cy="0"/>
        </a:xfrm>
      </p:grpSpPr>
      <p:sp>
        <p:nvSpPr>
          <p:cNvPr id="112" name="Google Shape;112;p20"/>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13" name="Google Shape;113;p20"/>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14" name="Google Shape;114;p20"/>
          <p:cNvSpPr txBox="1">
            <a:spLocks noGrp="1"/>
          </p:cNvSpPr>
          <p:nvPr>
            <p:ph type="title"/>
          </p:nvPr>
        </p:nvSpPr>
        <p:spPr>
          <a:xfrm>
            <a:off x="1975200" y="2009133"/>
            <a:ext cx="8230400" cy="10564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SzPts val="4200"/>
              <a:buNone/>
              <a:defRPr sz="5333"/>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115" name="Google Shape;115;p20"/>
          <p:cNvSpPr txBox="1">
            <a:spLocks noGrp="1"/>
          </p:cNvSpPr>
          <p:nvPr>
            <p:ph type="subTitle" idx="1"/>
          </p:nvPr>
        </p:nvSpPr>
        <p:spPr>
          <a:xfrm>
            <a:off x="3712600" y="3857967"/>
            <a:ext cx="4766400" cy="774000"/>
          </a:xfrm>
          <a:prstGeom prst="rect">
            <a:avLst/>
          </a:prstGeom>
        </p:spPr>
        <p:txBody>
          <a:bodyPr spcFirstLastPara="1" wrap="square" lIns="91425" tIns="91425" rIns="91425" bIns="91425" anchor="t" anchorCtr="0">
            <a:noAutofit/>
          </a:bodyPr>
          <a:lstStyle>
            <a:lvl1pPr lvl="0" algn="ctr" rtl="0">
              <a:lnSpc>
                <a:spcPct val="115000"/>
              </a:lnSpc>
              <a:spcBef>
                <a:spcPts val="0"/>
              </a:spcBef>
              <a:spcAft>
                <a:spcPts val="0"/>
              </a:spcAft>
              <a:buClr>
                <a:srgbClr val="000000"/>
              </a:buClr>
              <a:buSzPts val="2100"/>
              <a:buNone/>
              <a:defRPr sz="1600">
                <a:solidFill>
                  <a:schemeClr val="dk1"/>
                </a:solidFill>
              </a:defRPr>
            </a:lvl1pPr>
            <a:lvl2pPr lvl="1" algn="ctr" rtl="0">
              <a:lnSpc>
                <a:spcPct val="100000"/>
              </a:lnSpc>
              <a:spcBef>
                <a:spcPts val="0"/>
              </a:spcBef>
              <a:spcAft>
                <a:spcPts val="0"/>
              </a:spcAft>
              <a:buClr>
                <a:srgbClr val="000000"/>
              </a:buClr>
              <a:buSzPts val="2100"/>
              <a:buNone/>
              <a:defRPr sz="2800">
                <a:solidFill>
                  <a:srgbClr val="000000"/>
                </a:solidFill>
              </a:defRPr>
            </a:lvl2pPr>
            <a:lvl3pPr lvl="2" algn="ctr" rtl="0">
              <a:lnSpc>
                <a:spcPct val="100000"/>
              </a:lnSpc>
              <a:spcBef>
                <a:spcPts val="0"/>
              </a:spcBef>
              <a:spcAft>
                <a:spcPts val="0"/>
              </a:spcAft>
              <a:buClr>
                <a:srgbClr val="000000"/>
              </a:buClr>
              <a:buSzPts val="2100"/>
              <a:buNone/>
              <a:defRPr sz="2800">
                <a:solidFill>
                  <a:srgbClr val="000000"/>
                </a:solidFill>
              </a:defRPr>
            </a:lvl3pPr>
            <a:lvl4pPr lvl="3" algn="ctr" rtl="0">
              <a:lnSpc>
                <a:spcPct val="100000"/>
              </a:lnSpc>
              <a:spcBef>
                <a:spcPts val="0"/>
              </a:spcBef>
              <a:spcAft>
                <a:spcPts val="0"/>
              </a:spcAft>
              <a:buClr>
                <a:srgbClr val="000000"/>
              </a:buClr>
              <a:buSzPts val="2100"/>
              <a:buNone/>
              <a:defRPr sz="2800">
                <a:solidFill>
                  <a:srgbClr val="000000"/>
                </a:solidFill>
              </a:defRPr>
            </a:lvl4pPr>
            <a:lvl5pPr lvl="4" algn="ctr" rtl="0">
              <a:lnSpc>
                <a:spcPct val="100000"/>
              </a:lnSpc>
              <a:spcBef>
                <a:spcPts val="0"/>
              </a:spcBef>
              <a:spcAft>
                <a:spcPts val="0"/>
              </a:spcAft>
              <a:buClr>
                <a:srgbClr val="000000"/>
              </a:buClr>
              <a:buSzPts val="2100"/>
              <a:buNone/>
              <a:defRPr sz="2800">
                <a:solidFill>
                  <a:srgbClr val="000000"/>
                </a:solidFill>
              </a:defRPr>
            </a:lvl5pPr>
            <a:lvl6pPr lvl="5" algn="ctr" rtl="0">
              <a:lnSpc>
                <a:spcPct val="100000"/>
              </a:lnSpc>
              <a:spcBef>
                <a:spcPts val="0"/>
              </a:spcBef>
              <a:spcAft>
                <a:spcPts val="0"/>
              </a:spcAft>
              <a:buClr>
                <a:srgbClr val="000000"/>
              </a:buClr>
              <a:buSzPts val="2100"/>
              <a:buNone/>
              <a:defRPr sz="2800">
                <a:solidFill>
                  <a:srgbClr val="000000"/>
                </a:solidFill>
              </a:defRPr>
            </a:lvl6pPr>
            <a:lvl7pPr lvl="6" algn="ctr" rtl="0">
              <a:lnSpc>
                <a:spcPct val="100000"/>
              </a:lnSpc>
              <a:spcBef>
                <a:spcPts val="0"/>
              </a:spcBef>
              <a:spcAft>
                <a:spcPts val="0"/>
              </a:spcAft>
              <a:buClr>
                <a:srgbClr val="000000"/>
              </a:buClr>
              <a:buSzPts val="2100"/>
              <a:buNone/>
              <a:defRPr sz="2800">
                <a:solidFill>
                  <a:srgbClr val="000000"/>
                </a:solidFill>
              </a:defRPr>
            </a:lvl7pPr>
            <a:lvl8pPr lvl="7" algn="ctr" rtl="0">
              <a:lnSpc>
                <a:spcPct val="100000"/>
              </a:lnSpc>
              <a:spcBef>
                <a:spcPts val="0"/>
              </a:spcBef>
              <a:spcAft>
                <a:spcPts val="0"/>
              </a:spcAft>
              <a:buClr>
                <a:srgbClr val="000000"/>
              </a:buClr>
              <a:buSzPts val="2100"/>
              <a:buNone/>
              <a:defRPr sz="2800">
                <a:solidFill>
                  <a:srgbClr val="000000"/>
                </a:solidFill>
              </a:defRPr>
            </a:lvl8pPr>
            <a:lvl9pPr lvl="8" algn="ctr" rtl="0">
              <a:lnSpc>
                <a:spcPct val="100000"/>
              </a:lnSpc>
              <a:spcBef>
                <a:spcPts val="0"/>
              </a:spcBef>
              <a:spcAft>
                <a:spcPts val="0"/>
              </a:spcAft>
              <a:buClr>
                <a:srgbClr val="000000"/>
              </a:buClr>
              <a:buSzPts val="2100"/>
              <a:buNone/>
              <a:defRPr sz="2800">
                <a:solidFill>
                  <a:srgbClr val="000000"/>
                </a:solidFill>
              </a:defRPr>
            </a:lvl9pPr>
          </a:lstStyle>
          <a:p>
            <a:endParaRPr/>
          </a:p>
        </p:txBody>
      </p:sp>
      <p:sp>
        <p:nvSpPr>
          <p:cNvPr id="116" name="Google Shape;116;p20"/>
          <p:cNvSpPr txBox="1">
            <a:spLocks noGrp="1"/>
          </p:cNvSpPr>
          <p:nvPr>
            <p:ph type="title" idx="2"/>
          </p:nvPr>
        </p:nvSpPr>
        <p:spPr>
          <a:xfrm>
            <a:off x="3758400" y="3221821"/>
            <a:ext cx="4675200" cy="53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2133">
                <a:solidFill>
                  <a:schemeClr val="accent1"/>
                </a:solidFill>
              </a:defRPr>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117" name="Google Shape;117;p20"/>
          <p:cNvSpPr/>
          <p:nvPr/>
        </p:nvSpPr>
        <p:spPr>
          <a:xfrm rot="10800000" flipH="1">
            <a:off x="10876047" y="5557349"/>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18" name="Google Shape;118;p20"/>
          <p:cNvSpPr/>
          <p:nvPr/>
        </p:nvSpPr>
        <p:spPr>
          <a:xfrm rot="-5400000">
            <a:off x="569862"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7857187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Design 5">
  <p:cSld name="Design 5">
    <p:bg>
      <p:bgPr>
        <a:solidFill>
          <a:schemeClr val="lt2"/>
        </a:solidFill>
        <a:effectLst/>
      </p:bgPr>
    </p:bg>
    <p:spTree>
      <p:nvGrpSpPr>
        <p:cNvPr id="1" name="Shape 119"/>
        <p:cNvGrpSpPr/>
        <p:nvPr/>
      </p:nvGrpSpPr>
      <p:grpSpPr>
        <a:xfrm>
          <a:off x="0" y="0"/>
          <a:ext cx="0" cy="0"/>
          <a:chOff x="0" y="0"/>
          <a:chExt cx="0" cy="0"/>
        </a:xfrm>
      </p:grpSpPr>
      <p:sp>
        <p:nvSpPr>
          <p:cNvPr id="120" name="Google Shape;120;p21"/>
          <p:cNvSpPr txBox="1">
            <a:spLocks noGrp="1"/>
          </p:cNvSpPr>
          <p:nvPr>
            <p:ph type="subTitle" idx="1"/>
          </p:nvPr>
        </p:nvSpPr>
        <p:spPr>
          <a:xfrm>
            <a:off x="3325333" y="3407167"/>
            <a:ext cx="5558000" cy="74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000000"/>
              </a:buClr>
              <a:buSzPts val="2100"/>
              <a:buNone/>
              <a:defRPr sz="1600">
                <a:solidFill>
                  <a:schemeClr val="dk1"/>
                </a:solidFill>
              </a:defRPr>
            </a:lvl1pPr>
            <a:lvl2pPr lvl="1" algn="ctr" rtl="0">
              <a:lnSpc>
                <a:spcPct val="100000"/>
              </a:lnSpc>
              <a:spcBef>
                <a:spcPts val="0"/>
              </a:spcBef>
              <a:spcAft>
                <a:spcPts val="0"/>
              </a:spcAft>
              <a:buClr>
                <a:srgbClr val="000000"/>
              </a:buClr>
              <a:buSzPts val="2100"/>
              <a:buNone/>
              <a:defRPr sz="2800">
                <a:solidFill>
                  <a:srgbClr val="000000"/>
                </a:solidFill>
              </a:defRPr>
            </a:lvl2pPr>
            <a:lvl3pPr lvl="2" algn="ctr" rtl="0">
              <a:lnSpc>
                <a:spcPct val="100000"/>
              </a:lnSpc>
              <a:spcBef>
                <a:spcPts val="0"/>
              </a:spcBef>
              <a:spcAft>
                <a:spcPts val="0"/>
              </a:spcAft>
              <a:buClr>
                <a:srgbClr val="000000"/>
              </a:buClr>
              <a:buSzPts val="2100"/>
              <a:buNone/>
              <a:defRPr sz="2800">
                <a:solidFill>
                  <a:srgbClr val="000000"/>
                </a:solidFill>
              </a:defRPr>
            </a:lvl3pPr>
            <a:lvl4pPr lvl="3" algn="ctr" rtl="0">
              <a:lnSpc>
                <a:spcPct val="100000"/>
              </a:lnSpc>
              <a:spcBef>
                <a:spcPts val="0"/>
              </a:spcBef>
              <a:spcAft>
                <a:spcPts val="0"/>
              </a:spcAft>
              <a:buClr>
                <a:srgbClr val="000000"/>
              </a:buClr>
              <a:buSzPts val="2100"/>
              <a:buNone/>
              <a:defRPr sz="2800">
                <a:solidFill>
                  <a:srgbClr val="000000"/>
                </a:solidFill>
              </a:defRPr>
            </a:lvl4pPr>
            <a:lvl5pPr lvl="4" algn="ctr" rtl="0">
              <a:lnSpc>
                <a:spcPct val="100000"/>
              </a:lnSpc>
              <a:spcBef>
                <a:spcPts val="0"/>
              </a:spcBef>
              <a:spcAft>
                <a:spcPts val="0"/>
              </a:spcAft>
              <a:buClr>
                <a:srgbClr val="000000"/>
              </a:buClr>
              <a:buSzPts val="2100"/>
              <a:buNone/>
              <a:defRPr sz="2800">
                <a:solidFill>
                  <a:srgbClr val="000000"/>
                </a:solidFill>
              </a:defRPr>
            </a:lvl5pPr>
            <a:lvl6pPr lvl="5" algn="ctr" rtl="0">
              <a:lnSpc>
                <a:spcPct val="100000"/>
              </a:lnSpc>
              <a:spcBef>
                <a:spcPts val="0"/>
              </a:spcBef>
              <a:spcAft>
                <a:spcPts val="0"/>
              </a:spcAft>
              <a:buClr>
                <a:srgbClr val="000000"/>
              </a:buClr>
              <a:buSzPts val="2100"/>
              <a:buNone/>
              <a:defRPr sz="2800">
                <a:solidFill>
                  <a:srgbClr val="000000"/>
                </a:solidFill>
              </a:defRPr>
            </a:lvl6pPr>
            <a:lvl7pPr lvl="6" algn="ctr" rtl="0">
              <a:lnSpc>
                <a:spcPct val="100000"/>
              </a:lnSpc>
              <a:spcBef>
                <a:spcPts val="0"/>
              </a:spcBef>
              <a:spcAft>
                <a:spcPts val="0"/>
              </a:spcAft>
              <a:buClr>
                <a:srgbClr val="000000"/>
              </a:buClr>
              <a:buSzPts val="2100"/>
              <a:buNone/>
              <a:defRPr sz="2800">
                <a:solidFill>
                  <a:srgbClr val="000000"/>
                </a:solidFill>
              </a:defRPr>
            </a:lvl7pPr>
            <a:lvl8pPr lvl="7" algn="ctr" rtl="0">
              <a:lnSpc>
                <a:spcPct val="100000"/>
              </a:lnSpc>
              <a:spcBef>
                <a:spcPts val="0"/>
              </a:spcBef>
              <a:spcAft>
                <a:spcPts val="0"/>
              </a:spcAft>
              <a:buClr>
                <a:srgbClr val="000000"/>
              </a:buClr>
              <a:buSzPts val="2100"/>
              <a:buNone/>
              <a:defRPr sz="2800">
                <a:solidFill>
                  <a:srgbClr val="000000"/>
                </a:solidFill>
              </a:defRPr>
            </a:lvl8pPr>
            <a:lvl9pPr lvl="8" algn="ctr" rtl="0">
              <a:lnSpc>
                <a:spcPct val="100000"/>
              </a:lnSpc>
              <a:spcBef>
                <a:spcPts val="0"/>
              </a:spcBef>
              <a:spcAft>
                <a:spcPts val="0"/>
              </a:spcAft>
              <a:buClr>
                <a:srgbClr val="000000"/>
              </a:buClr>
              <a:buSzPts val="2100"/>
              <a:buNone/>
              <a:defRPr sz="2800">
                <a:solidFill>
                  <a:srgbClr val="000000"/>
                </a:solidFill>
              </a:defRPr>
            </a:lvl9pPr>
          </a:lstStyle>
          <a:p>
            <a:endParaRPr/>
          </a:p>
        </p:txBody>
      </p:sp>
      <p:sp>
        <p:nvSpPr>
          <p:cNvPr id="121" name="Google Shape;121;p21"/>
          <p:cNvSpPr txBox="1">
            <a:spLocks noGrp="1"/>
          </p:cNvSpPr>
          <p:nvPr>
            <p:ph type="title"/>
          </p:nvPr>
        </p:nvSpPr>
        <p:spPr>
          <a:xfrm>
            <a:off x="3766927" y="2771005"/>
            <a:ext cx="4675200" cy="53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2133">
                <a:solidFill>
                  <a:schemeClr val="accent1"/>
                </a:solidFill>
              </a:defRPr>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122" name="Google Shape;122;p21"/>
          <p:cNvSpPr/>
          <p:nvPr/>
        </p:nvSpPr>
        <p:spPr>
          <a:xfrm rot="5400000" flipH="1">
            <a:off x="10876047"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23" name="Google Shape;123;p21"/>
          <p:cNvSpPr/>
          <p:nvPr/>
        </p:nvSpPr>
        <p:spPr>
          <a:xfrm rot="-5400000" flipH="1">
            <a:off x="569241" y="5542049"/>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nvGrpSpPr>
          <p:cNvPr id="124" name="Google Shape;124;p21"/>
          <p:cNvGrpSpPr/>
          <p:nvPr/>
        </p:nvGrpSpPr>
        <p:grpSpPr>
          <a:xfrm rot="-9900187" flipH="1">
            <a:off x="9941451" y="4202778"/>
            <a:ext cx="1634272" cy="2306817"/>
            <a:chOff x="7292129" y="1371597"/>
            <a:chExt cx="393171" cy="555001"/>
          </a:xfrm>
        </p:grpSpPr>
        <p:sp>
          <p:nvSpPr>
            <p:cNvPr id="125" name="Google Shape;125;p21"/>
            <p:cNvSpPr/>
            <p:nvPr/>
          </p:nvSpPr>
          <p:spPr>
            <a:xfrm>
              <a:off x="7356351" y="1452945"/>
              <a:ext cx="96334" cy="43131"/>
            </a:xfrm>
            <a:custGeom>
              <a:avLst/>
              <a:gdLst/>
              <a:ahLst/>
              <a:cxnLst/>
              <a:rect l="l" t="t" r="r" b="b"/>
              <a:pathLst>
                <a:path w="5901" h="2642" extrusionOk="0">
                  <a:moveTo>
                    <a:pt x="1825" y="0"/>
                  </a:moveTo>
                  <a:cubicBezTo>
                    <a:pt x="876" y="0"/>
                    <a:pt x="230" y="264"/>
                    <a:pt x="230" y="264"/>
                  </a:cubicBezTo>
                  <a:cubicBezTo>
                    <a:pt x="63" y="327"/>
                    <a:pt x="0" y="515"/>
                    <a:pt x="105" y="662"/>
                  </a:cubicBezTo>
                  <a:cubicBezTo>
                    <a:pt x="126" y="662"/>
                    <a:pt x="942" y="1896"/>
                    <a:pt x="2616" y="2419"/>
                  </a:cubicBezTo>
                  <a:cubicBezTo>
                    <a:pt x="3152" y="2585"/>
                    <a:pt x="3657" y="2642"/>
                    <a:pt x="4097" y="2642"/>
                  </a:cubicBezTo>
                  <a:cubicBezTo>
                    <a:pt x="5046" y="2642"/>
                    <a:pt x="5691" y="2378"/>
                    <a:pt x="5691" y="2378"/>
                  </a:cubicBezTo>
                  <a:cubicBezTo>
                    <a:pt x="5859" y="2315"/>
                    <a:pt x="5901" y="2127"/>
                    <a:pt x="5817" y="1980"/>
                  </a:cubicBezTo>
                  <a:cubicBezTo>
                    <a:pt x="5817" y="1980"/>
                    <a:pt x="4980" y="746"/>
                    <a:pt x="3306" y="223"/>
                  </a:cubicBezTo>
                  <a:cubicBezTo>
                    <a:pt x="2770" y="57"/>
                    <a:pt x="2265" y="0"/>
                    <a:pt x="18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1"/>
            <p:cNvSpPr/>
            <p:nvPr/>
          </p:nvSpPr>
          <p:spPr>
            <a:xfrm>
              <a:off x="7403139" y="1391514"/>
              <a:ext cx="63896" cy="81609"/>
            </a:xfrm>
            <a:custGeom>
              <a:avLst/>
              <a:gdLst/>
              <a:ahLst/>
              <a:cxnLst/>
              <a:rect l="l" t="t" r="r" b="b"/>
              <a:pathLst>
                <a:path w="3914" h="4999" extrusionOk="0">
                  <a:moveTo>
                    <a:pt x="346" y="1"/>
                  </a:moveTo>
                  <a:cubicBezTo>
                    <a:pt x="206" y="1"/>
                    <a:pt x="84" y="101"/>
                    <a:pt x="84" y="261"/>
                  </a:cubicBezTo>
                  <a:cubicBezTo>
                    <a:pt x="84" y="261"/>
                    <a:pt x="1" y="1747"/>
                    <a:pt x="1026" y="3169"/>
                  </a:cubicBezTo>
                  <a:cubicBezTo>
                    <a:pt x="2051" y="4592"/>
                    <a:pt x="3474" y="4990"/>
                    <a:pt x="3474" y="4990"/>
                  </a:cubicBezTo>
                  <a:cubicBezTo>
                    <a:pt x="3502" y="4996"/>
                    <a:pt x="3529" y="4999"/>
                    <a:pt x="3554" y="4999"/>
                  </a:cubicBezTo>
                  <a:cubicBezTo>
                    <a:pt x="3703" y="4999"/>
                    <a:pt x="3812" y="4899"/>
                    <a:pt x="3830" y="4739"/>
                  </a:cubicBezTo>
                  <a:cubicBezTo>
                    <a:pt x="3830" y="4739"/>
                    <a:pt x="3913" y="3253"/>
                    <a:pt x="2888" y="1830"/>
                  </a:cubicBezTo>
                  <a:cubicBezTo>
                    <a:pt x="1863" y="408"/>
                    <a:pt x="419" y="10"/>
                    <a:pt x="419" y="10"/>
                  </a:cubicBezTo>
                  <a:cubicBezTo>
                    <a:pt x="395" y="4"/>
                    <a:pt x="370" y="1"/>
                    <a:pt x="3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1"/>
            <p:cNvSpPr/>
            <p:nvPr/>
          </p:nvSpPr>
          <p:spPr>
            <a:xfrm>
              <a:off x="7453012" y="1516498"/>
              <a:ext cx="91224" cy="49922"/>
            </a:xfrm>
            <a:custGeom>
              <a:avLst/>
              <a:gdLst/>
              <a:ahLst/>
              <a:cxnLst/>
              <a:rect l="l" t="t" r="r" b="b"/>
              <a:pathLst>
                <a:path w="5588" h="3058" extrusionOk="0">
                  <a:moveTo>
                    <a:pt x="1083" y="1"/>
                  </a:moveTo>
                  <a:cubicBezTo>
                    <a:pt x="576" y="1"/>
                    <a:pt x="252" y="75"/>
                    <a:pt x="252" y="75"/>
                  </a:cubicBezTo>
                  <a:cubicBezTo>
                    <a:pt x="84" y="117"/>
                    <a:pt x="1" y="284"/>
                    <a:pt x="63" y="451"/>
                  </a:cubicBezTo>
                  <a:cubicBezTo>
                    <a:pt x="63" y="451"/>
                    <a:pt x="712" y="1811"/>
                    <a:pt x="2302" y="2565"/>
                  </a:cubicBezTo>
                  <a:cubicBezTo>
                    <a:pt x="3133" y="2964"/>
                    <a:pt x="3929" y="3057"/>
                    <a:pt x="4493" y="3057"/>
                  </a:cubicBezTo>
                  <a:cubicBezTo>
                    <a:pt x="4995" y="3057"/>
                    <a:pt x="5315" y="2983"/>
                    <a:pt x="5315" y="2983"/>
                  </a:cubicBezTo>
                  <a:cubicBezTo>
                    <a:pt x="5504" y="2941"/>
                    <a:pt x="5587" y="2774"/>
                    <a:pt x="5504" y="2607"/>
                  </a:cubicBezTo>
                  <a:cubicBezTo>
                    <a:pt x="5504" y="2607"/>
                    <a:pt x="4876" y="1267"/>
                    <a:pt x="3286" y="493"/>
                  </a:cubicBezTo>
                  <a:cubicBezTo>
                    <a:pt x="2455" y="95"/>
                    <a:pt x="1653" y="1"/>
                    <a:pt x="10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1"/>
            <p:cNvSpPr/>
            <p:nvPr/>
          </p:nvSpPr>
          <p:spPr>
            <a:xfrm>
              <a:off x="7504942" y="1459997"/>
              <a:ext cx="59439" cy="88661"/>
            </a:xfrm>
            <a:custGeom>
              <a:avLst/>
              <a:gdLst/>
              <a:ahLst/>
              <a:cxnLst/>
              <a:rect l="l" t="t" r="r" b="b"/>
              <a:pathLst>
                <a:path w="3641" h="5431" extrusionOk="0">
                  <a:moveTo>
                    <a:pt x="560" y="0"/>
                  </a:moveTo>
                  <a:cubicBezTo>
                    <a:pt x="435" y="0"/>
                    <a:pt x="330" y="83"/>
                    <a:pt x="314" y="230"/>
                  </a:cubicBezTo>
                  <a:cubicBezTo>
                    <a:pt x="314" y="230"/>
                    <a:pt x="0" y="1674"/>
                    <a:pt x="795" y="3243"/>
                  </a:cubicBezTo>
                  <a:cubicBezTo>
                    <a:pt x="1611" y="4812"/>
                    <a:pt x="2971" y="5398"/>
                    <a:pt x="2971" y="5398"/>
                  </a:cubicBezTo>
                  <a:cubicBezTo>
                    <a:pt x="3015" y="5420"/>
                    <a:pt x="3059" y="5430"/>
                    <a:pt x="3101" y="5430"/>
                  </a:cubicBezTo>
                  <a:cubicBezTo>
                    <a:pt x="3218" y="5430"/>
                    <a:pt x="3317" y="5349"/>
                    <a:pt x="3348" y="5210"/>
                  </a:cubicBezTo>
                  <a:cubicBezTo>
                    <a:pt x="3348" y="5210"/>
                    <a:pt x="3641" y="3745"/>
                    <a:pt x="2846" y="2197"/>
                  </a:cubicBezTo>
                  <a:cubicBezTo>
                    <a:pt x="2051" y="627"/>
                    <a:pt x="670" y="21"/>
                    <a:pt x="670" y="21"/>
                  </a:cubicBezTo>
                  <a:cubicBezTo>
                    <a:pt x="633" y="7"/>
                    <a:pt x="595" y="0"/>
                    <a:pt x="5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1"/>
            <p:cNvSpPr/>
            <p:nvPr/>
          </p:nvSpPr>
          <p:spPr>
            <a:xfrm>
              <a:off x="7528858" y="1597601"/>
              <a:ext cx="74132" cy="71112"/>
            </a:xfrm>
            <a:custGeom>
              <a:avLst/>
              <a:gdLst/>
              <a:ahLst/>
              <a:cxnLst/>
              <a:rect l="l" t="t" r="r" b="b"/>
              <a:pathLst>
                <a:path w="4541" h="4356" extrusionOk="0">
                  <a:moveTo>
                    <a:pt x="278" y="1"/>
                  </a:moveTo>
                  <a:cubicBezTo>
                    <a:pt x="110" y="1"/>
                    <a:pt x="1" y="141"/>
                    <a:pt x="21" y="317"/>
                  </a:cubicBezTo>
                  <a:cubicBezTo>
                    <a:pt x="21" y="317"/>
                    <a:pt x="209" y="1781"/>
                    <a:pt x="1485" y="2995"/>
                  </a:cubicBezTo>
                  <a:cubicBezTo>
                    <a:pt x="2741" y="4209"/>
                    <a:pt x="4226" y="4355"/>
                    <a:pt x="4226" y="4355"/>
                  </a:cubicBezTo>
                  <a:cubicBezTo>
                    <a:pt x="4415" y="4355"/>
                    <a:pt x="4540" y="4230"/>
                    <a:pt x="4519" y="4041"/>
                  </a:cubicBezTo>
                  <a:cubicBezTo>
                    <a:pt x="4519" y="4041"/>
                    <a:pt x="4331" y="2556"/>
                    <a:pt x="3075" y="1342"/>
                  </a:cubicBezTo>
                  <a:cubicBezTo>
                    <a:pt x="1799" y="129"/>
                    <a:pt x="314" y="3"/>
                    <a:pt x="314" y="3"/>
                  </a:cubicBezTo>
                  <a:cubicBezTo>
                    <a:pt x="301" y="2"/>
                    <a:pt x="290" y="1"/>
                    <a:pt x="2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1"/>
            <p:cNvSpPr/>
            <p:nvPr/>
          </p:nvSpPr>
          <p:spPr>
            <a:xfrm>
              <a:off x="7588966" y="1560216"/>
              <a:ext cx="45775" cy="97721"/>
            </a:xfrm>
            <a:custGeom>
              <a:avLst/>
              <a:gdLst/>
              <a:ahLst/>
              <a:cxnLst/>
              <a:rect l="l" t="t" r="r" b="b"/>
              <a:pathLst>
                <a:path w="2804" h="5986" extrusionOk="0">
                  <a:moveTo>
                    <a:pt x="977" y="1"/>
                  </a:moveTo>
                  <a:cubicBezTo>
                    <a:pt x="886" y="1"/>
                    <a:pt x="795" y="51"/>
                    <a:pt x="733" y="138"/>
                  </a:cubicBezTo>
                  <a:cubicBezTo>
                    <a:pt x="733" y="138"/>
                    <a:pt x="0" y="1435"/>
                    <a:pt x="272" y="3172"/>
                  </a:cubicBezTo>
                  <a:cubicBezTo>
                    <a:pt x="544" y="4908"/>
                    <a:pt x="1653" y="5913"/>
                    <a:pt x="1653" y="5913"/>
                  </a:cubicBezTo>
                  <a:cubicBezTo>
                    <a:pt x="1711" y="5962"/>
                    <a:pt x="1775" y="5986"/>
                    <a:pt x="1837" y="5986"/>
                  </a:cubicBezTo>
                  <a:cubicBezTo>
                    <a:pt x="1932" y="5986"/>
                    <a:pt x="2021" y="5930"/>
                    <a:pt x="2072" y="5829"/>
                  </a:cubicBezTo>
                  <a:cubicBezTo>
                    <a:pt x="2072" y="5829"/>
                    <a:pt x="2804" y="4553"/>
                    <a:pt x="2532" y="2816"/>
                  </a:cubicBezTo>
                  <a:cubicBezTo>
                    <a:pt x="2260" y="1079"/>
                    <a:pt x="1151" y="75"/>
                    <a:pt x="1151" y="75"/>
                  </a:cubicBezTo>
                  <a:cubicBezTo>
                    <a:pt x="1100" y="24"/>
                    <a:pt x="1039" y="1"/>
                    <a:pt x="9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1"/>
            <p:cNvSpPr/>
            <p:nvPr/>
          </p:nvSpPr>
          <p:spPr>
            <a:xfrm>
              <a:off x="7576657" y="1710749"/>
              <a:ext cx="62198" cy="85200"/>
            </a:xfrm>
            <a:custGeom>
              <a:avLst/>
              <a:gdLst/>
              <a:ahLst/>
              <a:cxnLst/>
              <a:rect l="l" t="t" r="r" b="b"/>
              <a:pathLst>
                <a:path w="3810" h="5219" extrusionOk="0">
                  <a:moveTo>
                    <a:pt x="447" y="0"/>
                  </a:moveTo>
                  <a:cubicBezTo>
                    <a:pt x="317" y="0"/>
                    <a:pt x="206" y="98"/>
                    <a:pt x="189" y="249"/>
                  </a:cubicBezTo>
                  <a:cubicBezTo>
                    <a:pt x="189" y="249"/>
                    <a:pt x="1" y="1734"/>
                    <a:pt x="922" y="3220"/>
                  </a:cubicBezTo>
                  <a:cubicBezTo>
                    <a:pt x="1863" y="4705"/>
                    <a:pt x="3265" y="5208"/>
                    <a:pt x="3265" y="5208"/>
                  </a:cubicBezTo>
                  <a:cubicBezTo>
                    <a:pt x="3293" y="5215"/>
                    <a:pt x="3322" y="5218"/>
                    <a:pt x="3349" y="5218"/>
                  </a:cubicBezTo>
                  <a:cubicBezTo>
                    <a:pt x="3485" y="5218"/>
                    <a:pt x="3603" y="5134"/>
                    <a:pt x="3621" y="4978"/>
                  </a:cubicBezTo>
                  <a:cubicBezTo>
                    <a:pt x="3621" y="4978"/>
                    <a:pt x="3809" y="3492"/>
                    <a:pt x="2888" y="2006"/>
                  </a:cubicBezTo>
                  <a:cubicBezTo>
                    <a:pt x="1947" y="521"/>
                    <a:pt x="545" y="19"/>
                    <a:pt x="545" y="19"/>
                  </a:cubicBezTo>
                  <a:cubicBezTo>
                    <a:pt x="512" y="6"/>
                    <a:pt x="479" y="0"/>
                    <a:pt x="4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1"/>
            <p:cNvSpPr/>
            <p:nvPr/>
          </p:nvSpPr>
          <p:spPr>
            <a:xfrm>
              <a:off x="7636782" y="1692286"/>
              <a:ext cx="42706" cy="98342"/>
            </a:xfrm>
            <a:custGeom>
              <a:avLst/>
              <a:gdLst/>
              <a:ahLst/>
              <a:cxnLst/>
              <a:rect l="l" t="t" r="r" b="b"/>
              <a:pathLst>
                <a:path w="2616" h="6024" extrusionOk="0">
                  <a:moveTo>
                    <a:pt x="1572" y="0"/>
                  </a:moveTo>
                  <a:cubicBezTo>
                    <a:pt x="1505" y="0"/>
                    <a:pt x="1437" y="27"/>
                    <a:pt x="1381" y="83"/>
                  </a:cubicBezTo>
                  <a:cubicBezTo>
                    <a:pt x="1381" y="83"/>
                    <a:pt x="335" y="1150"/>
                    <a:pt x="168" y="2907"/>
                  </a:cubicBezTo>
                  <a:cubicBezTo>
                    <a:pt x="1" y="4644"/>
                    <a:pt x="837" y="5899"/>
                    <a:pt x="837" y="5899"/>
                  </a:cubicBezTo>
                  <a:cubicBezTo>
                    <a:pt x="896" y="5981"/>
                    <a:pt x="980" y="6024"/>
                    <a:pt x="1065" y="6024"/>
                  </a:cubicBezTo>
                  <a:cubicBezTo>
                    <a:pt x="1133" y="6024"/>
                    <a:pt x="1200" y="5997"/>
                    <a:pt x="1256" y="5941"/>
                  </a:cubicBezTo>
                  <a:cubicBezTo>
                    <a:pt x="1256" y="5941"/>
                    <a:pt x="2302" y="4874"/>
                    <a:pt x="2449" y="3116"/>
                  </a:cubicBezTo>
                  <a:cubicBezTo>
                    <a:pt x="2616" y="1380"/>
                    <a:pt x="1800" y="124"/>
                    <a:pt x="1800" y="124"/>
                  </a:cubicBezTo>
                  <a:cubicBezTo>
                    <a:pt x="1742" y="43"/>
                    <a:pt x="1657" y="0"/>
                    <a:pt x="157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1"/>
            <p:cNvSpPr/>
            <p:nvPr/>
          </p:nvSpPr>
          <p:spPr>
            <a:xfrm>
              <a:off x="7580771" y="1826918"/>
              <a:ext cx="48175" cy="96873"/>
            </a:xfrm>
            <a:custGeom>
              <a:avLst/>
              <a:gdLst/>
              <a:ahLst/>
              <a:cxnLst/>
              <a:rect l="l" t="t" r="r" b="b"/>
              <a:pathLst>
                <a:path w="2951" h="5934" extrusionOk="0">
                  <a:moveTo>
                    <a:pt x="918" y="0"/>
                  </a:moveTo>
                  <a:cubicBezTo>
                    <a:pt x="824" y="0"/>
                    <a:pt x="735" y="51"/>
                    <a:pt x="670" y="142"/>
                  </a:cubicBezTo>
                  <a:cubicBezTo>
                    <a:pt x="670" y="163"/>
                    <a:pt x="0" y="1481"/>
                    <a:pt x="335" y="3197"/>
                  </a:cubicBezTo>
                  <a:cubicBezTo>
                    <a:pt x="691" y="4913"/>
                    <a:pt x="1841" y="5875"/>
                    <a:pt x="1841" y="5875"/>
                  </a:cubicBezTo>
                  <a:cubicBezTo>
                    <a:pt x="1897" y="5915"/>
                    <a:pt x="1958" y="5933"/>
                    <a:pt x="2017" y="5933"/>
                  </a:cubicBezTo>
                  <a:cubicBezTo>
                    <a:pt x="2115" y="5933"/>
                    <a:pt x="2208" y="5883"/>
                    <a:pt x="2260" y="5792"/>
                  </a:cubicBezTo>
                  <a:cubicBezTo>
                    <a:pt x="2260" y="5792"/>
                    <a:pt x="2950" y="4452"/>
                    <a:pt x="2595" y="2737"/>
                  </a:cubicBezTo>
                  <a:cubicBezTo>
                    <a:pt x="2239" y="1021"/>
                    <a:pt x="1088" y="58"/>
                    <a:pt x="1088" y="58"/>
                  </a:cubicBezTo>
                  <a:cubicBezTo>
                    <a:pt x="1033" y="19"/>
                    <a:pt x="975" y="0"/>
                    <a:pt x="91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1"/>
            <p:cNvSpPr/>
            <p:nvPr/>
          </p:nvSpPr>
          <p:spPr>
            <a:xfrm>
              <a:off x="7626873" y="1836746"/>
              <a:ext cx="58427" cy="89853"/>
            </a:xfrm>
            <a:custGeom>
              <a:avLst/>
              <a:gdLst/>
              <a:ahLst/>
              <a:cxnLst/>
              <a:rect l="l" t="t" r="r" b="b"/>
              <a:pathLst>
                <a:path w="3579" h="5504" extrusionOk="0">
                  <a:moveTo>
                    <a:pt x="2979" y="1"/>
                  </a:moveTo>
                  <a:cubicBezTo>
                    <a:pt x="2943" y="1"/>
                    <a:pt x="2905" y="7"/>
                    <a:pt x="2867" y="21"/>
                  </a:cubicBezTo>
                  <a:cubicBezTo>
                    <a:pt x="2867" y="21"/>
                    <a:pt x="1528" y="670"/>
                    <a:pt x="754" y="2260"/>
                  </a:cubicBezTo>
                  <a:cubicBezTo>
                    <a:pt x="1" y="3830"/>
                    <a:pt x="336" y="5294"/>
                    <a:pt x="336" y="5294"/>
                  </a:cubicBezTo>
                  <a:cubicBezTo>
                    <a:pt x="368" y="5424"/>
                    <a:pt x="488" y="5503"/>
                    <a:pt x="619" y="5503"/>
                  </a:cubicBezTo>
                  <a:cubicBezTo>
                    <a:pt x="657" y="5503"/>
                    <a:pt x="695" y="5497"/>
                    <a:pt x="733" y="5482"/>
                  </a:cubicBezTo>
                  <a:cubicBezTo>
                    <a:pt x="733" y="5482"/>
                    <a:pt x="2072" y="4834"/>
                    <a:pt x="2825" y="3244"/>
                  </a:cubicBezTo>
                  <a:cubicBezTo>
                    <a:pt x="3579" y="1674"/>
                    <a:pt x="3244" y="210"/>
                    <a:pt x="3244" y="210"/>
                  </a:cubicBezTo>
                  <a:cubicBezTo>
                    <a:pt x="3211" y="80"/>
                    <a:pt x="3104" y="1"/>
                    <a:pt x="29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1"/>
            <p:cNvSpPr/>
            <p:nvPr/>
          </p:nvSpPr>
          <p:spPr>
            <a:xfrm>
              <a:off x="7292129" y="1371597"/>
              <a:ext cx="87127" cy="55880"/>
            </a:xfrm>
            <a:custGeom>
              <a:avLst/>
              <a:gdLst/>
              <a:ahLst/>
              <a:cxnLst/>
              <a:rect l="l" t="t" r="r" b="b"/>
              <a:pathLst>
                <a:path w="5337" h="3423" extrusionOk="0">
                  <a:moveTo>
                    <a:pt x="623" y="0"/>
                  </a:moveTo>
                  <a:cubicBezTo>
                    <a:pt x="402" y="0"/>
                    <a:pt x="273" y="16"/>
                    <a:pt x="273" y="16"/>
                  </a:cubicBezTo>
                  <a:cubicBezTo>
                    <a:pt x="84" y="58"/>
                    <a:pt x="1" y="205"/>
                    <a:pt x="63" y="393"/>
                  </a:cubicBezTo>
                  <a:cubicBezTo>
                    <a:pt x="63" y="393"/>
                    <a:pt x="566" y="1795"/>
                    <a:pt x="2072" y="2695"/>
                  </a:cubicBezTo>
                  <a:cubicBezTo>
                    <a:pt x="3134" y="3329"/>
                    <a:pt x="4175" y="3422"/>
                    <a:pt x="4697" y="3422"/>
                  </a:cubicBezTo>
                  <a:cubicBezTo>
                    <a:pt x="4916" y="3422"/>
                    <a:pt x="5043" y="3406"/>
                    <a:pt x="5043" y="3406"/>
                  </a:cubicBezTo>
                  <a:cubicBezTo>
                    <a:pt x="5231" y="3385"/>
                    <a:pt x="5336" y="3218"/>
                    <a:pt x="5273" y="3050"/>
                  </a:cubicBezTo>
                  <a:cubicBezTo>
                    <a:pt x="5273" y="3050"/>
                    <a:pt x="4750" y="1648"/>
                    <a:pt x="3265" y="728"/>
                  </a:cubicBezTo>
                  <a:cubicBezTo>
                    <a:pt x="2203" y="94"/>
                    <a:pt x="1151" y="0"/>
                    <a:pt x="62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 name="Google Shape;136;p21"/>
          <p:cNvGrpSpPr/>
          <p:nvPr/>
        </p:nvGrpSpPr>
        <p:grpSpPr>
          <a:xfrm rot="899813" flipH="1">
            <a:off x="602109" y="335942"/>
            <a:ext cx="1634272" cy="2306817"/>
            <a:chOff x="7292129" y="1371597"/>
            <a:chExt cx="393171" cy="555001"/>
          </a:xfrm>
        </p:grpSpPr>
        <p:sp>
          <p:nvSpPr>
            <p:cNvPr id="137" name="Google Shape;137;p21"/>
            <p:cNvSpPr/>
            <p:nvPr/>
          </p:nvSpPr>
          <p:spPr>
            <a:xfrm>
              <a:off x="7356351" y="1452945"/>
              <a:ext cx="96334" cy="43131"/>
            </a:xfrm>
            <a:custGeom>
              <a:avLst/>
              <a:gdLst/>
              <a:ahLst/>
              <a:cxnLst/>
              <a:rect l="l" t="t" r="r" b="b"/>
              <a:pathLst>
                <a:path w="5901" h="2642" extrusionOk="0">
                  <a:moveTo>
                    <a:pt x="1825" y="0"/>
                  </a:moveTo>
                  <a:cubicBezTo>
                    <a:pt x="876" y="0"/>
                    <a:pt x="230" y="264"/>
                    <a:pt x="230" y="264"/>
                  </a:cubicBezTo>
                  <a:cubicBezTo>
                    <a:pt x="63" y="327"/>
                    <a:pt x="0" y="515"/>
                    <a:pt x="105" y="662"/>
                  </a:cubicBezTo>
                  <a:cubicBezTo>
                    <a:pt x="126" y="662"/>
                    <a:pt x="942" y="1896"/>
                    <a:pt x="2616" y="2419"/>
                  </a:cubicBezTo>
                  <a:cubicBezTo>
                    <a:pt x="3152" y="2585"/>
                    <a:pt x="3657" y="2642"/>
                    <a:pt x="4097" y="2642"/>
                  </a:cubicBezTo>
                  <a:cubicBezTo>
                    <a:pt x="5046" y="2642"/>
                    <a:pt x="5691" y="2378"/>
                    <a:pt x="5691" y="2378"/>
                  </a:cubicBezTo>
                  <a:cubicBezTo>
                    <a:pt x="5859" y="2315"/>
                    <a:pt x="5901" y="2127"/>
                    <a:pt x="5817" y="1980"/>
                  </a:cubicBezTo>
                  <a:cubicBezTo>
                    <a:pt x="5817" y="1980"/>
                    <a:pt x="4980" y="746"/>
                    <a:pt x="3306" y="223"/>
                  </a:cubicBezTo>
                  <a:cubicBezTo>
                    <a:pt x="2770" y="57"/>
                    <a:pt x="2265" y="0"/>
                    <a:pt x="18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1"/>
            <p:cNvSpPr/>
            <p:nvPr/>
          </p:nvSpPr>
          <p:spPr>
            <a:xfrm>
              <a:off x="7403139" y="1391514"/>
              <a:ext cx="63896" cy="81609"/>
            </a:xfrm>
            <a:custGeom>
              <a:avLst/>
              <a:gdLst/>
              <a:ahLst/>
              <a:cxnLst/>
              <a:rect l="l" t="t" r="r" b="b"/>
              <a:pathLst>
                <a:path w="3914" h="4999" extrusionOk="0">
                  <a:moveTo>
                    <a:pt x="346" y="1"/>
                  </a:moveTo>
                  <a:cubicBezTo>
                    <a:pt x="206" y="1"/>
                    <a:pt x="84" y="101"/>
                    <a:pt x="84" y="261"/>
                  </a:cubicBezTo>
                  <a:cubicBezTo>
                    <a:pt x="84" y="261"/>
                    <a:pt x="1" y="1747"/>
                    <a:pt x="1026" y="3169"/>
                  </a:cubicBezTo>
                  <a:cubicBezTo>
                    <a:pt x="2051" y="4592"/>
                    <a:pt x="3474" y="4990"/>
                    <a:pt x="3474" y="4990"/>
                  </a:cubicBezTo>
                  <a:cubicBezTo>
                    <a:pt x="3502" y="4996"/>
                    <a:pt x="3529" y="4999"/>
                    <a:pt x="3554" y="4999"/>
                  </a:cubicBezTo>
                  <a:cubicBezTo>
                    <a:pt x="3703" y="4999"/>
                    <a:pt x="3812" y="4899"/>
                    <a:pt x="3830" y="4739"/>
                  </a:cubicBezTo>
                  <a:cubicBezTo>
                    <a:pt x="3830" y="4739"/>
                    <a:pt x="3913" y="3253"/>
                    <a:pt x="2888" y="1830"/>
                  </a:cubicBezTo>
                  <a:cubicBezTo>
                    <a:pt x="1863" y="408"/>
                    <a:pt x="419" y="10"/>
                    <a:pt x="419" y="10"/>
                  </a:cubicBezTo>
                  <a:cubicBezTo>
                    <a:pt x="395" y="4"/>
                    <a:pt x="370" y="1"/>
                    <a:pt x="3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1"/>
            <p:cNvSpPr/>
            <p:nvPr/>
          </p:nvSpPr>
          <p:spPr>
            <a:xfrm>
              <a:off x="7453012" y="1516498"/>
              <a:ext cx="91224" cy="49922"/>
            </a:xfrm>
            <a:custGeom>
              <a:avLst/>
              <a:gdLst/>
              <a:ahLst/>
              <a:cxnLst/>
              <a:rect l="l" t="t" r="r" b="b"/>
              <a:pathLst>
                <a:path w="5588" h="3058" extrusionOk="0">
                  <a:moveTo>
                    <a:pt x="1083" y="1"/>
                  </a:moveTo>
                  <a:cubicBezTo>
                    <a:pt x="576" y="1"/>
                    <a:pt x="252" y="75"/>
                    <a:pt x="252" y="75"/>
                  </a:cubicBezTo>
                  <a:cubicBezTo>
                    <a:pt x="84" y="117"/>
                    <a:pt x="1" y="284"/>
                    <a:pt x="63" y="451"/>
                  </a:cubicBezTo>
                  <a:cubicBezTo>
                    <a:pt x="63" y="451"/>
                    <a:pt x="712" y="1811"/>
                    <a:pt x="2302" y="2565"/>
                  </a:cubicBezTo>
                  <a:cubicBezTo>
                    <a:pt x="3133" y="2964"/>
                    <a:pt x="3929" y="3057"/>
                    <a:pt x="4493" y="3057"/>
                  </a:cubicBezTo>
                  <a:cubicBezTo>
                    <a:pt x="4995" y="3057"/>
                    <a:pt x="5315" y="2983"/>
                    <a:pt x="5315" y="2983"/>
                  </a:cubicBezTo>
                  <a:cubicBezTo>
                    <a:pt x="5504" y="2941"/>
                    <a:pt x="5587" y="2774"/>
                    <a:pt x="5504" y="2607"/>
                  </a:cubicBezTo>
                  <a:cubicBezTo>
                    <a:pt x="5504" y="2607"/>
                    <a:pt x="4876" y="1267"/>
                    <a:pt x="3286" y="493"/>
                  </a:cubicBezTo>
                  <a:cubicBezTo>
                    <a:pt x="2455" y="95"/>
                    <a:pt x="1653" y="1"/>
                    <a:pt x="10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1"/>
            <p:cNvSpPr/>
            <p:nvPr/>
          </p:nvSpPr>
          <p:spPr>
            <a:xfrm>
              <a:off x="7504942" y="1459997"/>
              <a:ext cx="59439" cy="88661"/>
            </a:xfrm>
            <a:custGeom>
              <a:avLst/>
              <a:gdLst/>
              <a:ahLst/>
              <a:cxnLst/>
              <a:rect l="l" t="t" r="r" b="b"/>
              <a:pathLst>
                <a:path w="3641" h="5431" extrusionOk="0">
                  <a:moveTo>
                    <a:pt x="560" y="0"/>
                  </a:moveTo>
                  <a:cubicBezTo>
                    <a:pt x="435" y="0"/>
                    <a:pt x="330" y="83"/>
                    <a:pt x="314" y="230"/>
                  </a:cubicBezTo>
                  <a:cubicBezTo>
                    <a:pt x="314" y="230"/>
                    <a:pt x="0" y="1674"/>
                    <a:pt x="795" y="3243"/>
                  </a:cubicBezTo>
                  <a:cubicBezTo>
                    <a:pt x="1611" y="4812"/>
                    <a:pt x="2971" y="5398"/>
                    <a:pt x="2971" y="5398"/>
                  </a:cubicBezTo>
                  <a:cubicBezTo>
                    <a:pt x="3015" y="5420"/>
                    <a:pt x="3059" y="5430"/>
                    <a:pt x="3101" y="5430"/>
                  </a:cubicBezTo>
                  <a:cubicBezTo>
                    <a:pt x="3218" y="5430"/>
                    <a:pt x="3317" y="5349"/>
                    <a:pt x="3348" y="5210"/>
                  </a:cubicBezTo>
                  <a:cubicBezTo>
                    <a:pt x="3348" y="5210"/>
                    <a:pt x="3641" y="3745"/>
                    <a:pt x="2846" y="2197"/>
                  </a:cubicBezTo>
                  <a:cubicBezTo>
                    <a:pt x="2051" y="627"/>
                    <a:pt x="670" y="21"/>
                    <a:pt x="670" y="21"/>
                  </a:cubicBezTo>
                  <a:cubicBezTo>
                    <a:pt x="633" y="7"/>
                    <a:pt x="595" y="0"/>
                    <a:pt x="5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1"/>
            <p:cNvSpPr/>
            <p:nvPr/>
          </p:nvSpPr>
          <p:spPr>
            <a:xfrm>
              <a:off x="7528858" y="1597601"/>
              <a:ext cx="74132" cy="71112"/>
            </a:xfrm>
            <a:custGeom>
              <a:avLst/>
              <a:gdLst/>
              <a:ahLst/>
              <a:cxnLst/>
              <a:rect l="l" t="t" r="r" b="b"/>
              <a:pathLst>
                <a:path w="4541" h="4356" extrusionOk="0">
                  <a:moveTo>
                    <a:pt x="278" y="1"/>
                  </a:moveTo>
                  <a:cubicBezTo>
                    <a:pt x="110" y="1"/>
                    <a:pt x="1" y="141"/>
                    <a:pt x="21" y="317"/>
                  </a:cubicBezTo>
                  <a:cubicBezTo>
                    <a:pt x="21" y="317"/>
                    <a:pt x="209" y="1781"/>
                    <a:pt x="1485" y="2995"/>
                  </a:cubicBezTo>
                  <a:cubicBezTo>
                    <a:pt x="2741" y="4209"/>
                    <a:pt x="4226" y="4355"/>
                    <a:pt x="4226" y="4355"/>
                  </a:cubicBezTo>
                  <a:cubicBezTo>
                    <a:pt x="4415" y="4355"/>
                    <a:pt x="4540" y="4230"/>
                    <a:pt x="4519" y="4041"/>
                  </a:cubicBezTo>
                  <a:cubicBezTo>
                    <a:pt x="4519" y="4041"/>
                    <a:pt x="4331" y="2556"/>
                    <a:pt x="3075" y="1342"/>
                  </a:cubicBezTo>
                  <a:cubicBezTo>
                    <a:pt x="1799" y="129"/>
                    <a:pt x="314" y="3"/>
                    <a:pt x="314" y="3"/>
                  </a:cubicBezTo>
                  <a:cubicBezTo>
                    <a:pt x="301" y="2"/>
                    <a:pt x="290" y="1"/>
                    <a:pt x="2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1"/>
            <p:cNvSpPr/>
            <p:nvPr/>
          </p:nvSpPr>
          <p:spPr>
            <a:xfrm>
              <a:off x="7588966" y="1560216"/>
              <a:ext cx="45775" cy="97721"/>
            </a:xfrm>
            <a:custGeom>
              <a:avLst/>
              <a:gdLst/>
              <a:ahLst/>
              <a:cxnLst/>
              <a:rect l="l" t="t" r="r" b="b"/>
              <a:pathLst>
                <a:path w="2804" h="5986" extrusionOk="0">
                  <a:moveTo>
                    <a:pt x="977" y="1"/>
                  </a:moveTo>
                  <a:cubicBezTo>
                    <a:pt x="886" y="1"/>
                    <a:pt x="795" y="51"/>
                    <a:pt x="733" y="138"/>
                  </a:cubicBezTo>
                  <a:cubicBezTo>
                    <a:pt x="733" y="138"/>
                    <a:pt x="0" y="1435"/>
                    <a:pt x="272" y="3172"/>
                  </a:cubicBezTo>
                  <a:cubicBezTo>
                    <a:pt x="544" y="4908"/>
                    <a:pt x="1653" y="5913"/>
                    <a:pt x="1653" y="5913"/>
                  </a:cubicBezTo>
                  <a:cubicBezTo>
                    <a:pt x="1711" y="5962"/>
                    <a:pt x="1775" y="5986"/>
                    <a:pt x="1837" y="5986"/>
                  </a:cubicBezTo>
                  <a:cubicBezTo>
                    <a:pt x="1932" y="5986"/>
                    <a:pt x="2021" y="5930"/>
                    <a:pt x="2072" y="5829"/>
                  </a:cubicBezTo>
                  <a:cubicBezTo>
                    <a:pt x="2072" y="5829"/>
                    <a:pt x="2804" y="4553"/>
                    <a:pt x="2532" y="2816"/>
                  </a:cubicBezTo>
                  <a:cubicBezTo>
                    <a:pt x="2260" y="1079"/>
                    <a:pt x="1151" y="75"/>
                    <a:pt x="1151" y="75"/>
                  </a:cubicBezTo>
                  <a:cubicBezTo>
                    <a:pt x="1100" y="24"/>
                    <a:pt x="1039" y="1"/>
                    <a:pt x="9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1"/>
            <p:cNvSpPr/>
            <p:nvPr/>
          </p:nvSpPr>
          <p:spPr>
            <a:xfrm>
              <a:off x="7576657" y="1710749"/>
              <a:ext cx="62198" cy="85200"/>
            </a:xfrm>
            <a:custGeom>
              <a:avLst/>
              <a:gdLst/>
              <a:ahLst/>
              <a:cxnLst/>
              <a:rect l="l" t="t" r="r" b="b"/>
              <a:pathLst>
                <a:path w="3810" h="5219" extrusionOk="0">
                  <a:moveTo>
                    <a:pt x="447" y="0"/>
                  </a:moveTo>
                  <a:cubicBezTo>
                    <a:pt x="317" y="0"/>
                    <a:pt x="206" y="98"/>
                    <a:pt x="189" y="249"/>
                  </a:cubicBezTo>
                  <a:cubicBezTo>
                    <a:pt x="189" y="249"/>
                    <a:pt x="1" y="1734"/>
                    <a:pt x="922" y="3220"/>
                  </a:cubicBezTo>
                  <a:cubicBezTo>
                    <a:pt x="1863" y="4705"/>
                    <a:pt x="3265" y="5208"/>
                    <a:pt x="3265" y="5208"/>
                  </a:cubicBezTo>
                  <a:cubicBezTo>
                    <a:pt x="3293" y="5215"/>
                    <a:pt x="3322" y="5218"/>
                    <a:pt x="3349" y="5218"/>
                  </a:cubicBezTo>
                  <a:cubicBezTo>
                    <a:pt x="3485" y="5218"/>
                    <a:pt x="3603" y="5134"/>
                    <a:pt x="3621" y="4978"/>
                  </a:cubicBezTo>
                  <a:cubicBezTo>
                    <a:pt x="3621" y="4978"/>
                    <a:pt x="3809" y="3492"/>
                    <a:pt x="2888" y="2006"/>
                  </a:cubicBezTo>
                  <a:cubicBezTo>
                    <a:pt x="1947" y="521"/>
                    <a:pt x="545" y="19"/>
                    <a:pt x="545" y="19"/>
                  </a:cubicBezTo>
                  <a:cubicBezTo>
                    <a:pt x="512" y="6"/>
                    <a:pt x="479" y="0"/>
                    <a:pt x="4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1"/>
            <p:cNvSpPr/>
            <p:nvPr/>
          </p:nvSpPr>
          <p:spPr>
            <a:xfrm>
              <a:off x="7636782" y="1692286"/>
              <a:ext cx="42706" cy="98342"/>
            </a:xfrm>
            <a:custGeom>
              <a:avLst/>
              <a:gdLst/>
              <a:ahLst/>
              <a:cxnLst/>
              <a:rect l="l" t="t" r="r" b="b"/>
              <a:pathLst>
                <a:path w="2616" h="6024" extrusionOk="0">
                  <a:moveTo>
                    <a:pt x="1572" y="0"/>
                  </a:moveTo>
                  <a:cubicBezTo>
                    <a:pt x="1505" y="0"/>
                    <a:pt x="1437" y="27"/>
                    <a:pt x="1381" y="83"/>
                  </a:cubicBezTo>
                  <a:cubicBezTo>
                    <a:pt x="1381" y="83"/>
                    <a:pt x="335" y="1150"/>
                    <a:pt x="168" y="2907"/>
                  </a:cubicBezTo>
                  <a:cubicBezTo>
                    <a:pt x="1" y="4644"/>
                    <a:pt x="837" y="5899"/>
                    <a:pt x="837" y="5899"/>
                  </a:cubicBezTo>
                  <a:cubicBezTo>
                    <a:pt x="896" y="5981"/>
                    <a:pt x="980" y="6024"/>
                    <a:pt x="1065" y="6024"/>
                  </a:cubicBezTo>
                  <a:cubicBezTo>
                    <a:pt x="1133" y="6024"/>
                    <a:pt x="1200" y="5997"/>
                    <a:pt x="1256" y="5941"/>
                  </a:cubicBezTo>
                  <a:cubicBezTo>
                    <a:pt x="1256" y="5941"/>
                    <a:pt x="2302" y="4874"/>
                    <a:pt x="2449" y="3116"/>
                  </a:cubicBezTo>
                  <a:cubicBezTo>
                    <a:pt x="2616" y="1380"/>
                    <a:pt x="1800" y="124"/>
                    <a:pt x="1800" y="124"/>
                  </a:cubicBezTo>
                  <a:cubicBezTo>
                    <a:pt x="1742" y="43"/>
                    <a:pt x="1657" y="0"/>
                    <a:pt x="157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1"/>
            <p:cNvSpPr/>
            <p:nvPr/>
          </p:nvSpPr>
          <p:spPr>
            <a:xfrm>
              <a:off x="7580771" y="1826918"/>
              <a:ext cx="48175" cy="96873"/>
            </a:xfrm>
            <a:custGeom>
              <a:avLst/>
              <a:gdLst/>
              <a:ahLst/>
              <a:cxnLst/>
              <a:rect l="l" t="t" r="r" b="b"/>
              <a:pathLst>
                <a:path w="2951" h="5934" extrusionOk="0">
                  <a:moveTo>
                    <a:pt x="918" y="0"/>
                  </a:moveTo>
                  <a:cubicBezTo>
                    <a:pt x="824" y="0"/>
                    <a:pt x="735" y="51"/>
                    <a:pt x="670" y="142"/>
                  </a:cubicBezTo>
                  <a:cubicBezTo>
                    <a:pt x="670" y="163"/>
                    <a:pt x="0" y="1481"/>
                    <a:pt x="335" y="3197"/>
                  </a:cubicBezTo>
                  <a:cubicBezTo>
                    <a:pt x="691" y="4913"/>
                    <a:pt x="1841" y="5875"/>
                    <a:pt x="1841" y="5875"/>
                  </a:cubicBezTo>
                  <a:cubicBezTo>
                    <a:pt x="1897" y="5915"/>
                    <a:pt x="1958" y="5933"/>
                    <a:pt x="2017" y="5933"/>
                  </a:cubicBezTo>
                  <a:cubicBezTo>
                    <a:pt x="2115" y="5933"/>
                    <a:pt x="2208" y="5883"/>
                    <a:pt x="2260" y="5792"/>
                  </a:cubicBezTo>
                  <a:cubicBezTo>
                    <a:pt x="2260" y="5792"/>
                    <a:pt x="2950" y="4452"/>
                    <a:pt x="2595" y="2737"/>
                  </a:cubicBezTo>
                  <a:cubicBezTo>
                    <a:pt x="2239" y="1021"/>
                    <a:pt x="1088" y="58"/>
                    <a:pt x="1088" y="58"/>
                  </a:cubicBezTo>
                  <a:cubicBezTo>
                    <a:pt x="1033" y="19"/>
                    <a:pt x="975" y="0"/>
                    <a:pt x="91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1"/>
            <p:cNvSpPr/>
            <p:nvPr/>
          </p:nvSpPr>
          <p:spPr>
            <a:xfrm>
              <a:off x="7626873" y="1836746"/>
              <a:ext cx="58427" cy="89853"/>
            </a:xfrm>
            <a:custGeom>
              <a:avLst/>
              <a:gdLst/>
              <a:ahLst/>
              <a:cxnLst/>
              <a:rect l="l" t="t" r="r" b="b"/>
              <a:pathLst>
                <a:path w="3579" h="5504" extrusionOk="0">
                  <a:moveTo>
                    <a:pt x="2979" y="1"/>
                  </a:moveTo>
                  <a:cubicBezTo>
                    <a:pt x="2943" y="1"/>
                    <a:pt x="2905" y="7"/>
                    <a:pt x="2867" y="21"/>
                  </a:cubicBezTo>
                  <a:cubicBezTo>
                    <a:pt x="2867" y="21"/>
                    <a:pt x="1528" y="670"/>
                    <a:pt x="754" y="2260"/>
                  </a:cubicBezTo>
                  <a:cubicBezTo>
                    <a:pt x="1" y="3830"/>
                    <a:pt x="336" y="5294"/>
                    <a:pt x="336" y="5294"/>
                  </a:cubicBezTo>
                  <a:cubicBezTo>
                    <a:pt x="368" y="5424"/>
                    <a:pt x="488" y="5503"/>
                    <a:pt x="619" y="5503"/>
                  </a:cubicBezTo>
                  <a:cubicBezTo>
                    <a:pt x="657" y="5503"/>
                    <a:pt x="695" y="5497"/>
                    <a:pt x="733" y="5482"/>
                  </a:cubicBezTo>
                  <a:cubicBezTo>
                    <a:pt x="733" y="5482"/>
                    <a:pt x="2072" y="4834"/>
                    <a:pt x="2825" y="3244"/>
                  </a:cubicBezTo>
                  <a:cubicBezTo>
                    <a:pt x="3579" y="1674"/>
                    <a:pt x="3244" y="210"/>
                    <a:pt x="3244" y="210"/>
                  </a:cubicBezTo>
                  <a:cubicBezTo>
                    <a:pt x="3211" y="80"/>
                    <a:pt x="3104" y="1"/>
                    <a:pt x="29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1"/>
            <p:cNvSpPr/>
            <p:nvPr/>
          </p:nvSpPr>
          <p:spPr>
            <a:xfrm>
              <a:off x="7292129" y="1371597"/>
              <a:ext cx="87127" cy="55880"/>
            </a:xfrm>
            <a:custGeom>
              <a:avLst/>
              <a:gdLst/>
              <a:ahLst/>
              <a:cxnLst/>
              <a:rect l="l" t="t" r="r" b="b"/>
              <a:pathLst>
                <a:path w="5337" h="3423" extrusionOk="0">
                  <a:moveTo>
                    <a:pt x="623" y="0"/>
                  </a:moveTo>
                  <a:cubicBezTo>
                    <a:pt x="402" y="0"/>
                    <a:pt x="273" y="16"/>
                    <a:pt x="273" y="16"/>
                  </a:cubicBezTo>
                  <a:cubicBezTo>
                    <a:pt x="84" y="58"/>
                    <a:pt x="1" y="205"/>
                    <a:pt x="63" y="393"/>
                  </a:cubicBezTo>
                  <a:cubicBezTo>
                    <a:pt x="63" y="393"/>
                    <a:pt x="566" y="1795"/>
                    <a:pt x="2072" y="2695"/>
                  </a:cubicBezTo>
                  <a:cubicBezTo>
                    <a:pt x="3134" y="3329"/>
                    <a:pt x="4175" y="3422"/>
                    <a:pt x="4697" y="3422"/>
                  </a:cubicBezTo>
                  <a:cubicBezTo>
                    <a:pt x="4916" y="3422"/>
                    <a:pt x="5043" y="3406"/>
                    <a:pt x="5043" y="3406"/>
                  </a:cubicBezTo>
                  <a:cubicBezTo>
                    <a:pt x="5231" y="3385"/>
                    <a:pt x="5336" y="3218"/>
                    <a:pt x="5273" y="3050"/>
                  </a:cubicBezTo>
                  <a:cubicBezTo>
                    <a:pt x="5273" y="3050"/>
                    <a:pt x="4750" y="1648"/>
                    <a:pt x="3265" y="728"/>
                  </a:cubicBezTo>
                  <a:cubicBezTo>
                    <a:pt x="2203" y="94"/>
                    <a:pt x="1151" y="0"/>
                    <a:pt x="62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 name="Google Shape;148;p21"/>
          <p:cNvSpPr txBox="1">
            <a:spLocks noGrp="1"/>
          </p:cNvSpPr>
          <p:nvPr>
            <p:ph type="title" idx="2"/>
          </p:nvPr>
        </p:nvSpPr>
        <p:spPr>
          <a:xfrm>
            <a:off x="2829660" y="1117485"/>
            <a:ext cx="6538800" cy="14172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SzPts val="4200"/>
              <a:buNone/>
              <a:defRPr sz="5333"/>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endParaRPr/>
          </a:p>
        </p:txBody>
      </p:sp>
    </p:spTree>
    <p:extLst>
      <p:ext uri="{BB962C8B-B14F-4D97-AF65-F5344CB8AC3E}">
        <p14:creationId xmlns:p14="http://schemas.microsoft.com/office/powerpoint/2010/main" val="1042567519"/>
      </p:ext>
    </p:extLst>
  </p:cSld>
  <p:clrMapOvr>
    <a:masterClrMapping/>
  </p:clrMapOvr>
  <p:extLst>
    <p:ext uri="{DCECCB84-F9BA-43D5-87BE-67443E8EF086}">
      <p15:sldGuideLst xmlns:p15="http://schemas.microsoft.com/office/powerpoint/2012/main">
        <p15:guide id="1" orient="horz" pos="1656">
          <p15:clr>
            <a:srgbClr val="FA7B17"/>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Design 6">
  <p:cSld name="Design 6">
    <p:bg>
      <p:bgPr>
        <a:solidFill>
          <a:schemeClr val="lt2"/>
        </a:solidFill>
        <a:effectLst/>
      </p:bgPr>
    </p:bg>
    <p:spTree>
      <p:nvGrpSpPr>
        <p:cNvPr id="1" name="Shape 149"/>
        <p:cNvGrpSpPr/>
        <p:nvPr/>
      </p:nvGrpSpPr>
      <p:grpSpPr>
        <a:xfrm>
          <a:off x="0" y="0"/>
          <a:ext cx="0" cy="0"/>
          <a:chOff x="0" y="0"/>
          <a:chExt cx="0" cy="0"/>
        </a:xfrm>
      </p:grpSpPr>
      <p:sp>
        <p:nvSpPr>
          <p:cNvPr id="150" name="Google Shape;150;p22"/>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1" name="Google Shape;151;p22"/>
          <p:cNvSpPr/>
          <p:nvPr/>
        </p:nvSpPr>
        <p:spPr>
          <a:xfrm rot="-5400000" flipH="1">
            <a:off x="569858" y="5542055"/>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2" name="Google Shape;152;p22"/>
          <p:cNvSpPr/>
          <p:nvPr/>
        </p:nvSpPr>
        <p:spPr>
          <a:xfrm rot="-5400000">
            <a:off x="569862"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3" name="Google Shape;153;p22"/>
          <p:cNvSpPr txBox="1">
            <a:spLocks noGrp="1"/>
          </p:cNvSpPr>
          <p:nvPr>
            <p:ph type="title"/>
          </p:nvPr>
        </p:nvSpPr>
        <p:spPr>
          <a:xfrm>
            <a:off x="1222867" y="1247233"/>
            <a:ext cx="6424800" cy="1525200"/>
          </a:xfrm>
          <a:prstGeom prst="rect">
            <a:avLst/>
          </a:prstGeom>
        </p:spPr>
        <p:txBody>
          <a:bodyPr spcFirstLastPara="1" wrap="square" lIns="91425" tIns="91425" rIns="91425" bIns="91425" anchor="ctr" anchorCtr="0">
            <a:noAutofit/>
          </a:bodyPr>
          <a:lstStyle>
            <a:lvl1pPr lvl="0" rtl="0">
              <a:lnSpc>
                <a:spcPct val="90000"/>
              </a:lnSpc>
              <a:spcBef>
                <a:spcPts val="0"/>
              </a:spcBef>
              <a:spcAft>
                <a:spcPts val="0"/>
              </a:spcAft>
              <a:buSzPts val="4200"/>
              <a:buNone/>
              <a:defRPr sz="5333"/>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154" name="Google Shape;154;p22"/>
          <p:cNvSpPr txBox="1">
            <a:spLocks noGrp="1"/>
          </p:cNvSpPr>
          <p:nvPr>
            <p:ph type="subTitle" idx="1"/>
          </p:nvPr>
        </p:nvSpPr>
        <p:spPr>
          <a:xfrm>
            <a:off x="1222867" y="3563433"/>
            <a:ext cx="4926400" cy="599600"/>
          </a:xfrm>
          <a:prstGeom prst="rect">
            <a:avLst/>
          </a:prstGeom>
        </p:spPr>
        <p:txBody>
          <a:bodyPr spcFirstLastPara="1" wrap="square" lIns="91425" tIns="91425" rIns="91425" bIns="91425" anchor="ctr" anchorCtr="0">
            <a:noAutofit/>
          </a:bodyPr>
          <a:lstStyle>
            <a:lvl1pPr lvl="0" rtl="0">
              <a:lnSpc>
                <a:spcPct val="115000"/>
              </a:lnSpc>
              <a:spcBef>
                <a:spcPts val="0"/>
              </a:spcBef>
              <a:spcAft>
                <a:spcPts val="0"/>
              </a:spcAft>
              <a:buClr>
                <a:srgbClr val="000000"/>
              </a:buClr>
              <a:buSzPts val="2100"/>
              <a:buNone/>
              <a:defRPr sz="1600">
                <a:solidFill>
                  <a:schemeClr val="dk1"/>
                </a:solidFill>
              </a:defRPr>
            </a:lvl1pPr>
            <a:lvl2pPr lvl="1" algn="ctr" rtl="0">
              <a:lnSpc>
                <a:spcPct val="100000"/>
              </a:lnSpc>
              <a:spcBef>
                <a:spcPts val="0"/>
              </a:spcBef>
              <a:spcAft>
                <a:spcPts val="0"/>
              </a:spcAft>
              <a:buClr>
                <a:srgbClr val="000000"/>
              </a:buClr>
              <a:buSzPts val="2100"/>
              <a:buNone/>
              <a:defRPr sz="2800">
                <a:solidFill>
                  <a:srgbClr val="000000"/>
                </a:solidFill>
              </a:defRPr>
            </a:lvl2pPr>
            <a:lvl3pPr lvl="2" algn="ctr" rtl="0">
              <a:lnSpc>
                <a:spcPct val="100000"/>
              </a:lnSpc>
              <a:spcBef>
                <a:spcPts val="0"/>
              </a:spcBef>
              <a:spcAft>
                <a:spcPts val="0"/>
              </a:spcAft>
              <a:buClr>
                <a:srgbClr val="000000"/>
              </a:buClr>
              <a:buSzPts val="2100"/>
              <a:buNone/>
              <a:defRPr sz="2800">
                <a:solidFill>
                  <a:srgbClr val="000000"/>
                </a:solidFill>
              </a:defRPr>
            </a:lvl3pPr>
            <a:lvl4pPr lvl="3" algn="ctr" rtl="0">
              <a:lnSpc>
                <a:spcPct val="100000"/>
              </a:lnSpc>
              <a:spcBef>
                <a:spcPts val="0"/>
              </a:spcBef>
              <a:spcAft>
                <a:spcPts val="0"/>
              </a:spcAft>
              <a:buClr>
                <a:srgbClr val="000000"/>
              </a:buClr>
              <a:buSzPts val="2100"/>
              <a:buNone/>
              <a:defRPr sz="2800">
                <a:solidFill>
                  <a:srgbClr val="000000"/>
                </a:solidFill>
              </a:defRPr>
            </a:lvl4pPr>
            <a:lvl5pPr lvl="4" algn="ctr" rtl="0">
              <a:lnSpc>
                <a:spcPct val="100000"/>
              </a:lnSpc>
              <a:spcBef>
                <a:spcPts val="0"/>
              </a:spcBef>
              <a:spcAft>
                <a:spcPts val="0"/>
              </a:spcAft>
              <a:buClr>
                <a:srgbClr val="000000"/>
              </a:buClr>
              <a:buSzPts val="2100"/>
              <a:buNone/>
              <a:defRPr sz="2800">
                <a:solidFill>
                  <a:srgbClr val="000000"/>
                </a:solidFill>
              </a:defRPr>
            </a:lvl5pPr>
            <a:lvl6pPr lvl="5" algn="ctr" rtl="0">
              <a:lnSpc>
                <a:spcPct val="100000"/>
              </a:lnSpc>
              <a:spcBef>
                <a:spcPts val="0"/>
              </a:spcBef>
              <a:spcAft>
                <a:spcPts val="0"/>
              </a:spcAft>
              <a:buClr>
                <a:srgbClr val="000000"/>
              </a:buClr>
              <a:buSzPts val="2100"/>
              <a:buNone/>
              <a:defRPr sz="2800">
                <a:solidFill>
                  <a:srgbClr val="000000"/>
                </a:solidFill>
              </a:defRPr>
            </a:lvl6pPr>
            <a:lvl7pPr lvl="6" algn="ctr" rtl="0">
              <a:lnSpc>
                <a:spcPct val="100000"/>
              </a:lnSpc>
              <a:spcBef>
                <a:spcPts val="0"/>
              </a:spcBef>
              <a:spcAft>
                <a:spcPts val="0"/>
              </a:spcAft>
              <a:buClr>
                <a:srgbClr val="000000"/>
              </a:buClr>
              <a:buSzPts val="2100"/>
              <a:buNone/>
              <a:defRPr sz="2800">
                <a:solidFill>
                  <a:srgbClr val="000000"/>
                </a:solidFill>
              </a:defRPr>
            </a:lvl7pPr>
            <a:lvl8pPr lvl="7" algn="ctr" rtl="0">
              <a:lnSpc>
                <a:spcPct val="100000"/>
              </a:lnSpc>
              <a:spcBef>
                <a:spcPts val="0"/>
              </a:spcBef>
              <a:spcAft>
                <a:spcPts val="0"/>
              </a:spcAft>
              <a:buClr>
                <a:srgbClr val="000000"/>
              </a:buClr>
              <a:buSzPts val="2100"/>
              <a:buNone/>
              <a:defRPr sz="2800">
                <a:solidFill>
                  <a:srgbClr val="000000"/>
                </a:solidFill>
              </a:defRPr>
            </a:lvl8pPr>
            <a:lvl9pPr lvl="8" algn="ctr" rtl="0">
              <a:lnSpc>
                <a:spcPct val="100000"/>
              </a:lnSpc>
              <a:spcBef>
                <a:spcPts val="0"/>
              </a:spcBef>
              <a:spcAft>
                <a:spcPts val="0"/>
              </a:spcAft>
              <a:buClr>
                <a:srgbClr val="000000"/>
              </a:buClr>
              <a:buSzPts val="2100"/>
              <a:buNone/>
              <a:defRPr sz="2800">
                <a:solidFill>
                  <a:srgbClr val="000000"/>
                </a:solidFill>
              </a:defRPr>
            </a:lvl9pPr>
          </a:lstStyle>
          <a:p>
            <a:endParaRPr/>
          </a:p>
        </p:txBody>
      </p:sp>
      <p:sp>
        <p:nvSpPr>
          <p:cNvPr id="155" name="Google Shape;155;p22"/>
          <p:cNvSpPr txBox="1">
            <a:spLocks noGrp="1"/>
          </p:cNvSpPr>
          <p:nvPr>
            <p:ph type="title" idx="2"/>
          </p:nvPr>
        </p:nvSpPr>
        <p:spPr>
          <a:xfrm>
            <a:off x="1222867" y="2962968"/>
            <a:ext cx="4675200" cy="428800"/>
          </a:xfrm>
          <a:prstGeom prst="rect">
            <a:avLst/>
          </a:prstGeom>
        </p:spPr>
        <p:txBody>
          <a:bodyPr spcFirstLastPara="1" wrap="square" lIns="91425" tIns="91425" rIns="91425" bIns="91425" anchor="ctr" anchorCtr="0">
            <a:noAutofit/>
          </a:bodyPr>
          <a:lstStyle>
            <a:lvl1pPr lvl="0" rtl="0">
              <a:spcBef>
                <a:spcPts val="0"/>
              </a:spcBef>
              <a:spcAft>
                <a:spcPts val="0"/>
              </a:spcAft>
              <a:buSzPts val="4200"/>
              <a:buNone/>
              <a:defRPr sz="2400">
                <a:solidFill>
                  <a:schemeClr val="accent1"/>
                </a:solidFill>
              </a:defRPr>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Tree>
    <p:extLst>
      <p:ext uri="{BB962C8B-B14F-4D97-AF65-F5344CB8AC3E}">
        <p14:creationId xmlns:p14="http://schemas.microsoft.com/office/powerpoint/2010/main" val="150615788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Design 7">
  <p:cSld name="Design 7">
    <p:spTree>
      <p:nvGrpSpPr>
        <p:cNvPr id="1" name="Shape 156"/>
        <p:cNvGrpSpPr/>
        <p:nvPr/>
      </p:nvGrpSpPr>
      <p:grpSpPr>
        <a:xfrm>
          <a:off x="0" y="0"/>
          <a:ext cx="0" cy="0"/>
          <a:chOff x="0" y="0"/>
          <a:chExt cx="0" cy="0"/>
        </a:xfrm>
      </p:grpSpPr>
      <p:sp>
        <p:nvSpPr>
          <p:cNvPr id="157" name="Google Shape;157;p23"/>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8" name="Google Shape;158;p23"/>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9" name="Google Shape;159;p23"/>
          <p:cNvSpPr txBox="1">
            <a:spLocks noGrp="1"/>
          </p:cNvSpPr>
          <p:nvPr>
            <p:ph type="title"/>
          </p:nvPr>
        </p:nvSpPr>
        <p:spPr>
          <a:xfrm>
            <a:off x="1975200" y="980564"/>
            <a:ext cx="8230400" cy="16780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SzPts val="4200"/>
              <a:buNone/>
              <a:defRPr sz="5333"/>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160" name="Google Shape;160;p23"/>
          <p:cNvSpPr txBox="1">
            <a:spLocks noGrp="1"/>
          </p:cNvSpPr>
          <p:nvPr>
            <p:ph type="subTitle" idx="1"/>
          </p:nvPr>
        </p:nvSpPr>
        <p:spPr>
          <a:xfrm>
            <a:off x="3712600" y="3369468"/>
            <a:ext cx="4766400" cy="774000"/>
          </a:xfrm>
          <a:prstGeom prst="rect">
            <a:avLst/>
          </a:prstGeom>
        </p:spPr>
        <p:txBody>
          <a:bodyPr spcFirstLastPara="1" wrap="square" lIns="91425" tIns="91425" rIns="91425" bIns="91425" anchor="t" anchorCtr="0">
            <a:noAutofit/>
          </a:bodyPr>
          <a:lstStyle>
            <a:lvl1pPr lvl="0" algn="ctr" rtl="0">
              <a:lnSpc>
                <a:spcPct val="115000"/>
              </a:lnSpc>
              <a:spcBef>
                <a:spcPts val="0"/>
              </a:spcBef>
              <a:spcAft>
                <a:spcPts val="0"/>
              </a:spcAft>
              <a:buClr>
                <a:srgbClr val="000000"/>
              </a:buClr>
              <a:buSzPts val="2100"/>
              <a:buNone/>
              <a:defRPr sz="1600">
                <a:solidFill>
                  <a:schemeClr val="dk1"/>
                </a:solidFill>
              </a:defRPr>
            </a:lvl1pPr>
            <a:lvl2pPr lvl="1" algn="ctr" rtl="0">
              <a:lnSpc>
                <a:spcPct val="100000"/>
              </a:lnSpc>
              <a:spcBef>
                <a:spcPts val="0"/>
              </a:spcBef>
              <a:spcAft>
                <a:spcPts val="0"/>
              </a:spcAft>
              <a:buClr>
                <a:srgbClr val="000000"/>
              </a:buClr>
              <a:buSzPts val="2100"/>
              <a:buNone/>
              <a:defRPr sz="2800">
                <a:solidFill>
                  <a:srgbClr val="000000"/>
                </a:solidFill>
              </a:defRPr>
            </a:lvl2pPr>
            <a:lvl3pPr lvl="2" algn="ctr" rtl="0">
              <a:lnSpc>
                <a:spcPct val="100000"/>
              </a:lnSpc>
              <a:spcBef>
                <a:spcPts val="0"/>
              </a:spcBef>
              <a:spcAft>
                <a:spcPts val="0"/>
              </a:spcAft>
              <a:buClr>
                <a:srgbClr val="000000"/>
              </a:buClr>
              <a:buSzPts val="2100"/>
              <a:buNone/>
              <a:defRPr sz="2800">
                <a:solidFill>
                  <a:srgbClr val="000000"/>
                </a:solidFill>
              </a:defRPr>
            </a:lvl3pPr>
            <a:lvl4pPr lvl="3" algn="ctr" rtl="0">
              <a:lnSpc>
                <a:spcPct val="100000"/>
              </a:lnSpc>
              <a:spcBef>
                <a:spcPts val="0"/>
              </a:spcBef>
              <a:spcAft>
                <a:spcPts val="0"/>
              </a:spcAft>
              <a:buClr>
                <a:srgbClr val="000000"/>
              </a:buClr>
              <a:buSzPts val="2100"/>
              <a:buNone/>
              <a:defRPr sz="2800">
                <a:solidFill>
                  <a:srgbClr val="000000"/>
                </a:solidFill>
              </a:defRPr>
            </a:lvl4pPr>
            <a:lvl5pPr lvl="4" algn="ctr" rtl="0">
              <a:lnSpc>
                <a:spcPct val="100000"/>
              </a:lnSpc>
              <a:spcBef>
                <a:spcPts val="0"/>
              </a:spcBef>
              <a:spcAft>
                <a:spcPts val="0"/>
              </a:spcAft>
              <a:buClr>
                <a:srgbClr val="000000"/>
              </a:buClr>
              <a:buSzPts val="2100"/>
              <a:buNone/>
              <a:defRPr sz="2800">
                <a:solidFill>
                  <a:srgbClr val="000000"/>
                </a:solidFill>
              </a:defRPr>
            </a:lvl5pPr>
            <a:lvl6pPr lvl="5" algn="ctr" rtl="0">
              <a:lnSpc>
                <a:spcPct val="100000"/>
              </a:lnSpc>
              <a:spcBef>
                <a:spcPts val="0"/>
              </a:spcBef>
              <a:spcAft>
                <a:spcPts val="0"/>
              </a:spcAft>
              <a:buClr>
                <a:srgbClr val="000000"/>
              </a:buClr>
              <a:buSzPts val="2100"/>
              <a:buNone/>
              <a:defRPr sz="2800">
                <a:solidFill>
                  <a:srgbClr val="000000"/>
                </a:solidFill>
              </a:defRPr>
            </a:lvl6pPr>
            <a:lvl7pPr lvl="6" algn="ctr" rtl="0">
              <a:lnSpc>
                <a:spcPct val="100000"/>
              </a:lnSpc>
              <a:spcBef>
                <a:spcPts val="0"/>
              </a:spcBef>
              <a:spcAft>
                <a:spcPts val="0"/>
              </a:spcAft>
              <a:buClr>
                <a:srgbClr val="000000"/>
              </a:buClr>
              <a:buSzPts val="2100"/>
              <a:buNone/>
              <a:defRPr sz="2800">
                <a:solidFill>
                  <a:srgbClr val="000000"/>
                </a:solidFill>
              </a:defRPr>
            </a:lvl7pPr>
            <a:lvl8pPr lvl="7" algn="ctr" rtl="0">
              <a:lnSpc>
                <a:spcPct val="100000"/>
              </a:lnSpc>
              <a:spcBef>
                <a:spcPts val="0"/>
              </a:spcBef>
              <a:spcAft>
                <a:spcPts val="0"/>
              </a:spcAft>
              <a:buClr>
                <a:srgbClr val="000000"/>
              </a:buClr>
              <a:buSzPts val="2100"/>
              <a:buNone/>
              <a:defRPr sz="2800">
                <a:solidFill>
                  <a:srgbClr val="000000"/>
                </a:solidFill>
              </a:defRPr>
            </a:lvl8pPr>
            <a:lvl9pPr lvl="8" algn="ctr" rtl="0">
              <a:lnSpc>
                <a:spcPct val="100000"/>
              </a:lnSpc>
              <a:spcBef>
                <a:spcPts val="0"/>
              </a:spcBef>
              <a:spcAft>
                <a:spcPts val="0"/>
              </a:spcAft>
              <a:buClr>
                <a:srgbClr val="000000"/>
              </a:buClr>
              <a:buSzPts val="2100"/>
              <a:buNone/>
              <a:defRPr sz="2800">
                <a:solidFill>
                  <a:srgbClr val="000000"/>
                </a:solidFill>
              </a:defRPr>
            </a:lvl9pPr>
          </a:lstStyle>
          <a:p>
            <a:endParaRPr/>
          </a:p>
        </p:txBody>
      </p:sp>
      <p:sp>
        <p:nvSpPr>
          <p:cNvPr id="161" name="Google Shape;161;p23"/>
          <p:cNvSpPr txBox="1">
            <a:spLocks noGrp="1"/>
          </p:cNvSpPr>
          <p:nvPr>
            <p:ph type="title" idx="2"/>
          </p:nvPr>
        </p:nvSpPr>
        <p:spPr>
          <a:xfrm>
            <a:off x="3758400" y="2733323"/>
            <a:ext cx="4675200" cy="53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2133">
                <a:solidFill>
                  <a:schemeClr val="accent1"/>
                </a:solidFill>
              </a:defRPr>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162" name="Google Shape;162;p23"/>
          <p:cNvSpPr/>
          <p:nvPr/>
        </p:nvSpPr>
        <p:spPr>
          <a:xfrm rot="10800000">
            <a:off x="585155" y="5557349"/>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3" name="Google Shape;163;p23"/>
          <p:cNvSpPr/>
          <p:nvPr/>
        </p:nvSpPr>
        <p:spPr>
          <a:xfrm rot="5400000" flipH="1">
            <a:off x="10891341"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2870104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Design 7">
  <p:cSld name="1_Design 7">
    <p:bg>
      <p:bgPr>
        <a:solidFill>
          <a:schemeClr val="accent3"/>
        </a:solidFill>
        <a:effectLst/>
      </p:bgPr>
    </p:bg>
    <p:spTree>
      <p:nvGrpSpPr>
        <p:cNvPr id="1" name="Shape 164"/>
        <p:cNvGrpSpPr/>
        <p:nvPr/>
      </p:nvGrpSpPr>
      <p:grpSpPr>
        <a:xfrm>
          <a:off x="0" y="0"/>
          <a:ext cx="0" cy="0"/>
          <a:chOff x="0" y="0"/>
          <a:chExt cx="0" cy="0"/>
        </a:xfrm>
      </p:grpSpPr>
      <p:sp>
        <p:nvSpPr>
          <p:cNvPr id="165" name="Google Shape;165;p24"/>
          <p:cNvSpPr/>
          <p:nvPr/>
        </p:nvSpPr>
        <p:spPr>
          <a:xfrm rot="-5400000">
            <a:off x="-52174" y="1217211"/>
            <a:ext cx="2921529"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6" name="Google Shape;166;p24"/>
          <p:cNvSpPr/>
          <p:nvPr/>
        </p:nvSpPr>
        <p:spPr>
          <a:xfrm rot="5400000">
            <a:off x="9391237" y="4052815"/>
            <a:ext cx="2784011"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solidFill>
            <a:schemeClr val="accent2"/>
          </a:solid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7" name="Google Shape;167;p24"/>
          <p:cNvSpPr txBox="1">
            <a:spLocks noGrp="1"/>
          </p:cNvSpPr>
          <p:nvPr>
            <p:ph type="title"/>
          </p:nvPr>
        </p:nvSpPr>
        <p:spPr>
          <a:xfrm>
            <a:off x="2829660" y="1117485"/>
            <a:ext cx="6538800" cy="14172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Clr>
                <a:schemeClr val="lt1"/>
              </a:buClr>
              <a:buSzPts val="4200"/>
              <a:buNone/>
              <a:defRPr sz="5333">
                <a:solidFill>
                  <a:schemeClr val="lt1"/>
                </a:solidFill>
              </a:defRPr>
            </a:lvl1pPr>
            <a:lvl2pPr lvl="1" algn="ctr" rtl="0">
              <a:spcBef>
                <a:spcPts val="0"/>
              </a:spcBef>
              <a:spcAft>
                <a:spcPts val="0"/>
              </a:spcAft>
              <a:buClr>
                <a:schemeClr val="lt1"/>
              </a:buClr>
              <a:buSzPts val="4200"/>
              <a:buNone/>
              <a:defRPr sz="5600">
                <a:solidFill>
                  <a:schemeClr val="lt1"/>
                </a:solidFill>
              </a:defRPr>
            </a:lvl2pPr>
            <a:lvl3pPr lvl="2" algn="ctr" rtl="0">
              <a:spcBef>
                <a:spcPts val="0"/>
              </a:spcBef>
              <a:spcAft>
                <a:spcPts val="0"/>
              </a:spcAft>
              <a:buClr>
                <a:schemeClr val="lt1"/>
              </a:buClr>
              <a:buSzPts val="4200"/>
              <a:buNone/>
              <a:defRPr sz="5600">
                <a:solidFill>
                  <a:schemeClr val="lt1"/>
                </a:solidFill>
              </a:defRPr>
            </a:lvl3pPr>
            <a:lvl4pPr lvl="3" algn="ctr" rtl="0">
              <a:spcBef>
                <a:spcPts val="0"/>
              </a:spcBef>
              <a:spcAft>
                <a:spcPts val="0"/>
              </a:spcAft>
              <a:buClr>
                <a:schemeClr val="lt1"/>
              </a:buClr>
              <a:buSzPts val="4200"/>
              <a:buNone/>
              <a:defRPr sz="5600">
                <a:solidFill>
                  <a:schemeClr val="lt1"/>
                </a:solidFill>
              </a:defRPr>
            </a:lvl4pPr>
            <a:lvl5pPr lvl="4" algn="ctr" rtl="0">
              <a:spcBef>
                <a:spcPts val="0"/>
              </a:spcBef>
              <a:spcAft>
                <a:spcPts val="0"/>
              </a:spcAft>
              <a:buClr>
                <a:schemeClr val="lt1"/>
              </a:buClr>
              <a:buSzPts val="4200"/>
              <a:buNone/>
              <a:defRPr sz="5600">
                <a:solidFill>
                  <a:schemeClr val="lt1"/>
                </a:solidFill>
              </a:defRPr>
            </a:lvl5pPr>
            <a:lvl6pPr lvl="5" algn="ctr" rtl="0">
              <a:spcBef>
                <a:spcPts val="0"/>
              </a:spcBef>
              <a:spcAft>
                <a:spcPts val="0"/>
              </a:spcAft>
              <a:buClr>
                <a:schemeClr val="lt1"/>
              </a:buClr>
              <a:buSzPts val="4200"/>
              <a:buNone/>
              <a:defRPr sz="5600">
                <a:solidFill>
                  <a:schemeClr val="lt1"/>
                </a:solidFill>
              </a:defRPr>
            </a:lvl6pPr>
            <a:lvl7pPr lvl="6" algn="ctr" rtl="0">
              <a:spcBef>
                <a:spcPts val="0"/>
              </a:spcBef>
              <a:spcAft>
                <a:spcPts val="0"/>
              </a:spcAft>
              <a:buClr>
                <a:schemeClr val="lt1"/>
              </a:buClr>
              <a:buSzPts val="4200"/>
              <a:buNone/>
              <a:defRPr sz="5600">
                <a:solidFill>
                  <a:schemeClr val="lt1"/>
                </a:solidFill>
              </a:defRPr>
            </a:lvl7pPr>
            <a:lvl8pPr lvl="7" algn="ctr" rtl="0">
              <a:spcBef>
                <a:spcPts val="0"/>
              </a:spcBef>
              <a:spcAft>
                <a:spcPts val="0"/>
              </a:spcAft>
              <a:buClr>
                <a:schemeClr val="lt1"/>
              </a:buClr>
              <a:buSzPts val="4200"/>
              <a:buNone/>
              <a:defRPr sz="5600">
                <a:solidFill>
                  <a:schemeClr val="lt1"/>
                </a:solidFill>
              </a:defRPr>
            </a:lvl8pPr>
            <a:lvl9pPr lvl="8" algn="ctr" rtl="0">
              <a:spcBef>
                <a:spcPts val="0"/>
              </a:spcBef>
              <a:spcAft>
                <a:spcPts val="0"/>
              </a:spcAft>
              <a:buClr>
                <a:schemeClr val="lt1"/>
              </a:buClr>
              <a:buSzPts val="4200"/>
              <a:buNone/>
              <a:defRPr sz="5600">
                <a:solidFill>
                  <a:schemeClr val="lt1"/>
                </a:solidFill>
              </a:defRPr>
            </a:lvl9pPr>
          </a:lstStyle>
          <a:p>
            <a:endParaRPr/>
          </a:p>
        </p:txBody>
      </p:sp>
      <p:sp>
        <p:nvSpPr>
          <p:cNvPr id="168" name="Google Shape;168;p24"/>
          <p:cNvSpPr txBox="1">
            <a:spLocks noGrp="1"/>
          </p:cNvSpPr>
          <p:nvPr>
            <p:ph type="subTitle" idx="1"/>
          </p:nvPr>
        </p:nvSpPr>
        <p:spPr>
          <a:xfrm>
            <a:off x="3325333" y="3407167"/>
            <a:ext cx="5558000" cy="74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2100"/>
              <a:buNone/>
              <a:defRPr sz="1600">
                <a:solidFill>
                  <a:schemeClr val="lt1"/>
                </a:solidFill>
              </a:defRPr>
            </a:lvl1pPr>
            <a:lvl2pPr lvl="1" algn="ctr" rtl="0">
              <a:lnSpc>
                <a:spcPct val="100000"/>
              </a:lnSpc>
              <a:spcBef>
                <a:spcPts val="0"/>
              </a:spcBef>
              <a:spcAft>
                <a:spcPts val="0"/>
              </a:spcAft>
              <a:buClr>
                <a:schemeClr val="lt1"/>
              </a:buClr>
              <a:buSzPts val="2100"/>
              <a:buNone/>
              <a:defRPr sz="2800">
                <a:solidFill>
                  <a:schemeClr val="lt1"/>
                </a:solidFill>
              </a:defRPr>
            </a:lvl2pPr>
            <a:lvl3pPr lvl="2" algn="ctr" rtl="0">
              <a:lnSpc>
                <a:spcPct val="100000"/>
              </a:lnSpc>
              <a:spcBef>
                <a:spcPts val="0"/>
              </a:spcBef>
              <a:spcAft>
                <a:spcPts val="0"/>
              </a:spcAft>
              <a:buClr>
                <a:schemeClr val="lt1"/>
              </a:buClr>
              <a:buSzPts val="2100"/>
              <a:buNone/>
              <a:defRPr sz="2800">
                <a:solidFill>
                  <a:schemeClr val="lt1"/>
                </a:solidFill>
              </a:defRPr>
            </a:lvl3pPr>
            <a:lvl4pPr lvl="3" algn="ctr" rtl="0">
              <a:lnSpc>
                <a:spcPct val="100000"/>
              </a:lnSpc>
              <a:spcBef>
                <a:spcPts val="0"/>
              </a:spcBef>
              <a:spcAft>
                <a:spcPts val="0"/>
              </a:spcAft>
              <a:buClr>
                <a:schemeClr val="lt1"/>
              </a:buClr>
              <a:buSzPts val="2100"/>
              <a:buNone/>
              <a:defRPr sz="2800">
                <a:solidFill>
                  <a:schemeClr val="lt1"/>
                </a:solidFill>
              </a:defRPr>
            </a:lvl4pPr>
            <a:lvl5pPr lvl="4" algn="ctr" rtl="0">
              <a:lnSpc>
                <a:spcPct val="100000"/>
              </a:lnSpc>
              <a:spcBef>
                <a:spcPts val="0"/>
              </a:spcBef>
              <a:spcAft>
                <a:spcPts val="0"/>
              </a:spcAft>
              <a:buClr>
                <a:schemeClr val="lt1"/>
              </a:buClr>
              <a:buSzPts val="2100"/>
              <a:buNone/>
              <a:defRPr sz="2800">
                <a:solidFill>
                  <a:schemeClr val="lt1"/>
                </a:solidFill>
              </a:defRPr>
            </a:lvl5pPr>
            <a:lvl6pPr lvl="5" algn="ctr" rtl="0">
              <a:lnSpc>
                <a:spcPct val="100000"/>
              </a:lnSpc>
              <a:spcBef>
                <a:spcPts val="0"/>
              </a:spcBef>
              <a:spcAft>
                <a:spcPts val="0"/>
              </a:spcAft>
              <a:buClr>
                <a:schemeClr val="lt1"/>
              </a:buClr>
              <a:buSzPts val="2100"/>
              <a:buNone/>
              <a:defRPr sz="2800">
                <a:solidFill>
                  <a:schemeClr val="lt1"/>
                </a:solidFill>
              </a:defRPr>
            </a:lvl6pPr>
            <a:lvl7pPr lvl="6" algn="ctr" rtl="0">
              <a:lnSpc>
                <a:spcPct val="100000"/>
              </a:lnSpc>
              <a:spcBef>
                <a:spcPts val="0"/>
              </a:spcBef>
              <a:spcAft>
                <a:spcPts val="0"/>
              </a:spcAft>
              <a:buClr>
                <a:schemeClr val="lt1"/>
              </a:buClr>
              <a:buSzPts val="2100"/>
              <a:buNone/>
              <a:defRPr sz="2800">
                <a:solidFill>
                  <a:schemeClr val="lt1"/>
                </a:solidFill>
              </a:defRPr>
            </a:lvl7pPr>
            <a:lvl8pPr lvl="7" algn="ctr" rtl="0">
              <a:lnSpc>
                <a:spcPct val="100000"/>
              </a:lnSpc>
              <a:spcBef>
                <a:spcPts val="0"/>
              </a:spcBef>
              <a:spcAft>
                <a:spcPts val="0"/>
              </a:spcAft>
              <a:buClr>
                <a:schemeClr val="lt1"/>
              </a:buClr>
              <a:buSzPts val="2100"/>
              <a:buNone/>
              <a:defRPr sz="2800">
                <a:solidFill>
                  <a:schemeClr val="lt1"/>
                </a:solidFill>
              </a:defRPr>
            </a:lvl8pPr>
            <a:lvl9pPr lvl="8" algn="ctr" rtl="0">
              <a:lnSpc>
                <a:spcPct val="100000"/>
              </a:lnSpc>
              <a:spcBef>
                <a:spcPts val="0"/>
              </a:spcBef>
              <a:spcAft>
                <a:spcPts val="0"/>
              </a:spcAft>
              <a:buClr>
                <a:schemeClr val="lt1"/>
              </a:buClr>
              <a:buSzPts val="2100"/>
              <a:buNone/>
              <a:defRPr sz="2800">
                <a:solidFill>
                  <a:schemeClr val="lt1"/>
                </a:solidFill>
              </a:defRPr>
            </a:lvl9pPr>
          </a:lstStyle>
          <a:p>
            <a:endParaRPr/>
          </a:p>
        </p:txBody>
      </p:sp>
      <p:sp>
        <p:nvSpPr>
          <p:cNvPr id="169" name="Google Shape;169;p24"/>
          <p:cNvSpPr txBox="1">
            <a:spLocks noGrp="1"/>
          </p:cNvSpPr>
          <p:nvPr>
            <p:ph type="title" idx="2"/>
          </p:nvPr>
        </p:nvSpPr>
        <p:spPr>
          <a:xfrm>
            <a:off x="3766927" y="2771005"/>
            <a:ext cx="4675200" cy="53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2133">
                <a:solidFill>
                  <a:schemeClr val="accent1"/>
                </a:solidFill>
              </a:defRPr>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grpSp>
        <p:nvGrpSpPr>
          <p:cNvPr id="170" name="Google Shape;170;p24"/>
          <p:cNvGrpSpPr/>
          <p:nvPr/>
        </p:nvGrpSpPr>
        <p:grpSpPr>
          <a:xfrm rot="-899813">
            <a:off x="9941451" y="335942"/>
            <a:ext cx="1634272" cy="2306817"/>
            <a:chOff x="7292129" y="1371597"/>
            <a:chExt cx="393171" cy="555001"/>
          </a:xfrm>
        </p:grpSpPr>
        <p:sp>
          <p:nvSpPr>
            <p:cNvPr id="171" name="Google Shape;171;p24"/>
            <p:cNvSpPr/>
            <p:nvPr/>
          </p:nvSpPr>
          <p:spPr>
            <a:xfrm>
              <a:off x="7356351" y="1452945"/>
              <a:ext cx="96334" cy="43131"/>
            </a:xfrm>
            <a:custGeom>
              <a:avLst/>
              <a:gdLst/>
              <a:ahLst/>
              <a:cxnLst/>
              <a:rect l="l" t="t" r="r" b="b"/>
              <a:pathLst>
                <a:path w="5901" h="2642" extrusionOk="0">
                  <a:moveTo>
                    <a:pt x="1825" y="0"/>
                  </a:moveTo>
                  <a:cubicBezTo>
                    <a:pt x="876" y="0"/>
                    <a:pt x="230" y="264"/>
                    <a:pt x="230" y="264"/>
                  </a:cubicBezTo>
                  <a:cubicBezTo>
                    <a:pt x="63" y="327"/>
                    <a:pt x="0" y="515"/>
                    <a:pt x="105" y="662"/>
                  </a:cubicBezTo>
                  <a:cubicBezTo>
                    <a:pt x="126" y="662"/>
                    <a:pt x="942" y="1896"/>
                    <a:pt x="2616" y="2419"/>
                  </a:cubicBezTo>
                  <a:cubicBezTo>
                    <a:pt x="3152" y="2585"/>
                    <a:pt x="3657" y="2642"/>
                    <a:pt x="4097" y="2642"/>
                  </a:cubicBezTo>
                  <a:cubicBezTo>
                    <a:pt x="5046" y="2642"/>
                    <a:pt x="5691" y="2378"/>
                    <a:pt x="5691" y="2378"/>
                  </a:cubicBezTo>
                  <a:cubicBezTo>
                    <a:pt x="5859" y="2315"/>
                    <a:pt x="5901" y="2127"/>
                    <a:pt x="5817" y="1980"/>
                  </a:cubicBezTo>
                  <a:cubicBezTo>
                    <a:pt x="5817" y="1980"/>
                    <a:pt x="4980" y="746"/>
                    <a:pt x="3306" y="223"/>
                  </a:cubicBezTo>
                  <a:cubicBezTo>
                    <a:pt x="2770" y="57"/>
                    <a:pt x="2265" y="0"/>
                    <a:pt x="18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4"/>
            <p:cNvSpPr/>
            <p:nvPr/>
          </p:nvSpPr>
          <p:spPr>
            <a:xfrm>
              <a:off x="7403139" y="1391514"/>
              <a:ext cx="63896" cy="81609"/>
            </a:xfrm>
            <a:custGeom>
              <a:avLst/>
              <a:gdLst/>
              <a:ahLst/>
              <a:cxnLst/>
              <a:rect l="l" t="t" r="r" b="b"/>
              <a:pathLst>
                <a:path w="3914" h="4999" extrusionOk="0">
                  <a:moveTo>
                    <a:pt x="346" y="1"/>
                  </a:moveTo>
                  <a:cubicBezTo>
                    <a:pt x="206" y="1"/>
                    <a:pt x="84" y="101"/>
                    <a:pt x="84" y="261"/>
                  </a:cubicBezTo>
                  <a:cubicBezTo>
                    <a:pt x="84" y="261"/>
                    <a:pt x="1" y="1747"/>
                    <a:pt x="1026" y="3169"/>
                  </a:cubicBezTo>
                  <a:cubicBezTo>
                    <a:pt x="2051" y="4592"/>
                    <a:pt x="3474" y="4990"/>
                    <a:pt x="3474" y="4990"/>
                  </a:cubicBezTo>
                  <a:cubicBezTo>
                    <a:pt x="3502" y="4996"/>
                    <a:pt x="3529" y="4999"/>
                    <a:pt x="3554" y="4999"/>
                  </a:cubicBezTo>
                  <a:cubicBezTo>
                    <a:pt x="3703" y="4999"/>
                    <a:pt x="3812" y="4899"/>
                    <a:pt x="3830" y="4739"/>
                  </a:cubicBezTo>
                  <a:cubicBezTo>
                    <a:pt x="3830" y="4739"/>
                    <a:pt x="3913" y="3253"/>
                    <a:pt x="2888" y="1830"/>
                  </a:cubicBezTo>
                  <a:cubicBezTo>
                    <a:pt x="1863" y="408"/>
                    <a:pt x="419" y="10"/>
                    <a:pt x="419" y="10"/>
                  </a:cubicBezTo>
                  <a:cubicBezTo>
                    <a:pt x="395" y="4"/>
                    <a:pt x="370" y="1"/>
                    <a:pt x="3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4"/>
            <p:cNvSpPr/>
            <p:nvPr/>
          </p:nvSpPr>
          <p:spPr>
            <a:xfrm>
              <a:off x="7453012" y="1516498"/>
              <a:ext cx="91224" cy="49922"/>
            </a:xfrm>
            <a:custGeom>
              <a:avLst/>
              <a:gdLst/>
              <a:ahLst/>
              <a:cxnLst/>
              <a:rect l="l" t="t" r="r" b="b"/>
              <a:pathLst>
                <a:path w="5588" h="3058" extrusionOk="0">
                  <a:moveTo>
                    <a:pt x="1083" y="1"/>
                  </a:moveTo>
                  <a:cubicBezTo>
                    <a:pt x="576" y="1"/>
                    <a:pt x="252" y="75"/>
                    <a:pt x="252" y="75"/>
                  </a:cubicBezTo>
                  <a:cubicBezTo>
                    <a:pt x="84" y="117"/>
                    <a:pt x="1" y="284"/>
                    <a:pt x="63" y="451"/>
                  </a:cubicBezTo>
                  <a:cubicBezTo>
                    <a:pt x="63" y="451"/>
                    <a:pt x="712" y="1811"/>
                    <a:pt x="2302" y="2565"/>
                  </a:cubicBezTo>
                  <a:cubicBezTo>
                    <a:pt x="3133" y="2964"/>
                    <a:pt x="3929" y="3057"/>
                    <a:pt x="4493" y="3057"/>
                  </a:cubicBezTo>
                  <a:cubicBezTo>
                    <a:pt x="4995" y="3057"/>
                    <a:pt x="5315" y="2983"/>
                    <a:pt x="5315" y="2983"/>
                  </a:cubicBezTo>
                  <a:cubicBezTo>
                    <a:pt x="5504" y="2941"/>
                    <a:pt x="5587" y="2774"/>
                    <a:pt x="5504" y="2607"/>
                  </a:cubicBezTo>
                  <a:cubicBezTo>
                    <a:pt x="5504" y="2607"/>
                    <a:pt x="4876" y="1267"/>
                    <a:pt x="3286" y="493"/>
                  </a:cubicBezTo>
                  <a:cubicBezTo>
                    <a:pt x="2455" y="95"/>
                    <a:pt x="1653" y="1"/>
                    <a:pt x="10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4"/>
            <p:cNvSpPr/>
            <p:nvPr/>
          </p:nvSpPr>
          <p:spPr>
            <a:xfrm>
              <a:off x="7504942" y="1459997"/>
              <a:ext cx="59439" cy="88661"/>
            </a:xfrm>
            <a:custGeom>
              <a:avLst/>
              <a:gdLst/>
              <a:ahLst/>
              <a:cxnLst/>
              <a:rect l="l" t="t" r="r" b="b"/>
              <a:pathLst>
                <a:path w="3641" h="5431" extrusionOk="0">
                  <a:moveTo>
                    <a:pt x="560" y="0"/>
                  </a:moveTo>
                  <a:cubicBezTo>
                    <a:pt x="435" y="0"/>
                    <a:pt x="330" y="83"/>
                    <a:pt x="314" y="230"/>
                  </a:cubicBezTo>
                  <a:cubicBezTo>
                    <a:pt x="314" y="230"/>
                    <a:pt x="0" y="1674"/>
                    <a:pt x="795" y="3243"/>
                  </a:cubicBezTo>
                  <a:cubicBezTo>
                    <a:pt x="1611" y="4812"/>
                    <a:pt x="2971" y="5398"/>
                    <a:pt x="2971" y="5398"/>
                  </a:cubicBezTo>
                  <a:cubicBezTo>
                    <a:pt x="3015" y="5420"/>
                    <a:pt x="3059" y="5430"/>
                    <a:pt x="3101" y="5430"/>
                  </a:cubicBezTo>
                  <a:cubicBezTo>
                    <a:pt x="3218" y="5430"/>
                    <a:pt x="3317" y="5349"/>
                    <a:pt x="3348" y="5210"/>
                  </a:cubicBezTo>
                  <a:cubicBezTo>
                    <a:pt x="3348" y="5210"/>
                    <a:pt x="3641" y="3745"/>
                    <a:pt x="2846" y="2197"/>
                  </a:cubicBezTo>
                  <a:cubicBezTo>
                    <a:pt x="2051" y="627"/>
                    <a:pt x="670" y="21"/>
                    <a:pt x="670" y="21"/>
                  </a:cubicBezTo>
                  <a:cubicBezTo>
                    <a:pt x="633" y="7"/>
                    <a:pt x="595" y="0"/>
                    <a:pt x="5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4"/>
            <p:cNvSpPr/>
            <p:nvPr/>
          </p:nvSpPr>
          <p:spPr>
            <a:xfrm>
              <a:off x="7528858" y="1597601"/>
              <a:ext cx="74132" cy="71112"/>
            </a:xfrm>
            <a:custGeom>
              <a:avLst/>
              <a:gdLst/>
              <a:ahLst/>
              <a:cxnLst/>
              <a:rect l="l" t="t" r="r" b="b"/>
              <a:pathLst>
                <a:path w="4541" h="4356" extrusionOk="0">
                  <a:moveTo>
                    <a:pt x="278" y="1"/>
                  </a:moveTo>
                  <a:cubicBezTo>
                    <a:pt x="110" y="1"/>
                    <a:pt x="1" y="141"/>
                    <a:pt x="21" y="317"/>
                  </a:cubicBezTo>
                  <a:cubicBezTo>
                    <a:pt x="21" y="317"/>
                    <a:pt x="209" y="1781"/>
                    <a:pt x="1485" y="2995"/>
                  </a:cubicBezTo>
                  <a:cubicBezTo>
                    <a:pt x="2741" y="4209"/>
                    <a:pt x="4226" y="4355"/>
                    <a:pt x="4226" y="4355"/>
                  </a:cubicBezTo>
                  <a:cubicBezTo>
                    <a:pt x="4415" y="4355"/>
                    <a:pt x="4540" y="4230"/>
                    <a:pt x="4519" y="4041"/>
                  </a:cubicBezTo>
                  <a:cubicBezTo>
                    <a:pt x="4519" y="4041"/>
                    <a:pt x="4331" y="2556"/>
                    <a:pt x="3075" y="1342"/>
                  </a:cubicBezTo>
                  <a:cubicBezTo>
                    <a:pt x="1799" y="129"/>
                    <a:pt x="314" y="3"/>
                    <a:pt x="314" y="3"/>
                  </a:cubicBezTo>
                  <a:cubicBezTo>
                    <a:pt x="301" y="2"/>
                    <a:pt x="290" y="1"/>
                    <a:pt x="2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4"/>
            <p:cNvSpPr/>
            <p:nvPr/>
          </p:nvSpPr>
          <p:spPr>
            <a:xfrm>
              <a:off x="7588966" y="1560216"/>
              <a:ext cx="45775" cy="97721"/>
            </a:xfrm>
            <a:custGeom>
              <a:avLst/>
              <a:gdLst/>
              <a:ahLst/>
              <a:cxnLst/>
              <a:rect l="l" t="t" r="r" b="b"/>
              <a:pathLst>
                <a:path w="2804" h="5986" extrusionOk="0">
                  <a:moveTo>
                    <a:pt x="977" y="1"/>
                  </a:moveTo>
                  <a:cubicBezTo>
                    <a:pt x="886" y="1"/>
                    <a:pt x="795" y="51"/>
                    <a:pt x="733" y="138"/>
                  </a:cubicBezTo>
                  <a:cubicBezTo>
                    <a:pt x="733" y="138"/>
                    <a:pt x="0" y="1435"/>
                    <a:pt x="272" y="3172"/>
                  </a:cubicBezTo>
                  <a:cubicBezTo>
                    <a:pt x="544" y="4908"/>
                    <a:pt x="1653" y="5913"/>
                    <a:pt x="1653" y="5913"/>
                  </a:cubicBezTo>
                  <a:cubicBezTo>
                    <a:pt x="1711" y="5962"/>
                    <a:pt x="1775" y="5986"/>
                    <a:pt x="1837" y="5986"/>
                  </a:cubicBezTo>
                  <a:cubicBezTo>
                    <a:pt x="1932" y="5986"/>
                    <a:pt x="2021" y="5930"/>
                    <a:pt x="2072" y="5829"/>
                  </a:cubicBezTo>
                  <a:cubicBezTo>
                    <a:pt x="2072" y="5829"/>
                    <a:pt x="2804" y="4553"/>
                    <a:pt x="2532" y="2816"/>
                  </a:cubicBezTo>
                  <a:cubicBezTo>
                    <a:pt x="2260" y="1079"/>
                    <a:pt x="1151" y="75"/>
                    <a:pt x="1151" y="75"/>
                  </a:cubicBezTo>
                  <a:cubicBezTo>
                    <a:pt x="1100" y="24"/>
                    <a:pt x="1039" y="1"/>
                    <a:pt x="9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4"/>
            <p:cNvSpPr/>
            <p:nvPr/>
          </p:nvSpPr>
          <p:spPr>
            <a:xfrm>
              <a:off x="7576657" y="1710749"/>
              <a:ext cx="62198" cy="85200"/>
            </a:xfrm>
            <a:custGeom>
              <a:avLst/>
              <a:gdLst/>
              <a:ahLst/>
              <a:cxnLst/>
              <a:rect l="l" t="t" r="r" b="b"/>
              <a:pathLst>
                <a:path w="3810" h="5219" extrusionOk="0">
                  <a:moveTo>
                    <a:pt x="447" y="0"/>
                  </a:moveTo>
                  <a:cubicBezTo>
                    <a:pt x="317" y="0"/>
                    <a:pt x="206" y="98"/>
                    <a:pt x="189" y="249"/>
                  </a:cubicBezTo>
                  <a:cubicBezTo>
                    <a:pt x="189" y="249"/>
                    <a:pt x="1" y="1734"/>
                    <a:pt x="922" y="3220"/>
                  </a:cubicBezTo>
                  <a:cubicBezTo>
                    <a:pt x="1863" y="4705"/>
                    <a:pt x="3265" y="5208"/>
                    <a:pt x="3265" y="5208"/>
                  </a:cubicBezTo>
                  <a:cubicBezTo>
                    <a:pt x="3293" y="5215"/>
                    <a:pt x="3322" y="5218"/>
                    <a:pt x="3349" y="5218"/>
                  </a:cubicBezTo>
                  <a:cubicBezTo>
                    <a:pt x="3485" y="5218"/>
                    <a:pt x="3603" y="5134"/>
                    <a:pt x="3621" y="4978"/>
                  </a:cubicBezTo>
                  <a:cubicBezTo>
                    <a:pt x="3621" y="4978"/>
                    <a:pt x="3809" y="3492"/>
                    <a:pt x="2888" y="2006"/>
                  </a:cubicBezTo>
                  <a:cubicBezTo>
                    <a:pt x="1947" y="521"/>
                    <a:pt x="545" y="19"/>
                    <a:pt x="545" y="19"/>
                  </a:cubicBezTo>
                  <a:cubicBezTo>
                    <a:pt x="512" y="6"/>
                    <a:pt x="479" y="0"/>
                    <a:pt x="4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4"/>
            <p:cNvSpPr/>
            <p:nvPr/>
          </p:nvSpPr>
          <p:spPr>
            <a:xfrm>
              <a:off x="7636782" y="1692286"/>
              <a:ext cx="42706" cy="98342"/>
            </a:xfrm>
            <a:custGeom>
              <a:avLst/>
              <a:gdLst/>
              <a:ahLst/>
              <a:cxnLst/>
              <a:rect l="l" t="t" r="r" b="b"/>
              <a:pathLst>
                <a:path w="2616" h="6024" extrusionOk="0">
                  <a:moveTo>
                    <a:pt x="1572" y="0"/>
                  </a:moveTo>
                  <a:cubicBezTo>
                    <a:pt x="1505" y="0"/>
                    <a:pt x="1437" y="27"/>
                    <a:pt x="1381" y="83"/>
                  </a:cubicBezTo>
                  <a:cubicBezTo>
                    <a:pt x="1381" y="83"/>
                    <a:pt x="335" y="1150"/>
                    <a:pt x="168" y="2907"/>
                  </a:cubicBezTo>
                  <a:cubicBezTo>
                    <a:pt x="1" y="4644"/>
                    <a:pt x="837" y="5899"/>
                    <a:pt x="837" y="5899"/>
                  </a:cubicBezTo>
                  <a:cubicBezTo>
                    <a:pt x="896" y="5981"/>
                    <a:pt x="980" y="6024"/>
                    <a:pt x="1065" y="6024"/>
                  </a:cubicBezTo>
                  <a:cubicBezTo>
                    <a:pt x="1133" y="6024"/>
                    <a:pt x="1200" y="5997"/>
                    <a:pt x="1256" y="5941"/>
                  </a:cubicBezTo>
                  <a:cubicBezTo>
                    <a:pt x="1256" y="5941"/>
                    <a:pt x="2302" y="4874"/>
                    <a:pt x="2449" y="3116"/>
                  </a:cubicBezTo>
                  <a:cubicBezTo>
                    <a:pt x="2616" y="1380"/>
                    <a:pt x="1800" y="124"/>
                    <a:pt x="1800" y="124"/>
                  </a:cubicBezTo>
                  <a:cubicBezTo>
                    <a:pt x="1742" y="43"/>
                    <a:pt x="1657" y="0"/>
                    <a:pt x="157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4"/>
            <p:cNvSpPr/>
            <p:nvPr/>
          </p:nvSpPr>
          <p:spPr>
            <a:xfrm>
              <a:off x="7580771" y="1826918"/>
              <a:ext cx="48175" cy="96873"/>
            </a:xfrm>
            <a:custGeom>
              <a:avLst/>
              <a:gdLst/>
              <a:ahLst/>
              <a:cxnLst/>
              <a:rect l="l" t="t" r="r" b="b"/>
              <a:pathLst>
                <a:path w="2951" h="5934" extrusionOk="0">
                  <a:moveTo>
                    <a:pt x="918" y="0"/>
                  </a:moveTo>
                  <a:cubicBezTo>
                    <a:pt x="824" y="0"/>
                    <a:pt x="735" y="51"/>
                    <a:pt x="670" y="142"/>
                  </a:cubicBezTo>
                  <a:cubicBezTo>
                    <a:pt x="670" y="163"/>
                    <a:pt x="0" y="1481"/>
                    <a:pt x="335" y="3197"/>
                  </a:cubicBezTo>
                  <a:cubicBezTo>
                    <a:pt x="691" y="4913"/>
                    <a:pt x="1841" y="5875"/>
                    <a:pt x="1841" y="5875"/>
                  </a:cubicBezTo>
                  <a:cubicBezTo>
                    <a:pt x="1897" y="5915"/>
                    <a:pt x="1958" y="5933"/>
                    <a:pt x="2017" y="5933"/>
                  </a:cubicBezTo>
                  <a:cubicBezTo>
                    <a:pt x="2115" y="5933"/>
                    <a:pt x="2208" y="5883"/>
                    <a:pt x="2260" y="5792"/>
                  </a:cubicBezTo>
                  <a:cubicBezTo>
                    <a:pt x="2260" y="5792"/>
                    <a:pt x="2950" y="4452"/>
                    <a:pt x="2595" y="2737"/>
                  </a:cubicBezTo>
                  <a:cubicBezTo>
                    <a:pt x="2239" y="1021"/>
                    <a:pt x="1088" y="58"/>
                    <a:pt x="1088" y="58"/>
                  </a:cubicBezTo>
                  <a:cubicBezTo>
                    <a:pt x="1033" y="19"/>
                    <a:pt x="975" y="0"/>
                    <a:pt x="91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4"/>
            <p:cNvSpPr/>
            <p:nvPr/>
          </p:nvSpPr>
          <p:spPr>
            <a:xfrm>
              <a:off x="7626873" y="1836746"/>
              <a:ext cx="58427" cy="89853"/>
            </a:xfrm>
            <a:custGeom>
              <a:avLst/>
              <a:gdLst/>
              <a:ahLst/>
              <a:cxnLst/>
              <a:rect l="l" t="t" r="r" b="b"/>
              <a:pathLst>
                <a:path w="3579" h="5504" extrusionOk="0">
                  <a:moveTo>
                    <a:pt x="2979" y="1"/>
                  </a:moveTo>
                  <a:cubicBezTo>
                    <a:pt x="2943" y="1"/>
                    <a:pt x="2905" y="7"/>
                    <a:pt x="2867" y="21"/>
                  </a:cubicBezTo>
                  <a:cubicBezTo>
                    <a:pt x="2867" y="21"/>
                    <a:pt x="1528" y="670"/>
                    <a:pt x="754" y="2260"/>
                  </a:cubicBezTo>
                  <a:cubicBezTo>
                    <a:pt x="1" y="3830"/>
                    <a:pt x="336" y="5294"/>
                    <a:pt x="336" y="5294"/>
                  </a:cubicBezTo>
                  <a:cubicBezTo>
                    <a:pt x="368" y="5424"/>
                    <a:pt x="488" y="5503"/>
                    <a:pt x="619" y="5503"/>
                  </a:cubicBezTo>
                  <a:cubicBezTo>
                    <a:pt x="657" y="5503"/>
                    <a:pt x="695" y="5497"/>
                    <a:pt x="733" y="5482"/>
                  </a:cubicBezTo>
                  <a:cubicBezTo>
                    <a:pt x="733" y="5482"/>
                    <a:pt x="2072" y="4834"/>
                    <a:pt x="2825" y="3244"/>
                  </a:cubicBezTo>
                  <a:cubicBezTo>
                    <a:pt x="3579" y="1674"/>
                    <a:pt x="3244" y="210"/>
                    <a:pt x="3244" y="210"/>
                  </a:cubicBezTo>
                  <a:cubicBezTo>
                    <a:pt x="3211" y="80"/>
                    <a:pt x="3104" y="1"/>
                    <a:pt x="29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4"/>
            <p:cNvSpPr/>
            <p:nvPr/>
          </p:nvSpPr>
          <p:spPr>
            <a:xfrm>
              <a:off x="7292129" y="1371597"/>
              <a:ext cx="87127" cy="55880"/>
            </a:xfrm>
            <a:custGeom>
              <a:avLst/>
              <a:gdLst/>
              <a:ahLst/>
              <a:cxnLst/>
              <a:rect l="l" t="t" r="r" b="b"/>
              <a:pathLst>
                <a:path w="5337" h="3423" extrusionOk="0">
                  <a:moveTo>
                    <a:pt x="623" y="0"/>
                  </a:moveTo>
                  <a:cubicBezTo>
                    <a:pt x="402" y="0"/>
                    <a:pt x="273" y="16"/>
                    <a:pt x="273" y="16"/>
                  </a:cubicBezTo>
                  <a:cubicBezTo>
                    <a:pt x="84" y="58"/>
                    <a:pt x="1" y="205"/>
                    <a:pt x="63" y="393"/>
                  </a:cubicBezTo>
                  <a:cubicBezTo>
                    <a:pt x="63" y="393"/>
                    <a:pt x="566" y="1795"/>
                    <a:pt x="2072" y="2695"/>
                  </a:cubicBezTo>
                  <a:cubicBezTo>
                    <a:pt x="3134" y="3329"/>
                    <a:pt x="4175" y="3422"/>
                    <a:pt x="4697" y="3422"/>
                  </a:cubicBezTo>
                  <a:cubicBezTo>
                    <a:pt x="4916" y="3422"/>
                    <a:pt x="5043" y="3406"/>
                    <a:pt x="5043" y="3406"/>
                  </a:cubicBezTo>
                  <a:cubicBezTo>
                    <a:pt x="5231" y="3385"/>
                    <a:pt x="5336" y="3218"/>
                    <a:pt x="5273" y="3050"/>
                  </a:cubicBezTo>
                  <a:cubicBezTo>
                    <a:pt x="5273" y="3050"/>
                    <a:pt x="4750" y="1648"/>
                    <a:pt x="3265" y="728"/>
                  </a:cubicBezTo>
                  <a:cubicBezTo>
                    <a:pt x="2203" y="94"/>
                    <a:pt x="1151" y="0"/>
                    <a:pt x="62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2" name="Google Shape;182;p24"/>
          <p:cNvGrpSpPr/>
          <p:nvPr/>
        </p:nvGrpSpPr>
        <p:grpSpPr>
          <a:xfrm rot="9900187">
            <a:off x="602109" y="4202778"/>
            <a:ext cx="1634272" cy="2306817"/>
            <a:chOff x="7292129" y="1371597"/>
            <a:chExt cx="393171" cy="555001"/>
          </a:xfrm>
        </p:grpSpPr>
        <p:sp>
          <p:nvSpPr>
            <p:cNvPr id="183" name="Google Shape;183;p24"/>
            <p:cNvSpPr/>
            <p:nvPr/>
          </p:nvSpPr>
          <p:spPr>
            <a:xfrm>
              <a:off x="7356351" y="1452945"/>
              <a:ext cx="96334" cy="43131"/>
            </a:xfrm>
            <a:custGeom>
              <a:avLst/>
              <a:gdLst/>
              <a:ahLst/>
              <a:cxnLst/>
              <a:rect l="l" t="t" r="r" b="b"/>
              <a:pathLst>
                <a:path w="5901" h="2642" extrusionOk="0">
                  <a:moveTo>
                    <a:pt x="1825" y="0"/>
                  </a:moveTo>
                  <a:cubicBezTo>
                    <a:pt x="876" y="0"/>
                    <a:pt x="230" y="264"/>
                    <a:pt x="230" y="264"/>
                  </a:cubicBezTo>
                  <a:cubicBezTo>
                    <a:pt x="63" y="327"/>
                    <a:pt x="0" y="515"/>
                    <a:pt x="105" y="662"/>
                  </a:cubicBezTo>
                  <a:cubicBezTo>
                    <a:pt x="126" y="662"/>
                    <a:pt x="942" y="1896"/>
                    <a:pt x="2616" y="2419"/>
                  </a:cubicBezTo>
                  <a:cubicBezTo>
                    <a:pt x="3152" y="2585"/>
                    <a:pt x="3657" y="2642"/>
                    <a:pt x="4097" y="2642"/>
                  </a:cubicBezTo>
                  <a:cubicBezTo>
                    <a:pt x="5046" y="2642"/>
                    <a:pt x="5691" y="2378"/>
                    <a:pt x="5691" y="2378"/>
                  </a:cubicBezTo>
                  <a:cubicBezTo>
                    <a:pt x="5859" y="2315"/>
                    <a:pt x="5901" y="2127"/>
                    <a:pt x="5817" y="1980"/>
                  </a:cubicBezTo>
                  <a:cubicBezTo>
                    <a:pt x="5817" y="1980"/>
                    <a:pt x="4980" y="746"/>
                    <a:pt x="3306" y="223"/>
                  </a:cubicBezTo>
                  <a:cubicBezTo>
                    <a:pt x="2770" y="57"/>
                    <a:pt x="2265" y="0"/>
                    <a:pt x="18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4"/>
            <p:cNvSpPr/>
            <p:nvPr/>
          </p:nvSpPr>
          <p:spPr>
            <a:xfrm>
              <a:off x="7403139" y="1391514"/>
              <a:ext cx="63896" cy="81609"/>
            </a:xfrm>
            <a:custGeom>
              <a:avLst/>
              <a:gdLst/>
              <a:ahLst/>
              <a:cxnLst/>
              <a:rect l="l" t="t" r="r" b="b"/>
              <a:pathLst>
                <a:path w="3914" h="4999" extrusionOk="0">
                  <a:moveTo>
                    <a:pt x="346" y="1"/>
                  </a:moveTo>
                  <a:cubicBezTo>
                    <a:pt x="206" y="1"/>
                    <a:pt x="84" y="101"/>
                    <a:pt x="84" y="261"/>
                  </a:cubicBezTo>
                  <a:cubicBezTo>
                    <a:pt x="84" y="261"/>
                    <a:pt x="1" y="1747"/>
                    <a:pt x="1026" y="3169"/>
                  </a:cubicBezTo>
                  <a:cubicBezTo>
                    <a:pt x="2051" y="4592"/>
                    <a:pt x="3474" y="4990"/>
                    <a:pt x="3474" y="4990"/>
                  </a:cubicBezTo>
                  <a:cubicBezTo>
                    <a:pt x="3502" y="4996"/>
                    <a:pt x="3529" y="4999"/>
                    <a:pt x="3554" y="4999"/>
                  </a:cubicBezTo>
                  <a:cubicBezTo>
                    <a:pt x="3703" y="4999"/>
                    <a:pt x="3812" y="4899"/>
                    <a:pt x="3830" y="4739"/>
                  </a:cubicBezTo>
                  <a:cubicBezTo>
                    <a:pt x="3830" y="4739"/>
                    <a:pt x="3913" y="3253"/>
                    <a:pt x="2888" y="1830"/>
                  </a:cubicBezTo>
                  <a:cubicBezTo>
                    <a:pt x="1863" y="408"/>
                    <a:pt x="419" y="10"/>
                    <a:pt x="419" y="10"/>
                  </a:cubicBezTo>
                  <a:cubicBezTo>
                    <a:pt x="395" y="4"/>
                    <a:pt x="370" y="1"/>
                    <a:pt x="3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4"/>
            <p:cNvSpPr/>
            <p:nvPr/>
          </p:nvSpPr>
          <p:spPr>
            <a:xfrm>
              <a:off x="7453012" y="1516498"/>
              <a:ext cx="91224" cy="49922"/>
            </a:xfrm>
            <a:custGeom>
              <a:avLst/>
              <a:gdLst/>
              <a:ahLst/>
              <a:cxnLst/>
              <a:rect l="l" t="t" r="r" b="b"/>
              <a:pathLst>
                <a:path w="5588" h="3058" extrusionOk="0">
                  <a:moveTo>
                    <a:pt x="1083" y="1"/>
                  </a:moveTo>
                  <a:cubicBezTo>
                    <a:pt x="576" y="1"/>
                    <a:pt x="252" y="75"/>
                    <a:pt x="252" y="75"/>
                  </a:cubicBezTo>
                  <a:cubicBezTo>
                    <a:pt x="84" y="117"/>
                    <a:pt x="1" y="284"/>
                    <a:pt x="63" y="451"/>
                  </a:cubicBezTo>
                  <a:cubicBezTo>
                    <a:pt x="63" y="451"/>
                    <a:pt x="712" y="1811"/>
                    <a:pt x="2302" y="2565"/>
                  </a:cubicBezTo>
                  <a:cubicBezTo>
                    <a:pt x="3133" y="2964"/>
                    <a:pt x="3929" y="3057"/>
                    <a:pt x="4493" y="3057"/>
                  </a:cubicBezTo>
                  <a:cubicBezTo>
                    <a:pt x="4995" y="3057"/>
                    <a:pt x="5315" y="2983"/>
                    <a:pt x="5315" y="2983"/>
                  </a:cubicBezTo>
                  <a:cubicBezTo>
                    <a:pt x="5504" y="2941"/>
                    <a:pt x="5587" y="2774"/>
                    <a:pt x="5504" y="2607"/>
                  </a:cubicBezTo>
                  <a:cubicBezTo>
                    <a:pt x="5504" y="2607"/>
                    <a:pt x="4876" y="1267"/>
                    <a:pt x="3286" y="493"/>
                  </a:cubicBezTo>
                  <a:cubicBezTo>
                    <a:pt x="2455" y="95"/>
                    <a:pt x="1653" y="1"/>
                    <a:pt x="10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4"/>
            <p:cNvSpPr/>
            <p:nvPr/>
          </p:nvSpPr>
          <p:spPr>
            <a:xfrm>
              <a:off x="7504942" y="1459997"/>
              <a:ext cx="59439" cy="88661"/>
            </a:xfrm>
            <a:custGeom>
              <a:avLst/>
              <a:gdLst/>
              <a:ahLst/>
              <a:cxnLst/>
              <a:rect l="l" t="t" r="r" b="b"/>
              <a:pathLst>
                <a:path w="3641" h="5431" extrusionOk="0">
                  <a:moveTo>
                    <a:pt x="560" y="0"/>
                  </a:moveTo>
                  <a:cubicBezTo>
                    <a:pt x="435" y="0"/>
                    <a:pt x="330" y="83"/>
                    <a:pt x="314" y="230"/>
                  </a:cubicBezTo>
                  <a:cubicBezTo>
                    <a:pt x="314" y="230"/>
                    <a:pt x="0" y="1674"/>
                    <a:pt x="795" y="3243"/>
                  </a:cubicBezTo>
                  <a:cubicBezTo>
                    <a:pt x="1611" y="4812"/>
                    <a:pt x="2971" y="5398"/>
                    <a:pt x="2971" y="5398"/>
                  </a:cubicBezTo>
                  <a:cubicBezTo>
                    <a:pt x="3015" y="5420"/>
                    <a:pt x="3059" y="5430"/>
                    <a:pt x="3101" y="5430"/>
                  </a:cubicBezTo>
                  <a:cubicBezTo>
                    <a:pt x="3218" y="5430"/>
                    <a:pt x="3317" y="5349"/>
                    <a:pt x="3348" y="5210"/>
                  </a:cubicBezTo>
                  <a:cubicBezTo>
                    <a:pt x="3348" y="5210"/>
                    <a:pt x="3641" y="3745"/>
                    <a:pt x="2846" y="2197"/>
                  </a:cubicBezTo>
                  <a:cubicBezTo>
                    <a:pt x="2051" y="627"/>
                    <a:pt x="670" y="21"/>
                    <a:pt x="670" y="21"/>
                  </a:cubicBezTo>
                  <a:cubicBezTo>
                    <a:pt x="633" y="7"/>
                    <a:pt x="595" y="0"/>
                    <a:pt x="5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4"/>
            <p:cNvSpPr/>
            <p:nvPr/>
          </p:nvSpPr>
          <p:spPr>
            <a:xfrm>
              <a:off x="7528858" y="1597601"/>
              <a:ext cx="74132" cy="71112"/>
            </a:xfrm>
            <a:custGeom>
              <a:avLst/>
              <a:gdLst/>
              <a:ahLst/>
              <a:cxnLst/>
              <a:rect l="l" t="t" r="r" b="b"/>
              <a:pathLst>
                <a:path w="4541" h="4356" extrusionOk="0">
                  <a:moveTo>
                    <a:pt x="278" y="1"/>
                  </a:moveTo>
                  <a:cubicBezTo>
                    <a:pt x="110" y="1"/>
                    <a:pt x="1" y="141"/>
                    <a:pt x="21" y="317"/>
                  </a:cubicBezTo>
                  <a:cubicBezTo>
                    <a:pt x="21" y="317"/>
                    <a:pt x="209" y="1781"/>
                    <a:pt x="1485" y="2995"/>
                  </a:cubicBezTo>
                  <a:cubicBezTo>
                    <a:pt x="2741" y="4209"/>
                    <a:pt x="4226" y="4355"/>
                    <a:pt x="4226" y="4355"/>
                  </a:cubicBezTo>
                  <a:cubicBezTo>
                    <a:pt x="4415" y="4355"/>
                    <a:pt x="4540" y="4230"/>
                    <a:pt x="4519" y="4041"/>
                  </a:cubicBezTo>
                  <a:cubicBezTo>
                    <a:pt x="4519" y="4041"/>
                    <a:pt x="4331" y="2556"/>
                    <a:pt x="3075" y="1342"/>
                  </a:cubicBezTo>
                  <a:cubicBezTo>
                    <a:pt x="1799" y="129"/>
                    <a:pt x="314" y="3"/>
                    <a:pt x="314" y="3"/>
                  </a:cubicBezTo>
                  <a:cubicBezTo>
                    <a:pt x="301" y="2"/>
                    <a:pt x="290" y="1"/>
                    <a:pt x="2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4"/>
            <p:cNvSpPr/>
            <p:nvPr/>
          </p:nvSpPr>
          <p:spPr>
            <a:xfrm>
              <a:off x="7588966" y="1560216"/>
              <a:ext cx="45775" cy="97721"/>
            </a:xfrm>
            <a:custGeom>
              <a:avLst/>
              <a:gdLst/>
              <a:ahLst/>
              <a:cxnLst/>
              <a:rect l="l" t="t" r="r" b="b"/>
              <a:pathLst>
                <a:path w="2804" h="5986" extrusionOk="0">
                  <a:moveTo>
                    <a:pt x="977" y="1"/>
                  </a:moveTo>
                  <a:cubicBezTo>
                    <a:pt x="886" y="1"/>
                    <a:pt x="795" y="51"/>
                    <a:pt x="733" y="138"/>
                  </a:cubicBezTo>
                  <a:cubicBezTo>
                    <a:pt x="733" y="138"/>
                    <a:pt x="0" y="1435"/>
                    <a:pt x="272" y="3172"/>
                  </a:cubicBezTo>
                  <a:cubicBezTo>
                    <a:pt x="544" y="4908"/>
                    <a:pt x="1653" y="5913"/>
                    <a:pt x="1653" y="5913"/>
                  </a:cubicBezTo>
                  <a:cubicBezTo>
                    <a:pt x="1711" y="5962"/>
                    <a:pt x="1775" y="5986"/>
                    <a:pt x="1837" y="5986"/>
                  </a:cubicBezTo>
                  <a:cubicBezTo>
                    <a:pt x="1932" y="5986"/>
                    <a:pt x="2021" y="5930"/>
                    <a:pt x="2072" y="5829"/>
                  </a:cubicBezTo>
                  <a:cubicBezTo>
                    <a:pt x="2072" y="5829"/>
                    <a:pt x="2804" y="4553"/>
                    <a:pt x="2532" y="2816"/>
                  </a:cubicBezTo>
                  <a:cubicBezTo>
                    <a:pt x="2260" y="1079"/>
                    <a:pt x="1151" y="75"/>
                    <a:pt x="1151" y="75"/>
                  </a:cubicBezTo>
                  <a:cubicBezTo>
                    <a:pt x="1100" y="24"/>
                    <a:pt x="1039" y="1"/>
                    <a:pt x="9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4"/>
            <p:cNvSpPr/>
            <p:nvPr/>
          </p:nvSpPr>
          <p:spPr>
            <a:xfrm>
              <a:off x="7576657" y="1710749"/>
              <a:ext cx="62198" cy="85200"/>
            </a:xfrm>
            <a:custGeom>
              <a:avLst/>
              <a:gdLst/>
              <a:ahLst/>
              <a:cxnLst/>
              <a:rect l="l" t="t" r="r" b="b"/>
              <a:pathLst>
                <a:path w="3810" h="5219" extrusionOk="0">
                  <a:moveTo>
                    <a:pt x="447" y="0"/>
                  </a:moveTo>
                  <a:cubicBezTo>
                    <a:pt x="317" y="0"/>
                    <a:pt x="206" y="98"/>
                    <a:pt x="189" y="249"/>
                  </a:cubicBezTo>
                  <a:cubicBezTo>
                    <a:pt x="189" y="249"/>
                    <a:pt x="1" y="1734"/>
                    <a:pt x="922" y="3220"/>
                  </a:cubicBezTo>
                  <a:cubicBezTo>
                    <a:pt x="1863" y="4705"/>
                    <a:pt x="3265" y="5208"/>
                    <a:pt x="3265" y="5208"/>
                  </a:cubicBezTo>
                  <a:cubicBezTo>
                    <a:pt x="3293" y="5215"/>
                    <a:pt x="3322" y="5218"/>
                    <a:pt x="3349" y="5218"/>
                  </a:cubicBezTo>
                  <a:cubicBezTo>
                    <a:pt x="3485" y="5218"/>
                    <a:pt x="3603" y="5134"/>
                    <a:pt x="3621" y="4978"/>
                  </a:cubicBezTo>
                  <a:cubicBezTo>
                    <a:pt x="3621" y="4978"/>
                    <a:pt x="3809" y="3492"/>
                    <a:pt x="2888" y="2006"/>
                  </a:cubicBezTo>
                  <a:cubicBezTo>
                    <a:pt x="1947" y="521"/>
                    <a:pt x="545" y="19"/>
                    <a:pt x="545" y="19"/>
                  </a:cubicBezTo>
                  <a:cubicBezTo>
                    <a:pt x="512" y="6"/>
                    <a:pt x="479" y="0"/>
                    <a:pt x="4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4"/>
            <p:cNvSpPr/>
            <p:nvPr/>
          </p:nvSpPr>
          <p:spPr>
            <a:xfrm>
              <a:off x="7636782" y="1692286"/>
              <a:ext cx="42706" cy="98342"/>
            </a:xfrm>
            <a:custGeom>
              <a:avLst/>
              <a:gdLst/>
              <a:ahLst/>
              <a:cxnLst/>
              <a:rect l="l" t="t" r="r" b="b"/>
              <a:pathLst>
                <a:path w="2616" h="6024" extrusionOk="0">
                  <a:moveTo>
                    <a:pt x="1572" y="0"/>
                  </a:moveTo>
                  <a:cubicBezTo>
                    <a:pt x="1505" y="0"/>
                    <a:pt x="1437" y="27"/>
                    <a:pt x="1381" y="83"/>
                  </a:cubicBezTo>
                  <a:cubicBezTo>
                    <a:pt x="1381" y="83"/>
                    <a:pt x="335" y="1150"/>
                    <a:pt x="168" y="2907"/>
                  </a:cubicBezTo>
                  <a:cubicBezTo>
                    <a:pt x="1" y="4644"/>
                    <a:pt x="837" y="5899"/>
                    <a:pt x="837" y="5899"/>
                  </a:cubicBezTo>
                  <a:cubicBezTo>
                    <a:pt x="896" y="5981"/>
                    <a:pt x="980" y="6024"/>
                    <a:pt x="1065" y="6024"/>
                  </a:cubicBezTo>
                  <a:cubicBezTo>
                    <a:pt x="1133" y="6024"/>
                    <a:pt x="1200" y="5997"/>
                    <a:pt x="1256" y="5941"/>
                  </a:cubicBezTo>
                  <a:cubicBezTo>
                    <a:pt x="1256" y="5941"/>
                    <a:pt x="2302" y="4874"/>
                    <a:pt x="2449" y="3116"/>
                  </a:cubicBezTo>
                  <a:cubicBezTo>
                    <a:pt x="2616" y="1380"/>
                    <a:pt x="1800" y="124"/>
                    <a:pt x="1800" y="124"/>
                  </a:cubicBezTo>
                  <a:cubicBezTo>
                    <a:pt x="1742" y="43"/>
                    <a:pt x="1657" y="0"/>
                    <a:pt x="157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4"/>
            <p:cNvSpPr/>
            <p:nvPr/>
          </p:nvSpPr>
          <p:spPr>
            <a:xfrm>
              <a:off x="7580771" y="1826918"/>
              <a:ext cx="48175" cy="96873"/>
            </a:xfrm>
            <a:custGeom>
              <a:avLst/>
              <a:gdLst/>
              <a:ahLst/>
              <a:cxnLst/>
              <a:rect l="l" t="t" r="r" b="b"/>
              <a:pathLst>
                <a:path w="2951" h="5934" extrusionOk="0">
                  <a:moveTo>
                    <a:pt x="918" y="0"/>
                  </a:moveTo>
                  <a:cubicBezTo>
                    <a:pt x="824" y="0"/>
                    <a:pt x="735" y="51"/>
                    <a:pt x="670" y="142"/>
                  </a:cubicBezTo>
                  <a:cubicBezTo>
                    <a:pt x="670" y="163"/>
                    <a:pt x="0" y="1481"/>
                    <a:pt x="335" y="3197"/>
                  </a:cubicBezTo>
                  <a:cubicBezTo>
                    <a:pt x="691" y="4913"/>
                    <a:pt x="1841" y="5875"/>
                    <a:pt x="1841" y="5875"/>
                  </a:cubicBezTo>
                  <a:cubicBezTo>
                    <a:pt x="1897" y="5915"/>
                    <a:pt x="1958" y="5933"/>
                    <a:pt x="2017" y="5933"/>
                  </a:cubicBezTo>
                  <a:cubicBezTo>
                    <a:pt x="2115" y="5933"/>
                    <a:pt x="2208" y="5883"/>
                    <a:pt x="2260" y="5792"/>
                  </a:cubicBezTo>
                  <a:cubicBezTo>
                    <a:pt x="2260" y="5792"/>
                    <a:pt x="2950" y="4452"/>
                    <a:pt x="2595" y="2737"/>
                  </a:cubicBezTo>
                  <a:cubicBezTo>
                    <a:pt x="2239" y="1021"/>
                    <a:pt x="1088" y="58"/>
                    <a:pt x="1088" y="58"/>
                  </a:cubicBezTo>
                  <a:cubicBezTo>
                    <a:pt x="1033" y="19"/>
                    <a:pt x="975" y="0"/>
                    <a:pt x="91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4"/>
            <p:cNvSpPr/>
            <p:nvPr/>
          </p:nvSpPr>
          <p:spPr>
            <a:xfrm>
              <a:off x="7626873" y="1836746"/>
              <a:ext cx="58427" cy="89853"/>
            </a:xfrm>
            <a:custGeom>
              <a:avLst/>
              <a:gdLst/>
              <a:ahLst/>
              <a:cxnLst/>
              <a:rect l="l" t="t" r="r" b="b"/>
              <a:pathLst>
                <a:path w="3579" h="5504" extrusionOk="0">
                  <a:moveTo>
                    <a:pt x="2979" y="1"/>
                  </a:moveTo>
                  <a:cubicBezTo>
                    <a:pt x="2943" y="1"/>
                    <a:pt x="2905" y="7"/>
                    <a:pt x="2867" y="21"/>
                  </a:cubicBezTo>
                  <a:cubicBezTo>
                    <a:pt x="2867" y="21"/>
                    <a:pt x="1528" y="670"/>
                    <a:pt x="754" y="2260"/>
                  </a:cubicBezTo>
                  <a:cubicBezTo>
                    <a:pt x="1" y="3830"/>
                    <a:pt x="336" y="5294"/>
                    <a:pt x="336" y="5294"/>
                  </a:cubicBezTo>
                  <a:cubicBezTo>
                    <a:pt x="368" y="5424"/>
                    <a:pt x="488" y="5503"/>
                    <a:pt x="619" y="5503"/>
                  </a:cubicBezTo>
                  <a:cubicBezTo>
                    <a:pt x="657" y="5503"/>
                    <a:pt x="695" y="5497"/>
                    <a:pt x="733" y="5482"/>
                  </a:cubicBezTo>
                  <a:cubicBezTo>
                    <a:pt x="733" y="5482"/>
                    <a:pt x="2072" y="4834"/>
                    <a:pt x="2825" y="3244"/>
                  </a:cubicBezTo>
                  <a:cubicBezTo>
                    <a:pt x="3579" y="1674"/>
                    <a:pt x="3244" y="210"/>
                    <a:pt x="3244" y="210"/>
                  </a:cubicBezTo>
                  <a:cubicBezTo>
                    <a:pt x="3211" y="80"/>
                    <a:pt x="3104" y="1"/>
                    <a:pt x="29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4"/>
            <p:cNvSpPr/>
            <p:nvPr/>
          </p:nvSpPr>
          <p:spPr>
            <a:xfrm>
              <a:off x="7292129" y="1371597"/>
              <a:ext cx="87127" cy="55880"/>
            </a:xfrm>
            <a:custGeom>
              <a:avLst/>
              <a:gdLst/>
              <a:ahLst/>
              <a:cxnLst/>
              <a:rect l="l" t="t" r="r" b="b"/>
              <a:pathLst>
                <a:path w="5337" h="3423" extrusionOk="0">
                  <a:moveTo>
                    <a:pt x="623" y="0"/>
                  </a:moveTo>
                  <a:cubicBezTo>
                    <a:pt x="402" y="0"/>
                    <a:pt x="273" y="16"/>
                    <a:pt x="273" y="16"/>
                  </a:cubicBezTo>
                  <a:cubicBezTo>
                    <a:pt x="84" y="58"/>
                    <a:pt x="1" y="205"/>
                    <a:pt x="63" y="393"/>
                  </a:cubicBezTo>
                  <a:cubicBezTo>
                    <a:pt x="63" y="393"/>
                    <a:pt x="566" y="1795"/>
                    <a:pt x="2072" y="2695"/>
                  </a:cubicBezTo>
                  <a:cubicBezTo>
                    <a:pt x="3134" y="3329"/>
                    <a:pt x="4175" y="3422"/>
                    <a:pt x="4697" y="3422"/>
                  </a:cubicBezTo>
                  <a:cubicBezTo>
                    <a:pt x="4916" y="3422"/>
                    <a:pt x="5043" y="3406"/>
                    <a:pt x="5043" y="3406"/>
                  </a:cubicBezTo>
                  <a:cubicBezTo>
                    <a:pt x="5231" y="3385"/>
                    <a:pt x="5336" y="3218"/>
                    <a:pt x="5273" y="3050"/>
                  </a:cubicBezTo>
                  <a:cubicBezTo>
                    <a:pt x="5273" y="3050"/>
                    <a:pt x="4750" y="1648"/>
                    <a:pt x="3265" y="728"/>
                  </a:cubicBezTo>
                  <a:cubicBezTo>
                    <a:pt x="2203" y="94"/>
                    <a:pt x="1151" y="0"/>
                    <a:pt x="62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7086294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194"/>
        <p:cNvGrpSpPr/>
        <p:nvPr/>
      </p:nvGrpSpPr>
      <p:grpSpPr>
        <a:xfrm>
          <a:off x="0" y="0"/>
          <a:ext cx="0" cy="0"/>
          <a:chOff x="0" y="0"/>
          <a:chExt cx="0" cy="0"/>
        </a:xfrm>
      </p:grpSpPr>
    </p:spTree>
    <p:extLst>
      <p:ext uri="{BB962C8B-B14F-4D97-AF65-F5344CB8AC3E}">
        <p14:creationId xmlns:p14="http://schemas.microsoft.com/office/powerpoint/2010/main" val="17913731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accent3"/>
        </a:solidFill>
        <a:effectLst/>
      </p:bgPr>
    </p:bg>
    <p:spTree>
      <p:nvGrpSpPr>
        <p:cNvPr id="1" name="Shape 195"/>
        <p:cNvGrpSpPr/>
        <p:nvPr/>
      </p:nvGrpSpPr>
      <p:grpSpPr>
        <a:xfrm>
          <a:off x="0" y="0"/>
          <a:ext cx="0" cy="0"/>
          <a:chOff x="0" y="0"/>
          <a:chExt cx="0" cy="0"/>
        </a:xfrm>
      </p:grpSpPr>
    </p:spTree>
    <p:extLst>
      <p:ext uri="{BB962C8B-B14F-4D97-AF65-F5344CB8AC3E}">
        <p14:creationId xmlns:p14="http://schemas.microsoft.com/office/powerpoint/2010/main" val="728926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26" Type="http://schemas.openxmlformats.org/officeDocument/2006/relationships/theme" Target="../theme/theme3.xml"/><Relationship Id="rId3" Type="http://schemas.openxmlformats.org/officeDocument/2006/relationships/slideLayout" Target="../slideLayouts/slideLayout25.xml"/><Relationship Id="rId21" Type="http://schemas.openxmlformats.org/officeDocument/2006/relationships/slideLayout" Target="../slideLayouts/slideLayout4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5" Type="http://schemas.openxmlformats.org/officeDocument/2006/relationships/slideLayout" Target="../slideLayouts/slideLayout47.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slideLayout" Target="../slideLayouts/slideLayout46.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23" Type="http://schemas.openxmlformats.org/officeDocument/2006/relationships/slideLayout" Target="../slideLayouts/slideLayout45.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53033" y="466017"/>
            <a:ext cx="10286000" cy="763600"/>
          </a:xfrm>
          <a:prstGeom prst="rect">
            <a:avLst/>
          </a:prstGeom>
          <a:noFill/>
          <a:ln>
            <a:noFill/>
          </a:ln>
        </p:spPr>
        <p:txBody>
          <a:bodyPr spcFirstLastPara="1" wrap="square" lIns="91425" tIns="91425" rIns="91425" bIns="91425" anchor="t" anchorCtr="0">
            <a:noAutofit/>
          </a:bodyPr>
          <a:lstStyle>
            <a:lvl1pPr lvl="0">
              <a:lnSpc>
                <a:spcPct val="100000"/>
              </a:lnSpc>
              <a:spcBef>
                <a:spcPts val="0"/>
              </a:spcBef>
              <a:spcAft>
                <a:spcPts val="0"/>
              </a:spcAft>
              <a:buClr>
                <a:schemeClr val="accent2"/>
              </a:buClr>
              <a:buSzPts val="4200"/>
              <a:buFont typeface="Merriweather"/>
              <a:buNone/>
              <a:defRPr sz="4200" b="1">
                <a:solidFill>
                  <a:schemeClr val="accent2"/>
                </a:solidFill>
                <a:latin typeface="Merriweather"/>
                <a:ea typeface="Merriweather"/>
                <a:cs typeface="Merriweather"/>
                <a:sym typeface="Merriweather"/>
              </a:defRPr>
            </a:lvl1pPr>
            <a:lvl2pPr lvl="1">
              <a:lnSpc>
                <a:spcPct val="100000"/>
              </a:lnSpc>
              <a:spcBef>
                <a:spcPts val="0"/>
              </a:spcBef>
              <a:spcAft>
                <a:spcPts val="0"/>
              </a:spcAft>
              <a:buClr>
                <a:schemeClr val="accent2"/>
              </a:buClr>
              <a:buSzPts val="2800"/>
              <a:buFont typeface="EB Garamond"/>
              <a:buNone/>
              <a:defRPr sz="2800" b="1">
                <a:solidFill>
                  <a:schemeClr val="accent2"/>
                </a:solidFill>
                <a:latin typeface="EB Garamond"/>
                <a:ea typeface="EB Garamond"/>
                <a:cs typeface="EB Garamond"/>
                <a:sym typeface="EB Garamond"/>
              </a:defRPr>
            </a:lvl2pPr>
            <a:lvl3pPr lvl="2">
              <a:lnSpc>
                <a:spcPct val="100000"/>
              </a:lnSpc>
              <a:spcBef>
                <a:spcPts val="0"/>
              </a:spcBef>
              <a:spcAft>
                <a:spcPts val="0"/>
              </a:spcAft>
              <a:buClr>
                <a:schemeClr val="accent2"/>
              </a:buClr>
              <a:buSzPts val="2800"/>
              <a:buFont typeface="EB Garamond"/>
              <a:buNone/>
              <a:defRPr sz="2800" b="1">
                <a:solidFill>
                  <a:schemeClr val="accent2"/>
                </a:solidFill>
                <a:latin typeface="EB Garamond"/>
                <a:ea typeface="EB Garamond"/>
                <a:cs typeface="EB Garamond"/>
                <a:sym typeface="EB Garamond"/>
              </a:defRPr>
            </a:lvl3pPr>
            <a:lvl4pPr lvl="3">
              <a:lnSpc>
                <a:spcPct val="100000"/>
              </a:lnSpc>
              <a:spcBef>
                <a:spcPts val="0"/>
              </a:spcBef>
              <a:spcAft>
                <a:spcPts val="0"/>
              </a:spcAft>
              <a:buClr>
                <a:schemeClr val="accent2"/>
              </a:buClr>
              <a:buSzPts val="2800"/>
              <a:buFont typeface="EB Garamond"/>
              <a:buNone/>
              <a:defRPr sz="2800" b="1">
                <a:solidFill>
                  <a:schemeClr val="accent2"/>
                </a:solidFill>
                <a:latin typeface="EB Garamond"/>
                <a:ea typeface="EB Garamond"/>
                <a:cs typeface="EB Garamond"/>
                <a:sym typeface="EB Garamond"/>
              </a:defRPr>
            </a:lvl4pPr>
            <a:lvl5pPr lvl="4">
              <a:lnSpc>
                <a:spcPct val="100000"/>
              </a:lnSpc>
              <a:spcBef>
                <a:spcPts val="0"/>
              </a:spcBef>
              <a:spcAft>
                <a:spcPts val="0"/>
              </a:spcAft>
              <a:buClr>
                <a:schemeClr val="accent2"/>
              </a:buClr>
              <a:buSzPts val="2800"/>
              <a:buFont typeface="EB Garamond"/>
              <a:buNone/>
              <a:defRPr sz="2800" b="1">
                <a:solidFill>
                  <a:schemeClr val="accent2"/>
                </a:solidFill>
                <a:latin typeface="EB Garamond"/>
                <a:ea typeface="EB Garamond"/>
                <a:cs typeface="EB Garamond"/>
                <a:sym typeface="EB Garamond"/>
              </a:defRPr>
            </a:lvl5pPr>
            <a:lvl6pPr lvl="5">
              <a:lnSpc>
                <a:spcPct val="100000"/>
              </a:lnSpc>
              <a:spcBef>
                <a:spcPts val="0"/>
              </a:spcBef>
              <a:spcAft>
                <a:spcPts val="0"/>
              </a:spcAft>
              <a:buClr>
                <a:schemeClr val="accent2"/>
              </a:buClr>
              <a:buSzPts val="2800"/>
              <a:buFont typeface="EB Garamond"/>
              <a:buNone/>
              <a:defRPr sz="2800" b="1">
                <a:solidFill>
                  <a:schemeClr val="accent2"/>
                </a:solidFill>
                <a:latin typeface="EB Garamond"/>
                <a:ea typeface="EB Garamond"/>
                <a:cs typeface="EB Garamond"/>
                <a:sym typeface="EB Garamond"/>
              </a:defRPr>
            </a:lvl6pPr>
            <a:lvl7pPr lvl="6">
              <a:lnSpc>
                <a:spcPct val="100000"/>
              </a:lnSpc>
              <a:spcBef>
                <a:spcPts val="0"/>
              </a:spcBef>
              <a:spcAft>
                <a:spcPts val="0"/>
              </a:spcAft>
              <a:buClr>
                <a:schemeClr val="accent2"/>
              </a:buClr>
              <a:buSzPts val="2800"/>
              <a:buFont typeface="EB Garamond"/>
              <a:buNone/>
              <a:defRPr sz="2800" b="1">
                <a:solidFill>
                  <a:schemeClr val="accent2"/>
                </a:solidFill>
                <a:latin typeface="EB Garamond"/>
                <a:ea typeface="EB Garamond"/>
                <a:cs typeface="EB Garamond"/>
                <a:sym typeface="EB Garamond"/>
              </a:defRPr>
            </a:lvl7pPr>
            <a:lvl8pPr lvl="7">
              <a:lnSpc>
                <a:spcPct val="100000"/>
              </a:lnSpc>
              <a:spcBef>
                <a:spcPts val="0"/>
              </a:spcBef>
              <a:spcAft>
                <a:spcPts val="0"/>
              </a:spcAft>
              <a:buClr>
                <a:schemeClr val="accent2"/>
              </a:buClr>
              <a:buSzPts val="2800"/>
              <a:buFont typeface="EB Garamond"/>
              <a:buNone/>
              <a:defRPr sz="2800" b="1">
                <a:solidFill>
                  <a:schemeClr val="accent2"/>
                </a:solidFill>
                <a:latin typeface="EB Garamond"/>
                <a:ea typeface="EB Garamond"/>
                <a:cs typeface="EB Garamond"/>
                <a:sym typeface="EB Garamond"/>
              </a:defRPr>
            </a:lvl8pPr>
            <a:lvl9pPr lvl="8">
              <a:lnSpc>
                <a:spcPct val="100000"/>
              </a:lnSpc>
              <a:spcBef>
                <a:spcPts val="0"/>
              </a:spcBef>
              <a:spcAft>
                <a:spcPts val="0"/>
              </a:spcAft>
              <a:buClr>
                <a:schemeClr val="accent2"/>
              </a:buClr>
              <a:buSzPts val="2800"/>
              <a:buFont typeface="EB Garamond"/>
              <a:buNone/>
              <a:defRPr sz="2800" b="1">
                <a:solidFill>
                  <a:schemeClr val="accent2"/>
                </a:solidFill>
                <a:latin typeface="EB Garamond"/>
                <a:ea typeface="EB Garamond"/>
                <a:cs typeface="EB Garamond"/>
                <a:sym typeface="EB Garamond"/>
              </a:defRPr>
            </a:lvl9pPr>
          </a:lstStyle>
          <a:p>
            <a:endParaRPr/>
          </a:p>
        </p:txBody>
      </p:sp>
      <p:sp>
        <p:nvSpPr>
          <p:cNvPr id="7" name="Google Shape;7;p1"/>
          <p:cNvSpPr txBox="1">
            <a:spLocks noGrp="1"/>
          </p:cNvSpPr>
          <p:nvPr>
            <p:ph type="body" idx="1"/>
          </p:nvPr>
        </p:nvSpPr>
        <p:spPr>
          <a:xfrm>
            <a:off x="944467" y="1603900"/>
            <a:ext cx="10303200" cy="45552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1pPr>
            <a:lvl2pPr marL="914400" lvl="1" indent="-317500">
              <a:lnSpc>
                <a:spcPct val="100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2pPr>
            <a:lvl3pPr marL="1371600" lvl="2" indent="-317500">
              <a:lnSpc>
                <a:spcPct val="100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3pPr>
            <a:lvl4pPr marL="1828800" lvl="3" indent="-317500">
              <a:lnSpc>
                <a:spcPct val="100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4pPr>
            <a:lvl5pPr marL="2286000" lvl="4" indent="-317500">
              <a:lnSpc>
                <a:spcPct val="100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5pPr>
            <a:lvl6pPr marL="2743200" lvl="5" indent="-317500">
              <a:lnSpc>
                <a:spcPct val="100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6pPr>
            <a:lvl7pPr marL="3200400" lvl="6" indent="-317500">
              <a:lnSpc>
                <a:spcPct val="100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7pPr>
            <a:lvl8pPr marL="3657600" lvl="7" indent="-317500">
              <a:lnSpc>
                <a:spcPct val="100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8pPr>
            <a:lvl9pPr marL="4114800" lvl="8" indent="-317500">
              <a:lnSpc>
                <a:spcPct val="100000"/>
              </a:lnSpc>
              <a:spcBef>
                <a:spcPts val="1600"/>
              </a:spcBef>
              <a:spcAft>
                <a:spcPts val="1600"/>
              </a:spcAft>
              <a:buClr>
                <a:schemeClr val="dk1"/>
              </a:buClr>
              <a:buSzPts val="1400"/>
              <a:buFont typeface="Lato"/>
              <a:buChar char="■"/>
              <a:defRPr>
                <a:solidFill>
                  <a:schemeClr val="dk1"/>
                </a:solidFill>
                <a:latin typeface="Lato"/>
                <a:ea typeface="Lato"/>
                <a:cs typeface="Lato"/>
                <a:sym typeface="Lato"/>
              </a:defRPr>
            </a:lvl9pPr>
          </a:lstStyle>
          <a:p>
            <a:endParaRPr/>
          </a:p>
        </p:txBody>
      </p:sp>
    </p:spTree>
    <p:extLst>
      <p:ext uri="{BB962C8B-B14F-4D97-AF65-F5344CB8AC3E}">
        <p14:creationId xmlns:p14="http://schemas.microsoft.com/office/powerpoint/2010/main" val="3209466622"/>
      </p:ext>
    </p:extLst>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hyperlink" Target="mailto:cabo@tzi.org" TargetMode="External"/><Relationship Id="rId2" Type="http://schemas.openxmlformats.org/officeDocument/2006/relationships/hyperlink" Target="mailto:rwilton@cisco.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4.xml"/></Relationships>
</file>

<file path=ppt/slides/_rels/slide9.xml.rels><?xml version="1.0" encoding="UTF-8" standalone="yes"?>
<Relationships xmlns="http://schemas.openxmlformats.org/package/2006/relationships"><Relationship Id="rId3" Type="http://schemas.openxmlformats.org/officeDocument/2006/relationships/hyperlink" Target="mailto:a.f.moran@ieee.org" TargetMode="External"/><Relationship Id="rId7" Type="http://schemas.openxmlformats.org/officeDocument/2006/relationships/hyperlink" Target="mailto:thomas.thompson@ieee.org" TargetMode="External"/><Relationship Id="rId2" Type="http://schemas.openxmlformats.org/officeDocument/2006/relationships/hyperlink" Target="mailto:e.spiewak@ieee.org" TargetMode="External"/><Relationship Id="rId1" Type="http://schemas.openxmlformats.org/officeDocument/2006/relationships/slideLayout" Target="../slideLayouts/slideLayout2.xml"/><Relationship Id="rId6" Type="http://schemas.openxmlformats.org/officeDocument/2006/relationships/hyperlink" Target="mailto:j.santulli@ieee.org" TargetMode="External"/><Relationship Id="rId5" Type="http://schemas.openxmlformats.org/officeDocument/2006/relationships/hyperlink" Target="mailto:m.zaman@ieee.org" TargetMode="External"/><Relationship Id="rId4" Type="http://schemas.openxmlformats.org/officeDocument/2006/relationships/hyperlink" Target="mailto:p.roder@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048410" y="733245"/>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5181600" y="3886200"/>
            <a:ext cx="6781800" cy="1143000"/>
          </a:xfrm>
        </p:spPr>
        <p:txBody>
          <a:bodyPr/>
          <a:lstStyle/>
          <a:p>
            <a:pPr eaLnBrk="1" hangingPunct="1"/>
            <a:r>
              <a:rPr lang="en-US" sz="4000" dirty="0"/>
              <a:t>IEEE 802 LMSC </a:t>
            </a:r>
            <a:br>
              <a:rPr lang="en-US" sz="4000" dirty="0"/>
            </a:br>
            <a:r>
              <a:rPr lang="en-US" sz="4000" dirty="0"/>
              <a:t>130th Plenary Session</a:t>
            </a:r>
            <a:br>
              <a:rPr lang="en-US" sz="4000" dirty="0"/>
            </a:br>
            <a:r>
              <a:rPr lang="en-US" sz="2800" dirty="0"/>
              <a:t>(1st mixed mode Plenary Session)</a:t>
            </a:r>
            <a:br>
              <a:rPr lang="en-US" sz="4000" dirty="0"/>
            </a:br>
            <a:br>
              <a:rPr lang="en-US" sz="4000" dirty="0"/>
            </a:br>
            <a:r>
              <a:rPr lang="en-US" sz="4000" dirty="0"/>
              <a:t>11 July 2022 to</a:t>
            </a:r>
            <a:br>
              <a:rPr lang="en-US" sz="4000" dirty="0"/>
            </a:br>
            <a:r>
              <a:rPr lang="en-US" sz="4000" dirty="0"/>
              <a:t>15 July 2022</a:t>
            </a:r>
            <a:br>
              <a:rPr lang="en-US" sz="4000" dirty="0"/>
            </a:br>
            <a:br>
              <a:rPr lang="en-US" sz="4000" dirty="0"/>
            </a:b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ec-22-0129-01-00EC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1086000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1066800" y="1806515"/>
            <a:ext cx="9829800" cy="4114800"/>
          </a:xfrm>
        </p:spPr>
        <p:txBody>
          <a:bodyPr/>
          <a:lstStyle/>
          <a:p>
            <a:r>
              <a:rPr lang="en-US" sz="2000" dirty="0"/>
              <a:t>In person interaction is vital to our productivity and creativity.</a:t>
            </a:r>
          </a:p>
          <a:p>
            <a:pPr lvl="1"/>
            <a:r>
              <a:rPr lang="en-US" sz="1800" dirty="0"/>
              <a:t>I look forward to a safe and productive return to in person sessions this week.</a:t>
            </a:r>
          </a:p>
          <a:p>
            <a:pPr lvl="1"/>
            <a:endParaRPr lang="en-US" sz="1800" dirty="0"/>
          </a:p>
          <a:p>
            <a:pPr lvl="1"/>
            <a:endParaRPr lang="en-US" sz="1800" dirty="0"/>
          </a:p>
          <a:p>
            <a:endParaRPr lang="en-US" sz="1800" dirty="0"/>
          </a:p>
          <a:p>
            <a:endParaRPr lang="en-US" sz="2000" dirty="0"/>
          </a:p>
          <a:p>
            <a:pPr marL="457200" lvl="1" indent="0">
              <a:buNone/>
            </a:pPr>
            <a:br>
              <a:rPr lang="en-US" sz="2000" dirty="0"/>
            </a:br>
            <a:br>
              <a:rPr lang="en-US" sz="2000" dirty="0"/>
            </a:br>
            <a:endParaRPr lang="en-US" sz="2000" dirty="0"/>
          </a:p>
          <a:p>
            <a:pPr lvl="1"/>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11</a:t>
            </a:fld>
            <a:endParaRPr lang="en-US"/>
          </a:p>
        </p:txBody>
      </p:sp>
    </p:spTree>
    <p:extLst>
      <p:ext uri="{BB962C8B-B14F-4D97-AF65-F5344CB8AC3E}">
        <p14:creationId xmlns:p14="http://schemas.microsoft.com/office/powerpoint/2010/main" val="3222894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304800" y="1755494"/>
            <a:ext cx="11277600" cy="4873906"/>
          </a:xfrm>
        </p:spPr>
        <p:txBody>
          <a:bodyPr/>
          <a:lstStyle/>
          <a:p>
            <a:pPr lvl="1">
              <a:buFont typeface="Arial" panose="020B0604020202020204" pitchFamily="34" charset="0"/>
              <a:buChar char="•"/>
            </a:pPr>
            <a:r>
              <a:rPr lang="en-US" sz="2000" dirty="0"/>
              <a:t>Reminder #1: Please use IMAT to log your attendance</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Reminder #2: Interim EC meeting scheduled for 20:00-22:00 UTC 02 August (15:00-17:00 ET)</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Reminder #3: </a:t>
            </a:r>
            <a:br>
              <a:rPr lang="en-US" sz="2000" dirty="0"/>
            </a:br>
            <a:r>
              <a:rPr lang="en-US" sz="2000" dirty="0"/>
              <a:t>closing EC consent agenda items due 19:00 UTC Wednesday 13 July 2022 (14:00 ET)</a:t>
            </a:r>
            <a:br>
              <a:rPr lang="en-US" sz="2000" dirty="0"/>
            </a:br>
            <a:r>
              <a:rPr lang="en-US" sz="2000" dirty="0"/>
              <a:t>  -- 48 hours prior to the start of the closing EC meeting.  </a:t>
            </a:r>
            <a:br>
              <a:rPr lang="en-US" sz="2000" dirty="0"/>
            </a:br>
            <a:r>
              <a:rPr lang="en-US" sz="2000" dirty="0"/>
              <a:t>vote tallies in support of consent agenda items due 17:00 UTC Friday 15 July 2022 (12:00 ET)</a:t>
            </a:r>
            <a:br>
              <a:rPr lang="en-US" sz="2000" dirty="0"/>
            </a:br>
            <a:r>
              <a:rPr lang="en-US" sz="2000" dirty="0"/>
              <a:t>  -- 2 hours prior to the start of the closing EC plenary meeting.</a:t>
            </a:r>
            <a:br>
              <a:rPr lang="en-US" sz="2000" dirty="0"/>
            </a:br>
            <a:endParaRPr lang="en-US" sz="2000" dirty="0"/>
          </a:p>
          <a:p>
            <a:pPr lvl="1">
              <a:buFont typeface="Arial" panose="020B0604020202020204" pitchFamily="34" charset="0"/>
              <a:buChar char="•"/>
            </a:pPr>
            <a:r>
              <a:rPr lang="en-US" sz="1800" dirty="0"/>
              <a:t>Reminder #4: </a:t>
            </a:r>
            <a:br>
              <a:rPr lang="en-US" sz="1800" dirty="0"/>
            </a:br>
            <a:r>
              <a:rPr lang="en-US" sz="1800" dirty="0"/>
              <a:t>2022-2024 is Paul </a:t>
            </a:r>
            <a:r>
              <a:rPr lang="en-US" sz="1800" dirty="0" err="1"/>
              <a:t>Nikolich’s</a:t>
            </a:r>
            <a:r>
              <a:rPr lang="en-US" sz="1800" dirty="0"/>
              <a:t> final term as 802 Chairman.  Candidates for 802 Chair and the 802 EC Appointed positions are sought as soon as possible. Candidates should contact the holder of the position they seek to enable them to fully understand the responsibilities of the positions (Vice Chairs, Treasure, Recording Secretary,  Executive Secretary and Chair).  Please announce this at your opening meetings.</a:t>
            </a:r>
            <a:br>
              <a:rPr lang="en-US" sz="2000" dirty="0"/>
            </a:br>
            <a:endParaRPr lang="en-US" sz="2000" dirty="0"/>
          </a:p>
          <a:p>
            <a:pPr marL="457200" lvl="1" indent="0">
              <a:buNone/>
            </a:pPr>
            <a:br>
              <a:rPr lang="en-US" sz="2000" dirty="0"/>
            </a:br>
            <a:br>
              <a:rPr lang="en-US" sz="2000" dirty="0"/>
            </a:br>
            <a:endParaRPr lang="en-US" sz="3200" dirty="0"/>
          </a:p>
          <a:p>
            <a:pPr lvl="1"/>
            <a:endParaRPr lang="en-US" sz="3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12</a:t>
            </a:fld>
            <a:endParaRPr lang="en-US" dirty="0"/>
          </a:p>
        </p:txBody>
      </p:sp>
    </p:spTree>
    <p:extLst>
      <p:ext uri="{BB962C8B-B14F-4D97-AF65-F5344CB8AC3E}">
        <p14:creationId xmlns:p14="http://schemas.microsoft.com/office/powerpoint/2010/main" val="3542983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4114800"/>
          </a:xfrm>
        </p:spPr>
        <p:txBody>
          <a:bodyPr/>
          <a:lstStyle/>
          <a:p>
            <a:r>
              <a:rPr lang="en-US" sz="2800" dirty="0"/>
              <a:t>SA </a:t>
            </a:r>
            <a:r>
              <a:rPr lang="en-US" sz="2800" dirty="0" err="1"/>
              <a:t>BoG</a:t>
            </a:r>
            <a:r>
              <a:rPr lang="en-US" sz="2800" dirty="0"/>
              <a:t> May 2022</a:t>
            </a:r>
          </a:p>
          <a:p>
            <a:pPr lvl="1"/>
            <a:r>
              <a:rPr lang="en-US" sz="2000" dirty="0"/>
              <a:t>The IEEE SA BOG approved the special use of funds in 2022 in accordance with the IEEE FOM, with the funds coming from the IEEE SA 2021 budget surplus, for a $4.5 Million contribution to the X-Prize Foundation to support the X-Prize IEEE Energizing The Future prize package.</a:t>
            </a:r>
          </a:p>
          <a:p>
            <a:pPr lvl="1"/>
            <a:r>
              <a:rPr lang="en-US" sz="2000" dirty="0"/>
              <a:t>The BOG also approved an additional amount of up to $175,000 to be spent to support related IEEE X-Prize sustainability activities within IEEE, including a student competition.</a:t>
            </a:r>
          </a:p>
          <a:p>
            <a:pPr lvl="1"/>
            <a:r>
              <a:rPr lang="en-US" sz="2000" dirty="0"/>
              <a:t>The BOG approved IEEE SA Individual Membership pricing principles.</a:t>
            </a:r>
            <a:endParaRPr lang="en-US" sz="1800" dirty="0"/>
          </a:p>
          <a:p>
            <a:endParaRPr lang="en-US" sz="1600" dirty="0">
              <a:solidFill>
                <a:schemeClr val="tx1">
                  <a:lumMod val="95000"/>
                  <a:lumOff val="5000"/>
                </a:schemeClr>
              </a:solidFill>
            </a:endParaRPr>
          </a:p>
          <a:p>
            <a:r>
              <a:rPr lang="en-US" sz="2800" dirty="0">
                <a:solidFill>
                  <a:schemeClr val="tx1">
                    <a:lumMod val="95000"/>
                    <a:lumOff val="5000"/>
                  </a:schemeClr>
                </a:solidFill>
              </a:rPr>
              <a:t>802 EC members on the SA </a:t>
            </a:r>
            <a:r>
              <a:rPr lang="en-US" sz="2800" dirty="0" err="1">
                <a:solidFill>
                  <a:schemeClr val="tx1">
                    <a:lumMod val="95000"/>
                    <a:lumOff val="5000"/>
                  </a:schemeClr>
                </a:solidFill>
              </a:rPr>
              <a:t>BoG</a:t>
            </a:r>
            <a:endParaRPr lang="en-US" sz="2800" dirty="0">
              <a:solidFill>
                <a:schemeClr val="tx1">
                  <a:lumMod val="95000"/>
                  <a:lumOff val="5000"/>
                </a:schemeClr>
              </a:solidFill>
            </a:endParaRPr>
          </a:p>
          <a:p>
            <a:pPr lvl="1"/>
            <a:r>
              <a:rPr lang="en-US" sz="2400" dirty="0">
                <a:solidFill>
                  <a:schemeClr val="tx1">
                    <a:lumMod val="95000"/>
                    <a:lumOff val="5000"/>
                  </a:schemeClr>
                </a:solidFill>
              </a:rPr>
              <a:t>David Law, SASB Chair; George Zimmerman and Glenn Parson, MALs</a:t>
            </a:r>
          </a:p>
          <a:p>
            <a:pPr lvl="1"/>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13</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SA </a:t>
            </a:r>
            <a:r>
              <a:rPr lang="en-US" sz="4000" kern="0" dirty="0" err="1"/>
              <a:t>BoG</a:t>
            </a:r>
            <a:r>
              <a:rPr lang="en-US" sz="4000" kern="0" dirty="0"/>
              <a:t> Actions</a:t>
            </a:r>
          </a:p>
        </p:txBody>
      </p:sp>
    </p:spTree>
    <p:extLst>
      <p:ext uri="{BB962C8B-B14F-4D97-AF65-F5344CB8AC3E}">
        <p14:creationId xmlns:p14="http://schemas.microsoft.com/office/powerpoint/2010/main" val="1916508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23900" y="1066800"/>
            <a:ext cx="10744200" cy="4114800"/>
          </a:xfrm>
        </p:spPr>
        <p:txBody>
          <a:bodyPr/>
          <a:lstStyle/>
          <a:p>
            <a:r>
              <a:rPr lang="en-US" sz="2800" dirty="0"/>
              <a:t>Standards Association Standards Board February 2022</a:t>
            </a:r>
            <a:endParaRPr lang="en-US" sz="1600" dirty="0"/>
          </a:p>
          <a:p>
            <a:pPr lvl="1"/>
            <a:r>
              <a:rPr lang="en-US" sz="1600" dirty="0"/>
              <a:t>The SASB recognized the Broadcast Technology Society/Broadcast Technology Standards Committee, to be abbreviated as BTS/BTSC, as an official Standards Committee, in accordance with IEEE SASB Bylaws 5.2.2.</a:t>
            </a:r>
          </a:p>
          <a:p>
            <a:pPr lvl="1"/>
            <a:r>
              <a:rPr lang="en-US" sz="1600" dirty="0"/>
              <a:t>The IEEE SA Standards Board accepted the Standards Committee Policies &amp; Procedures submitted for MS/</a:t>
            </a:r>
            <a:r>
              <a:rPr lang="en-US" sz="1600" dirty="0" err="1"/>
              <a:t>MagSoc</a:t>
            </a:r>
            <a:r>
              <a:rPr lang="en-US" sz="1600" dirty="0"/>
              <a:t>-SC Magnetics Society Standards Committee.</a:t>
            </a:r>
          </a:p>
          <a:p>
            <a:pPr lvl="1"/>
            <a:r>
              <a:rPr lang="en-US" sz="1600" dirty="0"/>
              <a:t>802 Members on SASB: David Law, Dorothy Stanley, Jon </a:t>
            </a:r>
            <a:r>
              <a:rPr lang="en-US" sz="1600" dirty="0" err="1"/>
              <a:t>Rosdahl</a:t>
            </a:r>
            <a:r>
              <a:rPr lang="en-US" sz="1600" dirty="0"/>
              <a:t>, Guido </a:t>
            </a:r>
            <a:r>
              <a:rPr lang="en-US" sz="1600" dirty="0" err="1"/>
              <a:t>Hiertz</a:t>
            </a:r>
            <a:r>
              <a:rPr lang="en-US" sz="1600" dirty="0"/>
              <a:t>, Andrew Myles</a:t>
            </a:r>
          </a:p>
          <a:p>
            <a:r>
              <a:rPr lang="en-US" sz="2800" dirty="0"/>
              <a:t>Computer Society </a:t>
            </a:r>
            <a:r>
              <a:rPr lang="en-US" sz="2800" dirty="0" err="1"/>
              <a:t>BoG</a:t>
            </a:r>
            <a:r>
              <a:rPr lang="en-US" sz="2800" dirty="0"/>
              <a:t> &amp; SAB May 2022</a:t>
            </a:r>
          </a:p>
          <a:p>
            <a:pPr lvl="1"/>
            <a:r>
              <a:rPr lang="en-US" sz="1600" dirty="0"/>
              <a:t>SA Staff internally met with legal, risk, and a few key volunteers to discuss the definition of a “Standards Development Meeting”. This is still early in the investigation and no specific resolution at this time, but there have been discussions if there is a difference between standards development and other SA meetings. Matt Ceglia, SA staff, will continue to provide updates related to the discussion..</a:t>
            </a:r>
            <a:r>
              <a:rPr lang="en-US" sz="1800" dirty="0"/>
              <a:t> </a:t>
            </a:r>
          </a:p>
          <a:p>
            <a:r>
              <a:rPr lang="en-US" sz="2800" dirty="0"/>
              <a:t>IEEE Technical Activities and </a:t>
            </a:r>
            <a:r>
              <a:rPr lang="en-US" sz="2800" dirty="0" err="1"/>
              <a:t>BoD</a:t>
            </a:r>
            <a:r>
              <a:rPr lang="en-US" sz="2800" dirty="0"/>
              <a:t> meetings June 2022</a:t>
            </a:r>
            <a:endParaRPr lang="en-US" dirty="0"/>
          </a:p>
          <a:p>
            <a:pPr lvl="1"/>
            <a:r>
              <a:rPr lang="en-US" sz="1600" dirty="0">
                <a:solidFill>
                  <a:schemeClr val="tx1">
                    <a:lumMod val="95000"/>
                    <a:lumOff val="5000"/>
                  </a:schemeClr>
                </a:solidFill>
              </a:rPr>
              <a:t>Technical Activities Board (TAB) Committee on Standards (</a:t>
            </a:r>
            <a:r>
              <a:rPr lang="en-US" sz="1600" dirty="0" err="1">
                <a:solidFill>
                  <a:schemeClr val="tx1">
                    <a:lumMod val="95000"/>
                    <a:lumOff val="5000"/>
                  </a:schemeClr>
                </a:solidFill>
              </a:rPr>
              <a:t>CoS</a:t>
            </a:r>
            <a:r>
              <a:rPr lang="en-US" sz="1600" dirty="0">
                <a:solidFill>
                  <a:schemeClr val="tx1">
                    <a:lumMod val="95000"/>
                    <a:lumOff val="5000"/>
                  </a:schemeClr>
                </a:solidFill>
              </a:rPr>
              <a:t>) continues to encourage initiation of standards activities across all TAB Societies and Councils.  The VP of Technical Activities has reserved $100k for ‘special projects’.  Please contact Paul </a:t>
            </a:r>
            <a:r>
              <a:rPr lang="en-US" sz="1600" dirty="0" err="1">
                <a:solidFill>
                  <a:schemeClr val="tx1">
                    <a:lumMod val="95000"/>
                    <a:lumOff val="5000"/>
                  </a:schemeClr>
                </a:solidFill>
              </a:rPr>
              <a:t>Nikolich</a:t>
            </a:r>
            <a:r>
              <a:rPr lang="en-US" sz="1600" dirty="0">
                <a:solidFill>
                  <a:schemeClr val="tx1">
                    <a:lumMod val="95000"/>
                    <a:lumOff val="5000"/>
                  </a:schemeClr>
                </a:solidFill>
              </a:rPr>
              <a:t> for details.</a:t>
            </a:r>
          </a:p>
          <a:p>
            <a:pPr lvl="1"/>
            <a:r>
              <a:rPr lang="en-US" sz="1600" dirty="0">
                <a:solidFill>
                  <a:schemeClr val="tx1">
                    <a:lumMod val="95000"/>
                    <a:lumOff val="5000"/>
                  </a:schemeClr>
                </a:solidFill>
              </a:rPr>
              <a:t>TAB </a:t>
            </a:r>
            <a:r>
              <a:rPr lang="en-US" sz="1600" dirty="0" err="1">
                <a:solidFill>
                  <a:schemeClr val="tx1">
                    <a:lumMod val="95000"/>
                    <a:lumOff val="5000"/>
                  </a:schemeClr>
                </a:solidFill>
              </a:rPr>
              <a:t>CoS</a:t>
            </a:r>
            <a:r>
              <a:rPr lang="en-US" sz="1600" dirty="0">
                <a:solidFill>
                  <a:schemeClr val="tx1">
                    <a:lumMod val="95000"/>
                    <a:lumOff val="5000"/>
                  </a:schemeClr>
                </a:solidFill>
              </a:rPr>
              <a:t> is working with Roger Fuji, TAB Strategic Planning Committee Chair, to integrate standards activities into the IEEE 2050 Strategic Plan.  Please contact Paul </a:t>
            </a:r>
            <a:r>
              <a:rPr lang="en-US" sz="1600" dirty="0" err="1">
                <a:solidFill>
                  <a:schemeClr val="tx1">
                    <a:lumMod val="95000"/>
                    <a:lumOff val="5000"/>
                  </a:schemeClr>
                </a:solidFill>
              </a:rPr>
              <a:t>Nikolich</a:t>
            </a:r>
            <a:r>
              <a:rPr lang="en-US" sz="1600" dirty="0">
                <a:solidFill>
                  <a:schemeClr val="tx1">
                    <a:lumMod val="95000"/>
                    <a:lumOff val="5000"/>
                  </a:schemeClr>
                </a:solidFill>
              </a:rPr>
              <a:t> for details.</a:t>
            </a:r>
          </a:p>
          <a:p>
            <a:pPr lvl="1"/>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14</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15</a:t>
            </a:fld>
            <a:endParaRPr lang="en-US"/>
          </a:p>
        </p:txBody>
      </p:sp>
      <p:sp>
        <p:nvSpPr>
          <p:cNvPr id="6147" name="Text Box 2"/>
          <p:cNvSpPr txBox="1">
            <a:spLocks noChangeArrowheads="1"/>
          </p:cNvSpPr>
          <p:nvPr/>
        </p:nvSpPr>
        <p:spPr bwMode="auto">
          <a:xfrm>
            <a:off x="381000" y="1752601"/>
            <a:ext cx="11506200" cy="4247317"/>
          </a:xfrm>
          <a:prstGeom prst="rect">
            <a:avLst/>
          </a:prstGeom>
          <a:noFill/>
          <a:ln w="9525">
            <a:noFill/>
            <a:miter lim="800000"/>
            <a:headEnd/>
            <a:tailEnd/>
          </a:ln>
        </p:spPr>
        <p:txBody>
          <a:bodyPr wrap="square">
            <a:spAutoFit/>
          </a:bodyPr>
          <a:lstStyle/>
          <a:p>
            <a:r>
              <a:rPr lang="en-US" sz="2800" u="sng" dirty="0"/>
              <a:t>802 Project Authorization SASB Approvals March/April 2022</a:t>
            </a:r>
            <a:endParaRPr lang="en-US" sz="2800" dirty="0"/>
          </a:p>
          <a:p>
            <a:pPr lvl="0"/>
            <a:r>
              <a:rPr lang="en-US" sz="2000" dirty="0"/>
              <a:t> - New: 	P802.3dg 100 Mb/s over a Single Balanced Pair of Conductors, </a:t>
            </a:r>
          </a:p>
          <a:p>
            <a:pPr lvl="0"/>
            <a:r>
              <a:rPr lang="en-US" sz="2000" dirty="0"/>
              <a:t>	P802.3dh Physical Layer Specifications for multi-gigabit optical, </a:t>
            </a:r>
          </a:p>
          <a:p>
            <a:pPr lvl="0"/>
            <a:r>
              <a:rPr lang="en-US" sz="2000" dirty="0"/>
              <a:t>	P802.1Qdt Priority-based Flow Control Enhancements,</a:t>
            </a:r>
            <a:br>
              <a:rPr lang="en-US" sz="2000" dirty="0"/>
            </a:br>
            <a:r>
              <a:rPr lang="en-US" sz="2000" dirty="0"/>
              <a:t>	P802.15.6 Revision</a:t>
            </a:r>
          </a:p>
          <a:p>
            <a:pPr lvl="0"/>
            <a:endParaRPr lang="en-US" sz="2000" dirty="0"/>
          </a:p>
          <a:p>
            <a:pPr lvl="0"/>
            <a:r>
              <a:rPr lang="en-US" sz="2000" dirty="0"/>
              <a:t>- Extensions: none</a:t>
            </a:r>
          </a:p>
          <a:p>
            <a:pPr lvl="0"/>
            <a:endParaRPr lang="en-US" sz="2000" dirty="0"/>
          </a:p>
          <a:p>
            <a:pPr lvl="0"/>
            <a:r>
              <a:rPr lang="en-US" sz="2000" dirty="0"/>
              <a:t>- PAR Modifications: IEEE P802.3cz Multi-Gigabit Optical Automotive Ethernet PAR Modification</a:t>
            </a:r>
          </a:p>
          <a:p>
            <a:endParaRPr lang="en-US" sz="1400" b="1" u="sng" dirty="0"/>
          </a:p>
          <a:p>
            <a:r>
              <a:rPr lang="en-US" sz="2800" u="sng" dirty="0"/>
              <a:t>SASB 802 Standard Ratifications in May/June 2022</a:t>
            </a:r>
          </a:p>
          <a:p>
            <a:pPr marL="285750" lvl="0" indent="-285750">
              <a:buFontTx/>
              <a:buChar char="-"/>
            </a:pPr>
            <a:r>
              <a:rPr lang="en-US" sz="2000" dirty="0"/>
              <a:t>IEEE Std 802.3™-2022  Revision/roll up (7023 pages)</a:t>
            </a:r>
          </a:p>
          <a:p>
            <a:pPr marL="285750" lvl="0" indent="-285750">
              <a:buFontTx/>
              <a:buChar char="-"/>
            </a:pPr>
            <a:r>
              <a:rPr lang="en-US" sz="2000" dirty="0"/>
              <a:t>IEEE Std 802.3dd™-2022 editorial and technical corrections to </a:t>
            </a:r>
            <a:r>
              <a:rPr lang="en-US" sz="2000" dirty="0" err="1"/>
              <a:t>PoDL</a:t>
            </a:r>
            <a:r>
              <a:rPr lang="en-US" sz="2000" dirty="0"/>
              <a:t> (33 pages)</a:t>
            </a:r>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5.03 SA Standards Board Actions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16</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533400" y="1981200"/>
            <a:ext cx="10363200" cy="4114800"/>
          </a:xfrm>
        </p:spPr>
        <p:txBody>
          <a:bodyPr/>
          <a:lstStyle/>
          <a:p>
            <a:pPr eaLnBrk="1" hangingPunct="1">
              <a:buNone/>
              <a:tabLst>
                <a:tab pos="1141413" algn="l"/>
              </a:tabLst>
            </a:pPr>
            <a:r>
              <a:rPr lang="en-US" sz="2000" dirty="0"/>
              <a:t>	</a:t>
            </a:r>
            <a:r>
              <a:rPr lang="en-US" sz="2000" u="sng" dirty="0"/>
              <a:t>open date	          topic			yes/no/abs/</a:t>
            </a:r>
            <a:r>
              <a:rPr lang="en-US" sz="2000" u="sng" dirty="0" err="1"/>
              <a:t>dnv</a:t>
            </a:r>
            <a:r>
              <a:rPr lang="en-US" sz="2000" u="sng" dirty="0"/>
              <a:t>*	result</a:t>
            </a:r>
          </a:p>
          <a:p>
            <a:pPr eaLnBrk="1" hangingPunct="1">
              <a:buFont typeface="+mj-lt"/>
              <a:buAutoNum type="arabicParenR"/>
              <a:tabLst>
                <a:tab pos="1141413" algn="l"/>
              </a:tabLst>
            </a:pPr>
            <a:r>
              <a:rPr lang="en-US" sz="2000" dirty="0"/>
              <a:t>29MAR Approval of comments to UK </a:t>
            </a:r>
            <a:r>
              <a:rPr lang="en-US" sz="2000" dirty="0" err="1"/>
              <a:t>Ofcom</a:t>
            </a:r>
            <a:r>
              <a:rPr lang="en-US" sz="2000" dirty="0"/>
              <a:t>	09/00/03/01	pass</a:t>
            </a:r>
          </a:p>
          <a:p>
            <a:pPr eaLnBrk="1" hangingPunct="1">
              <a:buFont typeface="+mj-lt"/>
              <a:buAutoNum type="arabicParenR"/>
              <a:tabLst>
                <a:tab pos="1141413" algn="l"/>
              </a:tabLst>
            </a:pPr>
            <a:r>
              <a:rPr lang="en-US" sz="2000" dirty="0"/>
              <a:t>08APR Approval of ITU-R WP 5A liaisons	08/00/01/04	pass</a:t>
            </a:r>
          </a:p>
          <a:p>
            <a:pPr eaLnBrk="1" hangingPunct="1">
              <a:buFont typeface="+mj-lt"/>
              <a:buAutoNum type="arabicParenR"/>
              <a:tabLst>
                <a:tab pos="1141413" algn="l"/>
              </a:tabLst>
            </a:pPr>
            <a:r>
              <a:rPr lang="en-US" sz="2000" dirty="0"/>
              <a:t>25MAY Approval of PSDO status report for SC6	10/00/00/03	pass</a:t>
            </a:r>
          </a:p>
          <a:p>
            <a:pPr eaLnBrk="1" hangingPunct="1">
              <a:buFont typeface="+mj-lt"/>
              <a:buAutoNum type="arabicParenR"/>
              <a:tabLst>
                <a:tab pos="1141413" algn="l"/>
              </a:tabLst>
            </a:pPr>
            <a:r>
              <a:rPr lang="en-US" sz="2000" dirty="0"/>
              <a:t>22JUN	Approval of P802.3dg blog post		11/00/00/02	pass</a:t>
            </a:r>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marL="0" indent="0" eaLnBrk="1" hangingPunct="1">
              <a:buNone/>
              <a:tabLst>
                <a:tab pos="1141413" algn="l"/>
              </a:tabLst>
            </a:pPr>
            <a:r>
              <a:rPr lang="en-US" sz="2000" dirty="0"/>
              <a:t>* 802 chair is counted as DNV unless his vote is required</a:t>
            </a:r>
          </a:p>
          <a:p>
            <a:pPr marL="0" indent="0" eaLnBrk="1" hangingPunct="1">
              <a:buNone/>
            </a:pPr>
            <a:endParaRPr lang="en-US" sz="2000" dirty="0"/>
          </a:p>
          <a:p>
            <a:pPr eaLnBrk="1" hangingPunct="1"/>
            <a:endParaRPr lang="en-US" sz="2000" dirty="0"/>
          </a:p>
          <a:p>
            <a:pPr eaLnBrk="1" hangingPunct="1"/>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17</a:t>
            </a:fld>
            <a:endParaRPr lang="en-US"/>
          </a:p>
        </p:txBody>
      </p:sp>
      <p:sp>
        <p:nvSpPr>
          <p:cNvPr id="7" name="Title 1"/>
          <p:cNvSpPr>
            <a:spLocks noGrp="1"/>
          </p:cNvSpPr>
          <p:nvPr>
            <p:ph type="title"/>
          </p:nvPr>
        </p:nvSpPr>
        <p:spPr>
          <a:xfrm>
            <a:off x="1981200" y="14177"/>
            <a:ext cx="7772400" cy="1143000"/>
          </a:xfrm>
        </p:spPr>
        <p:txBody>
          <a:bodyPr/>
          <a:lstStyle/>
          <a:p>
            <a:r>
              <a:rPr lang="en-US" dirty="0"/>
              <a:t>5.05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1218049599"/>
              </p:ext>
            </p:extLst>
          </p:nvPr>
        </p:nvGraphicFramePr>
        <p:xfrm>
          <a:off x="1104900" y="1354720"/>
          <a:ext cx="9982200" cy="4893680"/>
        </p:xfrm>
        <a:graphic>
          <a:graphicData uri="http://schemas.openxmlformats.org/drawingml/2006/table">
            <a:tbl>
              <a:tblPr>
                <a:tableStyleId>{5C22544A-7EE6-4342-B048-85BDC9FD1C3A}</a:tableStyleId>
              </a:tblPr>
              <a:tblGrid>
                <a:gridCol w="3776838">
                  <a:extLst>
                    <a:ext uri="{9D8B030D-6E8A-4147-A177-3AD203B41FA5}">
                      <a16:colId xmlns:a16="http://schemas.microsoft.com/office/drawing/2014/main" val="20000"/>
                    </a:ext>
                  </a:extLst>
                </a:gridCol>
                <a:gridCol w="1694138">
                  <a:extLst>
                    <a:ext uri="{9D8B030D-6E8A-4147-A177-3AD203B41FA5}">
                      <a16:colId xmlns:a16="http://schemas.microsoft.com/office/drawing/2014/main" val="20001"/>
                    </a:ext>
                  </a:extLst>
                </a:gridCol>
                <a:gridCol w="4511224">
                  <a:extLst>
                    <a:ext uri="{9D8B030D-6E8A-4147-A177-3AD203B41FA5}">
                      <a16:colId xmlns:a16="http://schemas.microsoft.com/office/drawing/2014/main" val="20002"/>
                    </a:ext>
                  </a:extLst>
                </a:gridCol>
              </a:tblGrid>
              <a:tr h="225755">
                <a:tc gridSpan="3">
                  <a:txBody>
                    <a:bodyPr/>
                    <a:lstStyle/>
                    <a:p>
                      <a:pPr algn="l"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200" u="none" strike="noStrike" dirty="0">
                          <a:effectLst/>
                          <a:latin typeface="+mj-lt"/>
                        </a:rPr>
                        <a:t>Position</a:t>
                      </a:r>
                      <a:endParaRPr lang="en-US" sz="1200" b="1" i="0" u="none" strike="noStrike" dirty="0">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Affiliation</a:t>
                      </a:r>
                      <a:endParaRPr lang="en-US" sz="12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Self,  HPE, Huawei, YAS BBV</a:t>
                      </a:r>
                      <a:endParaRPr lang="en-US" sz="1200" u="none" strike="noStrike" baseline="0" dirty="0">
                        <a:effectLst/>
                        <a:latin typeface="+mj-lt"/>
                      </a:endParaRPr>
                    </a:p>
                    <a:p>
                      <a:pPr algn="l" fontAlgn="ctr"/>
                      <a:r>
                        <a:rPr lang="en-US" sz="1200" u="none" strike="noStrike" baseline="0" dirty="0">
                          <a:effectLst/>
                          <a:latin typeface="+mj-lt"/>
                        </a:rPr>
                        <a:t>Origin Wireless, </a:t>
                      </a:r>
                      <a:r>
                        <a:rPr lang="en-US" sz="1200" u="none" strike="noStrike" baseline="0" dirty="0" err="1">
                          <a:effectLst/>
                          <a:latin typeface="+mj-lt"/>
                        </a:rPr>
                        <a:t>Wyebot</a:t>
                      </a:r>
                      <a:endParaRPr lang="en-US" sz="1200" b="0" i="0" u="none" strike="sngStrike" baseline="0"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 Univ of San Diego</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algn="l" fontAlgn="ctr"/>
                      <a:r>
                        <a:rPr lang="en-US" sz="1200" b="0" i="0" u="none" strike="noStrike" dirty="0">
                          <a:effectLst/>
                          <a:latin typeface="+mj-lt"/>
                        </a:rPr>
                        <a:t>CME Consulting, Analog Devices, Marvell, Cisco Systems, CommScope, Sen </a:t>
                      </a:r>
                      <a:r>
                        <a:rPr lang="en-US" sz="1200" b="0" i="0" u="none" strike="noStrike" dirty="0" err="1">
                          <a:effectLst/>
                          <a:latin typeface="+mj-lt"/>
                        </a:rPr>
                        <a:t>Tekse</a:t>
                      </a:r>
                      <a:r>
                        <a:rPr lang="en-US" sz="1200" b="0" i="0" u="none" strike="noStrike" dirty="0">
                          <a:effectLst/>
                          <a:latin typeface="+mj-lt"/>
                        </a:rPr>
                        <a:t> LLC, APL Group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Clint Powell</a:t>
                      </a:r>
                    </a:p>
                  </a:txBody>
                  <a:tcPr marL="9081" marR="9081" marT="9080" marB="0" anchor="ctr">
                    <a:noFill/>
                  </a:tcPr>
                </a:tc>
                <a:tc>
                  <a:txBody>
                    <a:bodyPr/>
                    <a:lstStyle/>
                    <a:p>
                      <a:pPr algn="l" fontAlgn="ctr"/>
                      <a:r>
                        <a:rPr lang="en-US" sz="1200" u="none" strike="noStrike" dirty="0">
                          <a:effectLst/>
                          <a:latin typeface="+mj-lt"/>
                        </a:rPr>
                        <a:t>Powell Wireless Consulting, Meta.</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Edward Au</a:t>
                      </a:r>
                    </a:p>
                  </a:txBody>
                  <a:tcPr marL="9081" marR="9081" marT="9080" marB="0" anchor="ctr">
                    <a:noFill/>
                  </a:tcPr>
                </a:tc>
                <a:tc>
                  <a:txBody>
                    <a:bodyPr/>
                    <a:lstStyle/>
                    <a:p>
                      <a:pPr algn="l" fontAlgn="ctr"/>
                      <a:r>
                        <a:rPr lang="en-US" sz="1200" b="0" i="0" u="none" strike="noStrike" dirty="0">
                          <a:effectLst/>
                          <a:latin typeface="+mj-lt"/>
                        </a:rPr>
                        <a:t>Huawei</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Steve Shellhammer</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Peraton</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18</a:t>
            </a:fld>
            <a:endParaRPr lang="en-US"/>
          </a:p>
        </p:txBody>
      </p:sp>
    </p:spTree>
    <p:extLst>
      <p:ext uri="{BB962C8B-B14F-4D97-AF65-F5344CB8AC3E}">
        <p14:creationId xmlns:p14="http://schemas.microsoft.com/office/powerpoint/2010/main" val="1781827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19</a:t>
            </a:fld>
            <a:endParaRPr lang="en-US"/>
          </a:p>
        </p:txBody>
      </p:sp>
      <p:sp>
        <p:nvSpPr>
          <p:cNvPr id="9219" name="Rectangle 2"/>
          <p:cNvSpPr>
            <a:spLocks noGrp="1" noChangeArrowheads="1"/>
          </p:cNvSpPr>
          <p:nvPr>
            <p:ph type="title"/>
          </p:nvPr>
        </p:nvSpPr>
        <p:spPr/>
        <p:txBody>
          <a:bodyPr/>
          <a:lstStyle/>
          <a:p>
            <a:pPr eaLnBrk="1" hangingPunct="1"/>
            <a:r>
              <a:rPr lang="en-US" dirty="0"/>
              <a:t>5.06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2400" dirty="0"/>
              <a:t>802.01:  802.1Qcw YANG models, 802.1AEdk MAC Privacy and 802f O&amp;A YANG Model for </a:t>
            </a:r>
            <a:r>
              <a:rPr lang="en-US" sz="2400" dirty="0" err="1"/>
              <a:t>Ethertypes</a:t>
            </a:r>
            <a:endParaRPr lang="en-US" sz="2400" dirty="0"/>
          </a:p>
          <a:p>
            <a:pPr eaLnBrk="1" hangingPunct="1">
              <a:buFont typeface="+mj-lt"/>
              <a:buAutoNum type="arabicPeriod"/>
            </a:pPr>
            <a:r>
              <a:rPr lang="en-US" sz="2400" dirty="0"/>
              <a:t>802.03: P802.3cx Improved PTP timestamping accuracy (Conditional) and P802.3cz Multi-Gigabit Optical Automotive Ethernet (Conditional)</a:t>
            </a:r>
            <a:endParaRPr lang="en-US" sz="1800" dirty="0"/>
          </a:p>
          <a:p>
            <a:pPr eaLnBrk="1" hangingPunct="1">
              <a:buFont typeface="+mj-lt"/>
              <a:buAutoNum type="arabicPeriod"/>
            </a:pPr>
            <a:r>
              <a:rPr lang="en-US" sz="2400" dirty="0"/>
              <a:t>802.11: none</a:t>
            </a:r>
            <a:endParaRPr lang="en-US" sz="1800" dirty="0"/>
          </a:p>
          <a:p>
            <a:pPr eaLnBrk="1" hangingPunct="1">
              <a:buFont typeface="+mj-lt"/>
              <a:buAutoNum type="arabicPeriod"/>
            </a:pPr>
            <a:r>
              <a:rPr lang="en-US" sz="2400" dirty="0"/>
              <a:t>802.15: none</a:t>
            </a:r>
            <a:endParaRPr lang="en-US" sz="1800" dirty="0"/>
          </a:p>
          <a:p>
            <a:pPr eaLnBrk="1" hangingPunct="1">
              <a:buFont typeface="+mj-lt"/>
              <a:buAutoNum type="arabicPeriod"/>
            </a:pPr>
            <a:r>
              <a:rPr lang="en-US" sz="2400" dirty="0"/>
              <a:t>802.19: none</a:t>
            </a:r>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20</a:t>
            </a:fld>
            <a:endParaRPr lang="en-US"/>
          </a:p>
        </p:txBody>
      </p:sp>
      <p:sp>
        <p:nvSpPr>
          <p:cNvPr id="10243" name="Rectangle 2"/>
          <p:cNvSpPr>
            <a:spLocks noGrp="1" noChangeArrowheads="1"/>
          </p:cNvSpPr>
          <p:nvPr>
            <p:ph type="title"/>
          </p:nvPr>
        </p:nvSpPr>
        <p:spPr/>
        <p:txBody>
          <a:bodyPr/>
          <a:lstStyle/>
          <a:p>
            <a:pPr eaLnBrk="1" hangingPunct="1"/>
            <a:r>
              <a:rPr lang="en-US" dirty="0"/>
              <a:t>5.07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2400" dirty="0"/>
              <a:t>802.01: P802.1Q-Rev Bridges</a:t>
            </a:r>
          </a:p>
          <a:p>
            <a:pPr eaLnBrk="1" hangingPunct="1">
              <a:buFont typeface="+mj-lt"/>
              <a:buAutoNum type="arabicPeriod"/>
            </a:pPr>
            <a:r>
              <a:rPr lang="en-US" sz="2400" dirty="0"/>
              <a:t>802.03: P802.3ck 100 Gb/s, 200 Gb/s, and 400 Gb/s Electrical Interfaces (Conditional), P802.3cs Increased-reach Ethernet optical subscriber access (Super-PON), P802.3db 100 Gb/s, 200 Gb/s, and 400 Gb/s Short Reach Fiber (Conditional) and P802.3de Time Synchronization for Point-to-Point Single Pair Ethernet</a:t>
            </a:r>
          </a:p>
          <a:p>
            <a:pPr eaLnBrk="1" hangingPunct="1">
              <a:buFont typeface="+mj-lt"/>
              <a:buAutoNum type="arabicPeriod"/>
            </a:pPr>
            <a:r>
              <a:rPr lang="en-US" sz="2400" dirty="0"/>
              <a:t>802.11: none</a:t>
            </a:r>
          </a:p>
          <a:p>
            <a:pPr eaLnBrk="1" hangingPunct="1">
              <a:buFont typeface="+mj-lt"/>
              <a:buAutoNum type="arabicPeriod"/>
            </a:pPr>
            <a:r>
              <a:rPr lang="en-US" sz="2400" dirty="0"/>
              <a:t>802.15: P802.15.4 Cor1</a:t>
            </a:r>
          </a:p>
          <a:p>
            <a:pPr eaLnBrk="1" hangingPunct="1">
              <a:buFont typeface="+mj-lt"/>
              <a:buAutoNum type="arabicPeriod"/>
            </a:pPr>
            <a:r>
              <a:rPr lang="en-US" sz="2400" dirty="0"/>
              <a:t>802.19: none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21</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5.08 Draft Documents or Actions</a:t>
            </a:r>
            <a:br>
              <a:rPr lang="en-US" dirty="0"/>
            </a:br>
            <a:r>
              <a:rPr lang="en-US" dirty="0"/>
              <a:t>for EC to consider</a:t>
            </a:r>
          </a:p>
        </p:txBody>
      </p:sp>
      <p:sp>
        <p:nvSpPr>
          <p:cNvPr id="10" name="Rectangle 3"/>
          <p:cNvSpPr txBox="1">
            <a:spLocks noChangeArrowheads="1"/>
          </p:cNvSpPr>
          <p:nvPr/>
        </p:nvSpPr>
        <p:spPr bwMode="auto">
          <a:xfrm>
            <a:off x="609600" y="17526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2000" kern="0" dirty="0"/>
              <a:t>802.EC: </a:t>
            </a:r>
            <a:r>
              <a:rPr lang="en-US" sz="2000" kern="0" dirty="0" err="1"/>
              <a:t>tbd</a:t>
            </a:r>
            <a:r>
              <a:rPr lang="en-US" sz="2000" kern="0" dirty="0"/>
              <a:t>.</a:t>
            </a:r>
          </a:p>
          <a:p>
            <a:pPr eaLnBrk="1" hangingPunct="1">
              <a:buFont typeface="+mj-lt"/>
              <a:buAutoNum type="arabicPeriod"/>
            </a:pPr>
            <a:r>
              <a:rPr lang="en-US" sz="2000" kern="0" dirty="0"/>
              <a:t>802.01: SC6 ballot responses, ITU-T SG15; Technical Plenary Monday night 11 July</a:t>
            </a:r>
          </a:p>
          <a:p>
            <a:pPr eaLnBrk="1" hangingPunct="1">
              <a:buFont typeface="+mj-lt"/>
              <a:buAutoNum type="arabicPeriod"/>
            </a:pPr>
            <a:r>
              <a:rPr lang="en-US" sz="2000" kern="0" dirty="0"/>
              <a:t>802.03: Delegation to ISO/IEC JTC1 SC25/WG3 September 2022 meeting and Direction of IEEE 802.3 delegation to ISO/IEC JTC1 SC25/WG3 September 2022 meeting</a:t>
            </a:r>
          </a:p>
          <a:p>
            <a:pPr eaLnBrk="1" hangingPunct="1">
              <a:buFont typeface="+mj-lt"/>
              <a:buAutoNum type="arabicPeriod"/>
            </a:pPr>
            <a:r>
              <a:rPr lang="en-US" sz="2000" kern="0" dirty="0"/>
              <a:t>802.11: none</a:t>
            </a:r>
          </a:p>
          <a:p>
            <a:pPr eaLnBrk="1" hangingPunct="1">
              <a:buFont typeface="+mj-lt"/>
              <a:buAutoNum type="arabicPeriod"/>
            </a:pPr>
            <a:r>
              <a:rPr lang="en-US" sz="2000" kern="0" dirty="0"/>
              <a:t>802.15: none</a:t>
            </a:r>
          </a:p>
          <a:p>
            <a:pPr eaLnBrk="1" hangingPunct="1">
              <a:buFont typeface="+mj-lt"/>
              <a:buAutoNum type="arabicPeriod"/>
            </a:pPr>
            <a:r>
              <a:rPr lang="en-US" sz="2000" kern="0" dirty="0"/>
              <a:t>802.18: IEEE 802 Regulatory Report and plans for 2022 July plenary</a:t>
            </a:r>
          </a:p>
          <a:p>
            <a:pPr eaLnBrk="1" hangingPunct="1">
              <a:buFont typeface="+mj-lt"/>
              <a:buAutoNum type="arabicPeriod"/>
            </a:pPr>
            <a:r>
              <a:rPr lang="en-US" sz="2000" kern="0" dirty="0"/>
              <a:t>802.19: none</a:t>
            </a:r>
          </a:p>
          <a:p>
            <a:pPr>
              <a:buFont typeface="+mj-lt"/>
              <a:buAutoNum type="arabicPeriod"/>
            </a:pPr>
            <a:r>
              <a:rPr lang="en-US" sz="2000" kern="0" dirty="0">
                <a:solidFill>
                  <a:schemeClr val="tx2"/>
                </a:solidFill>
              </a:rPr>
              <a:t>802.24: none</a:t>
            </a:r>
            <a:endParaRPr lang="en-US" sz="2000" dirty="0"/>
          </a:p>
          <a:p>
            <a:pPr>
              <a:buFont typeface="+mj-lt"/>
              <a:buAutoNum type="arabicPeriod"/>
            </a:pPr>
            <a:r>
              <a:rPr lang="en-US" sz="2000" kern="0" dirty="0">
                <a:solidFill>
                  <a:schemeClr val="tx2"/>
                </a:solidFill>
              </a:rPr>
              <a:t>802/JTC1 SC: </a:t>
            </a:r>
            <a:r>
              <a:rPr lang="en-US" sz="2000" kern="0" dirty="0"/>
              <a:t>report</a:t>
            </a:r>
            <a:endParaRPr lang="en-US" sz="2000" kern="0" dirty="0">
              <a:solidFill>
                <a:schemeClr val="tx2"/>
              </a:solidFill>
            </a:endParaRPr>
          </a:p>
          <a:p>
            <a:pPr>
              <a:buFont typeface="+mj-lt"/>
              <a:buAutoNum type="arabicPeriod"/>
            </a:pPr>
            <a:r>
              <a:rPr lang="en-US" sz="2000" kern="0" dirty="0">
                <a:solidFill>
                  <a:schemeClr val="tx2"/>
                </a:solidFill>
              </a:rPr>
              <a:t>802/ITU SC: report</a:t>
            </a:r>
          </a:p>
          <a:p>
            <a:pPr>
              <a:buFont typeface="+mj-lt"/>
              <a:buAutoNum type="arabicPeriod"/>
            </a:pPr>
            <a:r>
              <a:rPr lang="en-US" sz="2000" kern="0" dirty="0">
                <a:solidFill>
                  <a:schemeClr val="tx2"/>
                </a:solidFill>
              </a:rPr>
              <a:t>802/IETF SC: report</a:t>
            </a:r>
          </a:p>
          <a:p>
            <a:pPr>
              <a:buFont typeface="+mj-lt"/>
              <a:buAutoNum type="arabicPeriod"/>
            </a:pPr>
            <a:r>
              <a:rPr lang="en-US" sz="2000" kern="0" dirty="0">
                <a:solidFill>
                  <a:schemeClr val="tx2"/>
                </a:solidFill>
              </a:rPr>
              <a:t>802/Wireless Chairs SC: none</a:t>
            </a:r>
          </a:p>
          <a:p>
            <a:pPr>
              <a:buFont typeface="+mj-lt"/>
              <a:buAutoNum type="arabicPeriod"/>
            </a:pPr>
            <a:r>
              <a:rPr lang="en-US" sz="2000" kern="0" dirty="0">
                <a:solidFill>
                  <a:schemeClr val="tx2"/>
                </a:solidFill>
              </a:rPr>
              <a:t>802 Public Visibility Standing Committee: none</a:t>
            </a:r>
          </a:p>
          <a:p>
            <a:pPr marL="457200" indent="-457200" eaLnBrk="1" hangingPunct="1">
              <a:buFont typeface="+mj-lt"/>
              <a:buAutoNum type="arabicPeriod"/>
            </a:pPr>
            <a:endParaRPr lang="en-US" sz="2000" kern="0" dirty="0"/>
          </a:p>
          <a:p>
            <a:pPr marL="457200" indent="-457200" eaLnBrk="1" hangingPunct="1">
              <a:buFont typeface="+mj-lt"/>
              <a:buAutoNum type="arabicPeriod"/>
            </a:pPr>
            <a:endParaRPr lang="en-US" sz="2000" kern="0" dirty="0"/>
          </a:p>
          <a:p>
            <a:pPr marL="457200" indent="-457200" eaLnBrk="1" hangingPunct="1">
              <a:buFont typeface="+mj-lt"/>
              <a:buAutoNum type="arabicPeriod"/>
            </a:pPr>
            <a:endParaRPr lang="en-US" sz="2000" kern="0" dirty="0"/>
          </a:p>
          <a:p>
            <a:pPr marL="457200" indent="-457200" eaLnBrk="1" hangingPunct="1">
              <a:buFont typeface="+mj-lt"/>
              <a:buAutoNum type="arabicPeriod"/>
            </a:pPr>
            <a:endParaRPr lang="en-US" sz="2000" kern="0" dirty="0"/>
          </a:p>
        </p:txBody>
      </p:sp>
    </p:spTree>
    <p:extLst>
      <p:ext uri="{BB962C8B-B14F-4D97-AF65-F5344CB8AC3E}">
        <p14:creationId xmlns:p14="http://schemas.microsoft.com/office/powerpoint/2010/main" val="3202656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22</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5.09 Draft PARs to </a:t>
            </a:r>
            <a:r>
              <a:rPr lang="en-US" dirty="0" err="1"/>
              <a:t>NesCom</a:t>
            </a:r>
            <a:endParaRPr lang="en-US" dirty="0"/>
          </a:p>
        </p:txBody>
      </p:sp>
      <p:sp>
        <p:nvSpPr>
          <p:cNvPr id="7172" name="Rectangle 5"/>
          <p:cNvSpPr>
            <a:spLocks noGrp="1" noChangeArrowheads="1"/>
          </p:cNvSpPr>
          <p:nvPr>
            <p:ph type="body" idx="1"/>
          </p:nvPr>
        </p:nvSpPr>
        <p:spPr>
          <a:xfrm>
            <a:off x="190500" y="1295400"/>
            <a:ext cx="11811000" cy="4114800"/>
          </a:xfrm>
        </p:spPr>
        <p:txBody>
          <a:bodyPr/>
          <a:lstStyle/>
          <a:p>
            <a:pPr marL="231775" indent="-231775">
              <a:buFont typeface="+mj-lt"/>
              <a:buAutoNum type="arabicPeriod"/>
            </a:pPr>
            <a:r>
              <a:rPr lang="en-US" sz="2000" dirty="0"/>
              <a:t>P60802 - Standard - Time-Sensitive Networking Profile for Industrial Automation, PAR and CSD modified</a:t>
            </a:r>
          </a:p>
          <a:p>
            <a:pPr marL="231775" indent="-231775">
              <a:buFont typeface="+mj-lt"/>
              <a:buAutoNum type="arabicPeriod"/>
            </a:pPr>
            <a:r>
              <a:rPr lang="en-US" sz="2000" dirty="0"/>
              <a:t>P802.1Qdv - Amendment: Enhancements to Cyclic Queuing and Forwarding, PAR and CSD</a:t>
            </a:r>
          </a:p>
          <a:p>
            <a:pPr marL="231775" indent="-231775">
              <a:buFont typeface="+mj-lt"/>
              <a:buAutoNum type="arabicPeriod"/>
            </a:pPr>
            <a:r>
              <a:rPr lang="en-US" sz="2000" dirty="0"/>
              <a:t>P802.1Qdw - Amendment: Source Flow Control, PAR and CSD</a:t>
            </a:r>
          </a:p>
          <a:p>
            <a:pPr marL="231775" indent="-231775">
              <a:buFont typeface="+mj-lt"/>
              <a:buAutoNum type="arabicPeriod"/>
            </a:pPr>
            <a:r>
              <a:rPr lang="fr-FR" sz="2000" dirty="0"/>
              <a:t>802.1Qcz - </a:t>
            </a:r>
            <a:r>
              <a:rPr lang="fr-FR" sz="2000" dirty="0" err="1"/>
              <a:t>Amendment</a:t>
            </a:r>
            <a:r>
              <a:rPr lang="fr-FR" sz="2000" dirty="0"/>
              <a:t>: Congestion Isolation, PAR Extension</a:t>
            </a:r>
          </a:p>
          <a:p>
            <a:pPr marL="231775" indent="-231775">
              <a:buFont typeface="+mj-lt"/>
              <a:buAutoNum type="arabicPeriod"/>
            </a:pPr>
            <a:r>
              <a:rPr lang="fr-FR" sz="2000" dirty="0"/>
              <a:t>802.1Qdd - </a:t>
            </a:r>
            <a:r>
              <a:rPr lang="fr-FR" sz="2000" dirty="0" err="1"/>
              <a:t>Amendment</a:t>
            </a:r>
            <a:r>
              <a:rPr lang="fr-FR" sz="2000" dirty="0"/>
              <a:t>: Resource Allocation Protocol, PAR Extension</a:t>
            </a:r>
          </a:p>
          <a:p>
            <a:pPr marL="231775" indent="-231775">
              <a:buFont typeface="+mj-lt"/>
              <a:buAutoNum type="arabicPeriod"/>
            </a:pPr>
            <a:endParaRPr lang="en-US" sz="2000" dirty="0"/>
          </a:p>
          <a:p>
            <a:pPr>
              <a:buFont typeface="+mj-lt"/>
              <a:buAutoNum type="arabicPeriod"/>
            </a:pPr>
            <a:endParaRPr lang="en-US" sz="2000" dirty="0"/>
          </a:p>
          <a:p>
            <a:pPr marL="0" indent="0">
              <a:buNone/>
            </a:pPr>
            <a:r>
              <a:rPr lang="en-US" sz="2000" dirty="0"/>
              <a:t>48 hour maintenance policy PARs</a:t>
            </a:r>
          </a:p>
          <a:p>
            <a:pPr>
              <a:buFont typeface="+mj-lt"/>
              <a:buAutoNum type="arabicPeriod"/>
            </a:pPr>
            <a:r>
              <a:rPr lang="en-US" sz="2000" kern="0" dirty="0"/>
              <a:t>P60802 - Standard - Time-Sensitive Networking Profile for Industrial Automation, PAR Extension</a:t>
            </a:r>
          </a:p>
          <a:p>
            <a:pPr>
              <a:buFont typeface="+mj-lt"/>
              <a:buAutoNum type="arabicPeriod"/>
            </a:pPr>
            <a:r>
              <a:rPr lang="en-US" sz="2000" dirty="0"/>
              <a:t>P</a:t>
            </a:r>
            <a:r>
              <a:rPr lang="en-US" sz="2000" kern="0" dirty="0"/>
              <a:t>802.1CQ - Standard - Multicast and Local Address Assignment, PAR Extension</a:t>
            </a:r>
          </a:p>
          <a:p>
            <a:pPr>
              <a:buFont typeface="+mj-lt"/>
              <a:buAutoNum type="arabicPeriod"/>
            </a:pPr>
            <a:r>
              <a:rPr lang="en-US" sz="2000" dirty="0"/>
              <a:t>P</a:t>
            </a:r>
            <a:r>
              <a:rPr lang="en-US" sz="2000" kern="0" dirty="0"/>
              <a:t>802.1DC - Standard - Quality of Service Provision by Network Systems, PAR Extension</a:t>
            </a:r>
          </a:p>
          <a:p>
            <a:pPr>
              <a:buFont typeface="+mj-lt"/>
              <a:buAutoNum type="arabicPeriod"/>
            </a:pPr>
            <a:r>
              <a:rPr lang="en-US" sz="2000" dirty="0"/>
              <a:t>P802.15.4 Revision</a:t>
            </a:r>
            <a:endParaRPr lang="en-US" sz="2000" kern="0" dirty="0"/>
          </a:p>
          <a:p>
            <a:pPr>
              <a:buFont typeface="+mj-lt"/>
              <a:buAutoNum type="arabicPeriod"/>
            </a:pPr>
            <a:endParaRPr lang="en-US" sz="2000" dirty="0"/>
          </a:p>
          <a:p>
            <a:pPr marL="0" indent="0">
              <a:buNone/>
            </a:pPr>
            <a:r>
              <a:rPr lang="en-US" sz="2000" dirty="0"/>
              <a:t>PAR withdrawal requests: </a:t>
            </a:r>
          </a:p>
          <a:p>
            <a:pPr>
              <a:buFont typeface="+mj-lt"/>
              <a:buAutoNum type="arabicPeriod"/>
            </a:pPr>
            <a:r>
              <a:rPr lang="en-US" sz="2000" dirty="0"/>
              <a:t>none</a:t>
            </a:r>
            <a:endParaRPr lang="en-US" sz="4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5.10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37256450"/>
              </p:ext>
            </p:extLst>
          </p:nvPr>
        </p:nvGraphicFramePr>
        <p:xfrm>
          <a:off x="762000" y="1329332"/>
          <a:ext cx="10515600" cy="3715107"/>
        </p:xfrm>
        <a:graphic>
          <a:graphicData uri="http://schemas.openxmlformats.org/drawingml/2006/table">
            <a:tbl>
              <a:tblPr>
                <a:tableStyleId>{073A0DAA-6AF3-43AB-8588-CEC1D06C72B9}</a:tableStyleId>
              </a:tblPr>
              <a:tblGrid>
                <a:gridCol w="1068729">
                  <a:extLst>
                    <a:ext uri="{9D8B030D-6E8A-4147-A177-3AD203B41FA5}">
                      <a16:colId xmlns:a16="http://schemas.microsoft.com/office/drawing/2014/main" val="20000"/>
                    </a:ext>
                  </a:extLst>
                </a:gridCol>
                <a:gridCol w="3808071">
                  <a:extLst>
                    <a:ext uri="{9D8B030D-6E8A-4147-A177-3AD203B41FA5}">
                      <a16:colId xmlns:a16="http://schemas.microsoft.com/office/drawing/2014/main" val="20001"/>
                    </a:ext>
                  </a:extLst>
                </a:gridCol>
                <a:gridCol w="5638800">
                  <a:extLst>
                    <a:ext uri="{9D8B030D-6E8A-4147-A177-3AD203B41FA5}">
                      <a16:colId xmlns:a16="http://schemas.microsoft.com/office/drawing/2014/main" val="20002"/>
                    </a:ext>
                  </a:extLst>
                </a:gridCol>
              </a:tblGrid>
              <a:tr h="423268">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75359">
                <a:tc>
                  <a:txBody>
                    <a:bodyPr/>
                    <a:lstStyle/>
                    <a:p>
                      <a:pPr algn="ctr"/>
                      <a:r>
                        <a:rPr lang="en-US" sz="20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solidFill>
                            <a:schemeClr val="tx1"/>
                          </a:solidFill>
                        </a:rPr>
                        <a:t>none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IEEE 802 Network Enhancements for the Next Decade IC Activity (</a:t>
                      </a:r>
                      <a:r>
                        <a:rPr lang="en-US" sz="2000" dirty="0" err="1">
                          <a:solidFill>
                            <a:schemeClr val="tx1"/>
                          </a:solidFill>
                        </a:rPr>
                        <a:t>Nendica</a:t>
                      </a:r>
                      <a:r>
                        <a:rPr lang="en-US" sz="20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9116">
                <a:tc>
                  <a:txBody>
                    <a:bodyPr/>
                    <a:lstStyle/>
                    <a:p>
                      <a:pPr algn="ctr"/>
                      <a:r>
                        <a:rPr lang="en-US" sz="20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Greater than 50 Gb/s Bidirectional Optical Access PHYs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US" sz="2000" dirty="0">
                          <a:solidFill>
                            <a:schemeClr val="tx1"/>
                          </a:solidFill>
                        </a:rPr>
                        <a:t>SG: none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a:t>
                      </a:r>
                      <a:r>
                        <a:rPr lang="en-US" sz="2000" baseline="0" dirty="0"/>
                        <a:t>New Ethernet Applications (NEA)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5836">
                <a:tc>
                  <a:txBody>
                    <a:bodyPr/>
                    <a:lstStyle/>
                    <a:p>
                      <a:pPr algn="ctr"/>
                      <a:r>
                        <a:rPr lang="en-US" sz="20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New MAC/PHY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Topic Interest Groups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 - AI/ML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 - Ambient Power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Standing Committees</a:t>
                      </a:r>
                      <a:endParaRPr lang="en-US" sz="2000" baseline="0" dirty="0">
                        <a:solidFill>
                          <a:schemeClr val="tx1"/>
                        </a:solidFill>
                      </a:endParaRP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2000" dirty="0">
                          <a:solidFill>
                            <a:schemeClr val="tx1"/>
                          </a:solidFill>
                        </a:rPr>
                        <a:t>Wireless Next Generation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513442761"/>
              </p:ext>
            </p:extLst>
          </p:nvPr>
        </p:nvGraphicFramePr>
        <p:xfrm>
          <a:off x="914400" y="1981200"/>
          <a:ext cx="10363200" cy="2286000"/>
        </p:xfrm>
        <a:graphic>
          <a:graphicData uri="http://schemas.openxmlformats.org/drawingml/2006/table">
            <a:tbl>
              <a:tblPr>
                <a:tableStyleId>{073A0DAA-6AF3-43AB-8588-CEC1D06C72B9}</a:tableStyleId>
              </a:tblPr>
              <a:tblGrid>
                <a:gridCol w="1295400">
                  <a:extLst>
                    <a:ext uri="{9D8B030D-6E8A-4147-A177-3AD203B41FA5}">
                      <a16:colId xmlns:a16="http://schemas.microsoft.com/office/drawing/2014/main" val="4270207754"/>
                    </a:ext>
                  </a:extLst>
                </a:gridCol>
                <a:gridCol w="3886200">
                  <a:extLst>
                    <a:ext uri="{9D8B030D-6E8A-4147-A177-3AD203B41FA5}">
                      <a16:colId xmlns:a16="http://schemas.microsoft.com/office/drawing/2014/main" val="603295769"/>
                    </a:ext>
                  </a:extLst>
                </a:gridCol>
                <a:gridCol w="5181600">
                  <a:extLst>
                    <a:ext uri="{9D8B030D-6E8A-4147-A177-3AD203B41FA5}">
                      <a16:colId xmlns:a16="http://schemas.microsoft.com/office/drawing/2014/main" val="2349136630"/>
                    </a:ext>
                  </a:extLst>
                </a:gridCol>
              </a:tblGrid>
              <a:tr h="370840">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1272780"/>
                  </a:ext>
                </a:extLst>
              </a:tr>
              <a:tr h="370840">
                <a:tc>
                  <a:txBody>
                    <a:bodyPr/>
                    <a:lstStyle/>
                    <a:p>
                      <a:pPr algn="ctr"/>
                      <a:r>
                        <a:rPr lang="en-US" sz="20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Interest Groups: none </a:t>
                      </a:r>
                      <a:endParaRPr lang="en-US" sz="2000" strike="sngStrike" baseline="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Standing Committees: none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20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20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2000" baseline="0" dirty="0"/>
                        <a:t>dot 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a:p>
        </p:txBody>
      </p:sp>
      <p:sp>
        <p:nvSpPr>
          <p:cNvPr id="5" name="Title 1"/>
          <p:cNvSpPr>
            <a:spLocks noGrp="1"/>
          </p:cNvSpPr>
          <p:nvPr>
            <p:ph type="title"/>
          </p:nvPr>
        </p:nvSpPr>
        <p:spPr/>
        <p:txBody>
          <a:bodyPr/>
          <a:lstStyle/>
          <a:p>
            <a:r>
              <a:rPr lang="en-US" dirty="0"/>
              <a:t>5.10 Pre-PAR activity</a:t>
            </a:r>
          </a:p>
        </p:txBody>
      </p:sp>
    </p:spTree>
    <p:extLst>
      <p:ext uri="{BB962C8B-B14F-4D97-AF65-F5344CB8AC3E}">
        <p14:creationId xmlns:p14="http://schemas.microsoft.com/office/powerpoint/2010/main" val="3001272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25</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5.11 802/SA Task Force Topics </a:t>
            </a:r>
          </a:p>
        </p:txBody>
      </p:sp>
      <p:sp>
        <p:nvSpPr>
          <p:cNvPr id="14340" name="Rectangle 3"/>
          <p:cNvSpPr>
            <a:spLocks noGrp="1" noChangeArrowheads="1"/>
          </p:cNvSpPr>
          <p:nvPr>
            <p:ph type="body" idx="1"/>
          </p:nvPr>
        </p:nvSpPr>
        <p:spPr>
          <a:xfrm>
            <a:off x="152400" y="914400"/>
            <a:ext cx="11430000" cy="5410200"/>
          </a:xfrm>
        </p:spPr>
        <p:txBody>
          <a:bodyPr/>
          <a:lstStyle/>
          <a:p>
            <a:pPr marL="0" indent="0" eaLnBrk="1" hangingPunct="1">
              <a:buNone/>
              <a:defRPr/>
            </a:pPr>
            <a:r>
              <a:rPr lang="en-US" sz="2000" dirty="0"/>
              <a:t>802/SA Task Force Electronic Meeting held Monday 25 April 2022 16:00-17:00 ET</a:t>
            </a:r>
          </a:p>
          <a:p>
            <a:pPr marL="0" indent="0" eaLnBrk="1" hangingPunct="1">
              <a:buNone/>
              <a:defRPr/>
            </a:pPr>
            <a:r>
              <a:rPr lang="en-US" sz="2000" dirty="0"/>
              <a:t>	Meeting notes at ec-22-0092-00-00EC-25apr2022-802-sa-task-force-notes.docx</a:t>
            </a:r>
          </a:p>
          <a:p>
            <a:pPr marL="0" indent="0" eaLnBrk="1" hangingPunct="1">
              <a:buNone/>
              <a:defRPr/>
            </a:pPr>
            <a:endParaRPr lang="en-US" sz="300" dirty="0"/>
          </a:p>
          <a:p>
            <a:pPr marL="0" marR="0" indent="0">
              <a:spcBef>
                <a:spcPts val="0"/>
              </a:spcBef>
              <a:spcAft>
                <a:spcPts val="0"/>
              </a:spcAft>
              <a:buNone/>
            </a:pPr>
            <a:r>
              <a:rPr lang="en-US" sz="2000" dirty="0"/>
              <a:t>Draft Agenda:</a:t>
            </a:r>
            <a:r>
              <a:rPr lang="en-US" sz="1100" dirty="0">
                <a:solidFill>
                  <a:srgbClr val="000000"/>
                </a:solidFill>
                <a:effectLst/>
                <a:ea typeface="Times New Roman" panose="02020603050405020304" pitchFamily="18" charset="0"/>
              </a:rPr>
              <a:t>:</a:t>
            </a:r>
            <a:endParaRPr lang="en-US" sz="1000" dirty="0">
              <a:effectLst/>
              <a:ea typeface="Times New Roman" panose="02020603050405020304" pitchFamily="18" charset="0"/>
            </a:endParaRPr>
          </a:p>
          <a:p>
            <a:pPr lvl="1" indent="-342900">
              <a:spcBef>
                <a:spcPts val="0"/>
              </a:spcBef>
              <a:spcAft>
                <a:spcPts val="0"/>
              </a:spcAft>
              <a:buFont typeface="+mj-lt"/>
              <a:buAutoNum type="arabicPeriod"/>
            </a:pPr>
            <a:r>
              <a:rPr lang="en-US" sz="1800" dirty="0">
                <a:solidFill>
                  <a:srgbClr val="000000"/>
                </a:solidFill>
                <a:effectLst/>
                <a:ea typeface="Times New Roman" panose="02020603050405020304" pitchFamily="18" charset="0"/>
              </a:rPr>
              <a:t>IEEE SA tools update &amp; discussion</a:t>
            </a:r>
            <a:endParaRPr lang="en-US" sz="1600" dirty="0">
              <a:effectLst/>
              <a:ea typeface="Times New Roman" panose="02020603050405020304" pitchFamily="18" charset="0"/>
            </a:endParaRPr>
          </a:p>
          <a:p>
            <a:pPr lvl="2" indent="-285750">
              <a:spcBef>
                <a:spcPts val="0"/>
              </a:spcBef>
              <a:spcAft>
                <a:spcPts val="0"/>
              </a:spcAft>
              <a:buFont typeface="+mj-lt"/>
              <a:buAutoNum type="arabicPeriod"/>
            </a:pPr>
            <a:r>
              <a:rPr lang="en-US" sz="1800" dirty="0">
                <a:effectLst/>
                <a:ea typeface="Times New Roman" panose="02020603050405020304" pitchFamily="18" charset="0"/>
              </a:rPr>
              <a:t>Mentor, etc. tools – replacement study status, schedule, requirements, etc.</a:t>
            </a:r>
            <a:endParaRPr lang="en-US" sz="1600" dirty="0">
              <a:effectLst/>
              <a:ea typeface="Times New Roman" panose="02020603050405020304" pitchFamily="18" charset="0"/>
            </a:endParaRPr>
          </a:p>
          <a:p>
            <a:pPr lvl="2" indent="-285750">
              <a:spcBef>
                <a:spcPts val="0"/>
              </a:spcBef>
              <a:spcAft>
                <a:spcPts val="0"/>
              </a:spcAft>
              <a:buFont typeface="+mj-lt"/>
              <a:buAutoNum type="arabicPeriod"/>
            </a:pPr>
            <a:r>
              <a:rPr lang="en-US" sz="1800" dirty="0">
                <a:solidFill>
                  <a:srgbClr val="000000"/>
                </a:solidFill>
                <a:effectLst/>
                <a:ea typeface="Times New Roman" panose="02020603050405020304" pitchFamily="18" charset="0"/>
              </a:rPr>
              <a:t>Markus to provide status on the “IEEE Volunteer Document Management Solution (DMS)”</a:t>
            </a:r>
            <a:endParaRPr lang="en-US" sz="1600" dirty="0">
              <a:effectLst/>
              <a:ea typeface="Times New Roman" panose="02020603050405020304" pitchFamily="18" charset="0"/>
            </a:endParaRPr>
          </a:p>
          <a:p>
            <a:pPr lvl="2" indent="-285750">
              <a:spcBef>
                <a:spcPts val="0"/>
              </a:spcBef>
              <a:spcAft>
                <a:spcPts val="0"/>
              </a:spcAft>
              <a:buFont typeface="+mj-lt"/>
              <a:buAutoNum type="arabicPeriod"/>
            </a:pPr>
            <a:r>
              <a:rPr lang="en-US" sz="1800" dirty="0">
                <a:solidFill>
                  <a:srgbClr val="000000"/>
                </a:solidFill>
                <a:effectLst/>
                <a:ea typeface="Times New Roman" panose="02020603050405020304" pitchFamily="18" charset="0"/>
              </a:rPr>
              <a:t>Discuss SA’s plans to continue supplying access to </a:t>
            </a:r>
            <a:r>
              <a:rPr lang="en-US" sz="1800" dirty="0" err="1">
                <a:solidFill>
                  <a:srgbClr val="000000"/>
                </a:solidFill>
                <a:effectLst/>
                <a:ea typeface="Times New Roman" panose="02020603050405020304" pitchFamily="18" charset="0"/>
              </a:rPr>
              <a:t>Webex</a:t>
            </a:r>
            <a:r>
              <a:rPr lang="en-US" sz="1800" dirty="0">
                <a:solidFill>
                  <a:srgbClr val="000000"/>
                </a:solidFill>
                <a:effectLst/>
                <a:ea typeface="Times New Roman" panose="02020603050405020304" pitchFamily="18" charset="0"/>
              </a:rPr>
              <a:t> in 2023</a:t>
            </a:r>
            <a:endParaRPr lang="en-US" sz="1600" dirty="0">
              <a:effectLst/>
              <a:ea typeface="Times New Roman" panose="02020603050405020304" pitchFamily="18" charset="0"/>
            </a:endParaRPr>
          </a:p>
          <a:p>
            <a:pPr lvl="1" indent="-342900">
              <a:spcBef>
                <a:spcPts val="0"/>
              </a:spcBef>
              <a:spcAft>
                <a:spcPts val="0"/>
              </a:spcAft>
              <a:buFont typeface="+mj-lt"/>
              <a:buAutoNum type="arabicPeriod"/>
            </a:pPr>
            <a:r>
              <a:rPr lang="en-US" sz="1800" dirty="0">
                <a:solidFill>
                  <a:srgbClr val="000000"/>
                </a:solidFill>
                <a:effectLst/>
                <a:ea typeface="Times New Roman" panose="02020603050405020304" pitchFamily="18" charset="0"/>
              </a:rPr>
              <a:t>Schedule next meeting 4-5pm ET Monday 11 July 2022</a:t>
            </a:r>
            <a:endParaRPr lang="en-US" sz="1600" dirty="0">
              <a:effectLst/>
              <a:ea typeface="Times New Roman" panose="02020603050405020304" pitchFamily="18" charset="0"/>
            </a:endParaRPr>
          </a:p>
          <a:p>
            <a:pPr lvl="1" indent="-342900">
              <a:spcBef>
                <a:spcPts val="0"/>
              </a:spcBef>
              <a:spcAft>
                <a:spcPts val="0"/>
              </a:spcAft>
              <a:buFont typeface="+mj-lt"/>
              <a:buAutoNum type="arabicPeriod"/>
            </a:pPr>
            <a:r>
              <a:rPr lang="en-US" sz="1800" dirty="0">
                <a:solidFill>
                  <a:srgbClr val="000000"/>
                </a:solidFill>
                <a:effectLst/>
                <a:ea typeface="Times New Roman" panose="02020603050405020304" pitchFamily="18" charset="0"/>
              </a:rPr>
              <a:t>Any other business, 5 min, all?</a:t>
            </a:r>
            <a:endParaRPr lang="en-US" sz="1600" dirty="0">
              <a:effectLst/>
              <a:ea typeface="Times New Roman" panose="02020603050405020304" pitchFamily="18" charset="0"/>
            </a:endParaRPr>
          </a:p>
          <a:p>
            <a:pPr lvl="1" indent="-342900">
              <a:spcBef>
                <a:spcPts val="0"/>
              </a:spcBef>
              <a:spcAft>
                <a:spcPts val="0"/>
              </a:spcAft>
              <a:buFont typeface="+mj-lt"/>
              <a:buAutoNum type="arabicPeriod"/>
            </a:pPr>
            <a:r>
              <a:rPr lang="en-US" sz="1800" dirty="0">
                <a:solidFill>
                  <a:srgbClr val="000000"/>
                </a:solidFill>
                <a:effectLst/>
                <a:ea typeface="Times New Roman" panose="02020603050405020304" pitchFamily="18" charset="0"/>
              </a:rPr>
              <a:t>Action item review, 5 min, </a:t>
            </a:r>
            <a:r>
              <a:rPr lang="en-US" sz="1800" dirty="0" err="1">
                <a:solidFill>
                  <a:srgbClr val="000000"/>
                </a:solidFill>
                <a:effectLst/>
                <a:ea typeface="Times New Roman" panose="02020603050405020304" pitchFamily="18" charset="0"/>
              </a:rPr>
              <a:t>Nikolich</a:t>
            </a:r>
            <a:endParaRPr lang="en-US" sz="1600" dirty="0">
              <a:effectLst/>
              <a:ea typeface="Times New Roman" panose="02020603050405020304" pitchFamily="18" charset="0"/>
            </a:endParaRPr>
          </a:p>
          <a:p>
            <a:pPr lvl="1" indent="-342900">
              <a:spcBef>
                <a:spcPts val="0"/>
              </a:spcBef>
              <a:spcAft>
                <a:spcPts val="0"/>
              </a:spcAft>
              <a:buFont typeface="+mj-lt"/>
              <a:buAutoNum type="arabicPeriod"/>
            </a:pPr>
            <a:r>
              <a:rPr lang="en-US" sz="1800" dirty="0">
                <a:solidFill>
                  <a:srgbClr val="000000"/>
                </a:solidFill>
                <a:effectLst/>
                <a:ea typeface="Times New Roman" panose="02020603050405020304" pitchFamily="18" charset="0"/>
              </a:rPr>
              <a:t>Adjourn</a:t>
            </a:r>
            <a:endParaRPr lang="en-US" sz="600" dirty="0">
              <a:effectLst/>
              <a:ea typeface="Times New Roman" panose="02020603050405020304" pitchFamily="18" charset="0"/>
            </a:endParaRPr>
          </a:p>
          <a:p>
            <a:pPr marL="0" indent="0" eaLnBrk="1" hangingPunct="1">
              <a:buNone/>
              <a:defRPr/>
            </a:pPr>
            <a:r>
              <a:rPr lang="en-US" sz="2000" dirty="0">
                <a:solidFill>
                  <a:schemeClr val="tx2"/>
                </a:solidFill>
              </a:rPr>
              <a:t>Action Items from the 25 April 2022 meeting:</a:t>
            </a:r>
          </a:p>
          <a:p>
            <a:pPr marL="288925" indent="-288925" eaLnBrk="1" hangingPunct="1">
              <a:buNone/>
              <a:defRPr/>
            </a:pPr>
            <a:r>
              <a:rPr lang="en-US" sz="1400" dirty="0">
                <a:solidFill>
                  <a:schemeClr val="tx2"/>
                </a:solidFill>
              </a:rPr>
              <a:t>AI: Markus to provide status update on the “Volunteer Document Management Solutions” project at the next 802/SA TF meeting on 11 July 2022.</a:t>
            </a:r>
          </a:p>
          <a:p>
            <a:pPr marL="288925" indent="-288925" eaLnBrk="1" hangingPunct="1">
              <a:buNone/>
              <a:defRPr/>
            </a:pPr>
            <a:r>
              <a:rPr lang="en-US" sz="1400" dirty="0">
                <a:solidFill>
                  <a:schemeClr val="tx2"/>
                </a:solidFill>
              </a:rPr>
              <a:t>AI: Jodi to obtain feedback from Gary Hoffman on the status of the ‘viability assessment’.</a:t>
            </a:r>
          </a:p>
          <a:p>
            <a:pPr marL="288925" indent="-288925" eaLnBrk="1" hangingPunct="1">
              <a:buNone/>
              <a:defRPr/>
            </a:pPr>
            <a:r>
              <a:rPr lang="en-US" sz="1400" dirty="0">
                <a:solidFill>
                  <a:schemeClr val="tx2"/>
                </a:solidFill>
              </a:rPr>
              <a:t>AI: Zimmerman report status on Mixed Mode Meeting Requirements at the next 802/SA TF meeting (11 July 2022).</a:t>
            </a:r>
          </a:p>
          <a:p>
            <a:pPr marL="288925" indent="-288925" eaLnBrk="1" hangingPunct="1">
              <a:buNone/>
              <a:defRPr/>
            </a:pPr>
            <a:r>
              <a:rPr lang="en-US" sz="1400" dirty="0">
                <a:solidFill>
                  <a:schemeClr val="tx2"/>
                </a:solidFill>
              </a:rPr>
              <a:t>AI: Jodi to provide feedback on </a:t>
            </a:r>
            <a:r>
              <a:rPr lang="en-US" sz="1400" dirty="0" err="1">
                <a:solidFill>
                  <a:schemeClr val="tx2"/>
                </a:solidFill>
              </a:rPr>
              <a:t>Webex</a:t>
            </a:r>
            <a:r>
              <a:rPr lang="en-US" sz="1400" dirty="0">
                <a:solidFill>
                  <a:schemeClr val="tx2"/>
                </a:solidFill>
              </a:rPr>
              <a:t> support plans at next 802/SA TF meeting 11 July 2022.</a:t>
            </a:r>
            <a:endParaRPr lang="en-US" sz="1600" dirty="0">
              <a:solidFill>
                <a:schemeClr val="tx2"/>
              </a:solidFill>
            </a:endParaRPr>
          </a:p>
          <a:p>
            <a:pPr marL="288925" indent="-288925" eaLnBrk="1" hangingPunct="1">
              <a:buNone/>
              <a:defRPr/>
            </a:pPr>
            <a:endParaRPr lang="en-US" sz="2000" dirty="0">
              <a:solidFill>
                <a:schemeClr val="tx2"/>
              </a:solidFill>
            </a:endParaRPr>
          </a:p>
          <a:p>
            <a:pPr marL="288925" indent="-288925" eaLnBrk="1" hangingPunct="1">
              <a:buNone/>
              <a:defRPr/>
            </a:pPr>
            <a:r>
              <a:rPr lang="en-US" sz="2000" dirty="0">
                <a:solidFill>
                  <a:schemeClr val="tx2"/>
                </a:solidFill>
              </a:rPr>
              <a:t>Next 802/SA TF Meeting Scheduled for 4-5pm ET Monday 11 July 2022</a:t>
            </a: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26</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27</a:t>
            </a:fld>
            <a:endParaRPr lang="en-US"/>
          </a:p>
        </p:txBody>
      </p:sp>
      <p:sp>
        <p:nvSpPr>
          <p:cNvPr id="5" name="Title 1"/>
          <p:cNvSpPr>
            <a:spLocks noGrp="1"/>
          </p:cNvSpPr>
          <p:nvPr>
            <p:ph type="title"/>
          </p:nvPr>
        </p:nvSpPr>
        <p:spPr/>
        <p:txBody>
          <a:bodyPr/>
          <a:lstStyle/>
          <a:p>
            <a:r>
              <a:rPr lang="en-US" dirty="0"/>
              <a:t>5.13 802 LMSC Leadership Workshop</a:t>
            </a:r>
          </a:p>
        </p:txBody>
      </p:sp>
      <p:sp>
        <p:nvSpPr>
          <p:cNvPr id="3" name="Content Placeholder 2">
            <a:extLst>
              <a:ext uri="{FF2B5EF4-FFF2-40B4-BE49-F238E27FC236}">
                <a16:creationId xmlns:a16="http://schemas.microsoft.com/office/drawing/2014/main" id="{AB48B01C-DBDF-4832-BE4A-E2765C944587}"/>
              </a:ext>
            </a:extLst>
          </p:cNvPr>
          <p:cNvSpPr>
            <a:spLocks noGrp="1"/>
          </p:cNvSpPr>
          <p:nvPr>
            <p:ph idx="1"/>
          </p:nvPr>
        </p:nvSpPr>
        <p:spPr>
          <a:xfrm>
            <a:off x="914400" y="1676400"/>
            <a:ext cx="10363200" cy="4114800"/>
          </a:xfrm>
        </p:spPr>
        <p:txBody>
          <a:bodyPr/>
          <a:lstStyle/>
          <a:p>
            <a:pPr marL="347663" indent="-347663">
              <a:buNone/>
            </a:pPr>
            <a:r>
              <a:rPr lang="en-US" sz="2400" dirty="0"/>
              <a:t>Scheduled for Saturday 16 July 2022</a:t>
            </a:r>
          </a:p>
          <a:p>
            <a:pPr marL="347663" indent="-347663">
              <a:buNone/>
            </a:pPr>
            <a:r>
              <a:rPr lang="en-US" sz="2400" dirty="0"/>
              <a:t>Co-leaders George Zimmerman and Ben Rolfe</a:t>
            </a:r>
            <a:endParaRPr lang="en-US" sz="2800" dirty="0"/>
          </a:p>
          <a:p>
            <a:pPr marL="347663" indent="-347663">
              <a:buNone/>
            </a:pPr>
            <a:endParaRPr lang="en-US" sz="2000" dirty="0"/>
          </a:p>
          <a:p>
            <a:pPr marL="347663" indent="-347663">
              <a:buNone/>
            </a:pPr>
            <a:r>
              <a:rPr lang="en-US" sz="2000" dirty="0"/>
              <a:t>Potential topics:</a:t>
            </a:r>
          </a:p>
          <a:p>
            <a:pPr marL="347663" indent="-347663">
              <a:buNone/>
            </a:pPr>
            <a:r>
              <a:rPr lang="en-US" sz="2000" dirty="0"/>
              <a:t>a) 802 Overview and Architecture revision</a:t>
            </a:r>
          </a:p>
          <a:p>
            <a:pPr marL="347663" indent="-347663">
              <a:buNone/>
            </a:pPr>
            <a:r>
              <a:rPr lang="en-US" sz="2000" dirty="0"/>
              <a:t>b) impact of emerging technologies, market trends and regulations on evolving 802 standards</a:t>
            </a:r>
          </a:p>
          <a:p>
            <a:pPr marL="347663" indent="-347663">
              <a:buNone/>
            </a:pPr>
            <a:r>
              <a:rPr lang="en-US" sz="2000" dirty="0"/>
              <a:t>c) mixed mode meetings: requirements, best practices, implementation, costs, P&amp;P impact, etc.</a:t>
            </a:r>
          </a:p>
          <a:p>
            <a:pPr marL="347663" indent="-347663">
              <a:buNone/>
            </a:pPr>
            <a:r>
              <a:rPr lang="en-US" sz="2000" dirty="0"/>
              <a:t>d) long term meeting strategy -- remote only, mixed-mode, in-person only</a:t>
            </a:r>
          </a:p>
          <a:p>
            <a:pPr marL="347663" indent="-347663">
              <a:buNone/>
            </a:pPr>
            <a:r>
              <a:rPr lang="en-US" sz="2000" dirty="0"/>
              <a:t>e) tools: stability and evolution to improved platforms</a:t>
            </a:r>
          </a:p>
          <a:p>
            <a:pPr marL="347663" indent="-347663">
              <a:buNone/>
            </a:pPr>
            <a:r>
              <a:rPr lang="en-US" sz="2000" dirty="0"/>
              <a:t>f) assess relationships with regulators, external SDOs and alliances</a:t>
            </a:r>
          </a:p>
          <a:p>
            <a:pPr marL="347663" indent="-347663">
              <a:buNone/>
            </a:pPr>
            <a:r>
              <a:rPr lang="en-US" sz="2000" dirty="0"/>
              <a:t>g) 802 Next Gen Technologies Workshop improvements</a:t>
            </a:r>
            <a:endParaRPr lang="en-US" sz="2400" dirty="0"/>
          </a:p>
        </p:txBody>
      </p:sp>
    </p:spTree>
    <p:extLst>
      <p:ext uri="{BB962C8B-B14F-4D97-AF65-F5344CB8AC3E}">
        <p14:creationId xmlns:p14="http://schemas.microsoft.com/office/powerpoint/2010/main" val="3821294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71949-71B1-4150-B48D-BB5096905A42}"/>
              </a:ext>
            </a:extLst>
          </p:cNvPr>
          <p:cNvSpPr>
            <a:spLocks noGrp="1"/>
          </p:cNvSpPr>
          <p:nvPr>
            <p:ph type="title"/>
          </p:nvPr>
        </p:nvSpPr>
        <p:spPr/>
        <p:txBody>
          <a:bodyPr/>
          <a:lstStyle/>
          <a:p>
            <a:r>
              <a:rPr lang="en-US" dirty="0"/>
              <a:t>5.14 802 LMSC Secondary Representative to the RAC</a:t>
            </a:r>
          </a:p>
        </p:txBody>
      </p:sp>
      <p:sp>
        <p:nvSpPr>
          <p:cNvPr id="3" name="Content Placeholder 2">
            <a:extLst>
              <a:ext uri="{FF2B5EF4-FFF2-40B4-BE49-F238E27FC236}">
                <a16:creationId xmlns:a16="http://schemas.microsoft.com/office/drawing/2014/main" id="{97D403B8-57DE-4243-A80C-B0F8455175DE}"/>
              </a:ext>
            </a:extLst>
          </p:cNvPr>
          <p:cNvSpPr>
            <a:spLocks noGrp="1"/>
          </p:cNvSpPr>
          <p:nvPr>
            <p:ph idx="1"/>
          </p:nvPr>
        </p:nvSpPr>
        <p:spPr/>
        <p:txBody>
          <a:bodyPr/>
          <a:lstStyle/>
          <a:p>
            <a:pPr marL="0" indent="0">
              <a:buNone/>
            </a:pPr>
            <a:r>
              <a:rPr lang="en-US" dirty="0"/>
              <a:t>Motion</a:t>
            </a:r>
          </a:p>
          <a:p>
            <a:r>
              <a:rPr lang="en-US" dirty="0"/>
              <a:t>Approve Geoff Thompson to serve as 802 LMSC's secondary representative to the SA RAC for the 2023/2024 term</a:t>
            </a:r>
          </a:p>
          <a:p>
            <a:pPr marL="0" indent="0">
              <a:buNone/>
            </a:pPr>
            <a:r>
              <a:rPr lang="en-US" dirty="0"/>
              <a:t>Moved: Roger Marks, Seconded: John </a:t>
            </a:r>
            <a:r>
              <a:rPr lang="en-US" dirty="0" err="1"/>
              <a:t>D'Ambrosia</a:t>
            </a:r>
            <a:endParaRPr lang="en-US" dirty="0"/>
          </a:p>
        </p:txBody>
      </p:sp>
      <p:sp>
        <p:nvSpPr>
          <p:cNvPr id="4" name="Slide Number Placeholder 3">
            <a:extLst>
              <a:ext uri="{FF2B5EF4-FFF2-40B4-BE49-F238E27FC236}">
                <a16:creationId xmlns:a16="http://schemas.microsoft.com/office/drawing/2014/main" id="{25F36647-22A2-488A-BDDD-C699F9082FA6}"/>
              </a:ext>
            </a:extLst>
          </p:cNvPr>
          <p:cNvSpPr>
            <a:spLocks noGrp="1"/>
          </p:cNvSpPr>
          <p:nvPr>
            <p:ph type="sldNum" sz="quarter" idx="12"/>
          </p:nvPr>
        </p:nvSpPr>
        <p:spPr/>
        <p:txBody>
          <a:bodyPr/>
          <a:lstStyle/>
          <a:p>
            <a:pPr>
              <a:defRPr/>
            </a:pPr>
            <a:fld id="{C8910AE4-85DC-4894-8AA6-C2187499416B}" type="slidenum">
              <a:rPr lang="en-US" smtClean="0"/>
              <a:pPr>
                <a:defRPr/>
              </a:pPr>
              <a:t>28</a:t>
            </a:fld>
            <a:endParaRPr lang="en-US"/>
          </a:p>
        </p:txBody>
      </p:sp>
    </p:spTree>
    <p:extLst>
      <p:ext uri="{BB962C8B-B14F-4D97-AF65-F5344CB8AC3E}">
        <p14:creationId xmlns:p14="http://schemas.microsoft.com/office/powerpoint/2010/main" val="12318833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r>
              <a:rPr lang="en-US" sz="2400" dirty="0"/>
              <a:t>Geoff Thompson</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29</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5.15 802 IEEE Milestone Project Status Update</a:t>
            </a:r>
          </a:p>
        </p:txBody>
      </p:sp>
    </p:spTree>
    <p:extLst>
      <p:ext uri="{BB962C8B-B14F-4D97-AF65-F5344CB8AC3E}">
        <p14:creationId xmlns:p14="http://schemas.microsoft.com/office/powerpoint/2010/main" val="3245418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r>
              <a:rPr lang="en-US" sz="2400" dirty="0"/>
              <a:t>Glenn Parsons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30</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5.16 802 Technical Plenary Update</a:t>
            </a:r>
          </a:p>
        </p:txBody>
      </p:sp>
    </p:spTree>
    <p:extLst>
      <p:ext uri="{BB962C8B-B14F-4D97-AF65-F5344CB8AC3E}">
        <p14:creationId xmlns:p14="http://schemas.microsoft.com/office/powerpoint/2010/main" val="36181272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C084-1002-4478-B662-E4C3F3F9C7E7}"/>
              </a:ext>
            </a:extLst>
          </p:cNvPr>
          <p:cNvSpPr>
            <a:spLocks noGrp="1"/>
          </p:cNvSpPr>
          <p:nvPr>
            <p:ph type="title"/>
          </p:nvPr>
        </p:nvSpPr>
        <p:spPr>
          <a:xfrm>
            <a:off x="152400" y="609600"/>
            <a:ext cx="11125200" cy="1143000"/>
          </a:xfrm>
        </p:spPr>
        <p:txBody>
          <a:bodyPr/>
          <a:lstStyle/>
          <a:p>
            <a:r>
              <a:rPr lang="en-US" dirty="0"/>
              <a:t>11.0 Cross 802 Activities EC Meeting Schedule</a:t>
            </a:r>
            <a:br>
              <a:rPr lang="en-US" dirty="0"/>
            </a:br>
            <a:r>
              <a:rPr lang="en-US" dirty="0"/>
              <a:t> </a:t>
            </a:r>
            <a:r>
              <a:rPr lang="en-US" sz="3200" dirty="0"/>
              <a:t>(all times ET)</a:t>
            </a:r>
            <a:endParaRPr lang="en-US" dirty="0"/>
          </a:p>
        </p:txBody>
      </p:sp>
      <p:sp>
        <p:nvSpPr>
          <p:cNvPr id="3" name="Content Placeholder 2">
            <a:extLst>
              <a:ext uri="{FF2B5EF4-FFF2-40B4-BE49-F238E27FC236}">
                <a16:creationId xmlns:a16="http://schemas.microsoft.com/office/drawing/2014/main" id="{C6BAD20D-4EDE-4766-AC83-F2C2B009850C}"/>
              </a:ext>
            </a:extLst>
          </p:cNvPr>
          <p:cNvSpPr>
            <a:spLocks noGrp="1"/>
          </p:cNvSpPr>
          <p:nvPr>
            <p:ph idx="1"/>
          </p:nvPr>
        </p:nvSpPr>
        <p:spPr>
          <a:xfrm>
            <a:off x="457200" y="1981200"/>
            <a:ext cx="11353800" cy="4114800"/>
          </a:xfrm>
        </p:spPr>
        <p:txBody>
          <a:bodyPr/>
          <a:lstStyle/>
          <a:p>
            <a:pPr marL="0" indent="0">
              <a:buNone/>
            </a:pPr>
            <a:r>
              <a:rPr lang="en-US" sz="2400" dirty="0"/>
              <a:t>LMSC Rules				TBD Sun 10 July</a:t>
            </a:r>
          </a:p>
          <a:p>
            <a:pPr marL="0" indent="0">
              <a:buNone/>
            </a:pPr>
            <a:r>
              <a:rPr lang="en-US" sz="2400" dirty="0"/>
              <a:t>Orientation				09:00-10:00 Mon 11 July</a:t>
            </a:r>
          </a:p>
          <a:p>
            <a:pPr marL="0" indent="0">
              <a:buNone/>
            </a:pPr>
            <a:r>
              <a:rPr lang="en-US" sz="2400" dirty="0"/>
              <a:t>Opening EC Meeting			08:00-10:30 Mon 11 July</a:t>
            </a:r>
          </a:p>
          <a:p>
            <a:pPr marL="0" indent="0">
              <a:buNone/>
            </a:pPr>
            <a:r>
              <a:rPr lang="en-US" sz="2400" dirty="0"/>
              <a:t>Technical Plenary 			18:00- 20:00 Mon 11 July</a:t>
            </a:r>
          </a:p>
          <a:p>
            <a:pPr marL="0" indent="0">
              <a:buNone/>
            </a:pPr>
            <a:r>
              <a:rPr lang="en-US" sz="2400" dirty="0"/>
              <a:t>802/JTC1 </a:t>
            </a:r>
            <a:r>
              <a:rPr lang="en-US" sz="2400" dirty="0" err="1"/>
              <a:t>Stdng</a:t>
            </a:r>
            <a:r>
              <a:rPr lang="en-US" sz="2400" dirty="0"/>
              <a:t> </a:t>
            </a:r>
            <a:r>
              <a:rPr lang="en-US" sz="2400" dirty="0" err="1"/>
              <a:t>Cmte</a:t>
            </a:r>
            <a:r>
              <a:rPr lang="en-US" sz="2400" dirty="0"/>
              <a:t>			TBD July</a:t>
            </a:r>
          </a:p>
          <a:p>
            <a:pPr marL="0" indent="0">
              <a:buNone/>
            </a:pPr>
            <a:r>
              <a:rPr lang="en-US" sz="2400" dirty="0"/>
              <a:t>Public Visibility </a:t>
            </a:r>
            <a:r>
              <a:rPr lang="en-US" sz="2400" dirty="0" err="1"/>
              <a:t>Stdng</a:t>
            </a:r>
            <a:r>
              <a:rPr lang="en-US" sz="2400" dirty="0"/>
              <a:t> </a:t>
            </a:r>
            <a:r>
              <a:rPr lang="en-US" sz="2400" dirty="0" err="1"/>
              <a:t>Cmte</a:t>
            </a:r>
            <a:r>
              <a:rPr lang="en-US" sz="2400" dirty="0"/>
              <a:t>		TBD July</a:t>
            </a:r>
          </a:p>
          <a:p>
            <a:pPr marL="0" indent="0">
              <a:buNone/>
            </a:pPr>
            <a:r>
              <a:rPr lang="en-US" sz="2400" dirty="0"/>
              <a:t>IETF </a:t>
            </a:r>
            <a:r>
              <a:rPr lang="en-US" sz="2400" dirty="0" err="1"/>
              <a:t>Stdng</a:t>
            </a:r>
            <a:r>
              <a:rPr lang="en-US" sz="2400" dirty="0"/>
              <a:t> </a:t>
            </a:r>
            <a:r>
              <a:rPr lang="en-US" sz="2400" dirty="0" err="1"/>
              <a:t>Cmte</a:t>
            </a:r>
            <a:r>
              <a:rPr lang="en-US" sz="2400" dirty="0"/>
              <a:t>			TBD July</a:t>
            </a:r>
          </a:p>
          <a:p>
            <a:pPr marL="0" indent="0">
              <a:buNone/>
            </a:pPr>
            <a:r>
              <a:rPr lang="en-US" sz="2400" dirty="0"/>
              <a:t>Restructuring Ad Hoc			TBD July</a:t>
            </a:r>
          </a:p>
          <a:p>
            <a:pPr marL="0" indent="0">
              <a:buNone/>
            </a:pPr>
            <a:r>
              <a:rPr lang="en-US" sz="2400" dirty="0"/>
              <a:t>802/ITU </a:t>
            </a:r>
            <a:r>
              <a:rPr lang="en-US" sz="2400" dirty="0" err="1"/>
              <a:t>Stdg</a:t>
            </a:r>
            <a:r>
              <a:rPr lang="en-US" sz="2400" dirty="0"/>
              <a:t> </a:t>
            </a:r>
            <a:r>
              <a:rPr lang="en-US" sz="2400" dirty="0" err="1"/>
              <a:t>Cmte</a:t>
            </a:r>
            <a:r>
              <a:rPr lang="en-US" sz="2400" dirty="0"/>
              <a:t>			TBD July</a:t>
            </a:r>
          </a:p>
          <a:p>
            <a:pPr marL="0" indent="0">
              <a:buNone/>
            </a:pPr>
            <a:r>
              <a:rPr lang="en-US" sz="2400" dirty="0"/>
              <a:t>Closing EC Meeting			13:00-18:00 Fri 15 July</a:t>
            </a:r>
          </a:p>
          <a:p>
            <a:pPr marL="0" indent="0">
              <a:buNone/>
            </a:pPr>
            <a:r>
              <a:rPr lang="en-US" sz="2400" dirty="0"/>
              <a:t>802 Leadership Workshop		08:00-17:00 Sat 16 July</a:t>
            </a:r>
          </a:p>
          <a:p>
            <a:endParaRPr lang="en-US" sz="2400" dirty="0"/>
          </a:p>
        </p:txBody>
      </p:sp>
      <p:sp>
        <p:nvSpPr>
          <p:cNvPr id="4" name="Slide Number Placeholder 3">
            <a:extLst>
              <a:ext uri="{FF2B5EF4-FFF2-40B4-BE49-F238E27FC236}">
                <a16:creationId xmlns:a16="http://schemas.microsoft.com/office/drawing/2014/main" id="{A53BDF0A-2766-4966-BE69-E869017AACD9}"/>
              </a:ext>
            </a:extLst>
          </p:cNvPr>
          <p:cNvSpPr>
            <a:spLocks noGrp="1"/>
          </p:cNvSpPr>
          <p:nvPr>
            <p:ph type="sldNum" sz="quarter" idx="12"/>
          </p:nvPr>
        </p:nvSpPr>
        <p:spPr/>
        <p:txBody>
          <a:bodyPr/>
          <a:lstStyle/>
          <a:p>
            <a:pPr>
              <a:defRPr/>
            </a:pPr>
            <a:fld id="{C8910AE4-85DC-4894-8AA6-C2187499416B}" type="slidenum">
              <a:rPr lang="en-US" smtClean="0"/>
              <a:pPr>
                <a:defRPr/>
              </a:pPr>
              <a:t>31</a:t>
            </a:fld>
            <a:endParaRPr lang="en-US"/>
          </a:p>
        </p:txBody>
      </p:sp>
    </p:spTree>
    <p:extLst>
      <p:ext uri="{BB962C8B-B14F-4D97-AF65-F5344CB8AC3E}">
        <p14:creationId xmlns:p14="http://schemas.microsoft.com/office/powerpoint/2010/main" val="34107476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32</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F1DEE-F1E7-446E-9743-57AEDFA9933D}"/>
              </a:ext>
            </a:extLst>
          </p:cNvPr>
          <p:cNvSpPr>
            <a:spLocks noGrp="1"/>
          </p:cNvSpPr>
          <p:nvPr>
            <p:ph type="title"/>
          </p:nvPr>
        </p:nvSpPr>
        <p:spPr/>
        <p:txBody>
          <a:bodyPr/>
          <a:lstStyle/>
          <a:p>
            <a:r>
              <a:rPr lang="en-US" dirty="0"/>
              <a:t>3.02 Fee Waivers</a:t>
            </a:r>
          </a:p>
        </p:txBody>
      </p:sp>
      <p:sp>
        <p:nvSpPr>
          <p:cNvPr id="3" name="Content Placeholder 2">
            <a:extLst>
              <a:ext uri="{FF2B5EF4-FFF2-40B4-BE49-F238E27FC236}">
                <a16:creationId xmlns:a16="http://schemas.microsoft.com/office/drawing/2014/main" id="{EEF0B18A-BC62-4306-8494-6696DFD5B3E3}"/>
              </a:ext>
            </a:extLst>
          </p:cNvPr>
          <p:cNvSpPr>
            <a:spLocks noGrp="1"/>
          </p:cNvSpPr>
          <p:nvPr>
            <p:ph idx="1"/>
          </p:nvPr>
        </p:nvSpPr>
        <p:spPr>
          <a:xfrm>
            <a:off x="914400" y="1524000"/>
            <a:ext cx="10363200" cy="4343400"/>
          </a:xfrm>
        </p:spPr>
        <p:txBody>
          <a:bodyPr/>
          <a:lstStyle/>
          <a:p>
            <a:pPr marL="0" indent="0">
              <a:buNone/>
            </a:pPr>
            <a:r>
              <a:rPr lang="en-US" sz="2000" dirty="0"/>
              <a:t>Motion: Approve waiving the plenary session registration fee for the following individuals:</a:t>
            </a:r>
          </a:p>
          <a:p>
            <a:pPr marL="0" indent="0">
              <a:buNone/>
            </a:pPr>
            <a:r>
              <a:rPr lang="en-US" sz="2000" dirty="0"/>
              <a:t>Mover: Glenn Parsons 	Seconder: Roger Marks</a:t>
            </a:r>
          </a:p>
        </p:txBody>
      </p:sp>
      <p:sp>
        <p:nvSpPr>
          <p:cNvPr id="4" name="Slide Number Placeholder 3">
            <a:extLst>
              <a:ext uri="{FF2B5EF4-FFF2-40B4-BE49-F238E27FC236}">
                <a16:creationId xmlns:a16="http://schemas.microsoft.com/office/drawing/2014/main" id="{490B1513-670B-4A38-BD54-B0D21C10F45C}"/>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graphicFrame>
        <p:nvGraphicFramePr>
          <p:cNvPr id="6" name="Table 5">
            <a:extLst>
              <a:ext uri="{FF2B5EF4-FFF2-40B4-BE49-F238E27FC236}">
                <a16:creationId xmlns:a16="http://schemas.microsoft.com/office/drawing/2014/main" id="{DAB358E6-512C-468C-9ECF-3605DD00B6AE}"/>
              </a:ext>
            </a:extLst>
          </p:cNvPr>
          <p:cNvGraphicFramePr>
            <a:graphicFrameLocks noGrp="1"/>
          </p:cNvGraphicFramePr>
          <p:nvPr>
            <p:extLst>
              <p:ext uri="{D42A27DB-BD31-4B8C-83A1-F6EECF244321}">
                <p14:modId xmlns:p14="http://schemas.microsoft.com/office/powerpoint/2010/main" val="764487840"/>
              </p:ext>
            </p:extLst>
          </p:nvPr>
        </p:nvGraphicFramePr>
        <p:xfrm>
          <a:off x="914400" y="2819400"/>
          <a:ext cx="7921626" cy="2362201"/>
        </p:xfrm>
        <a:graphic>
          <a:graphicData uri="http://schemas.openxmlformats.org/drawingml/2006/table">
            <a:tbl>
              <a:tblPr/>
              <a:tblGrid>
                <a:gridCol w="2639930">
                  <a:extLst>
                    <a:ext uri="{9D8B030D-6E8A-4147-A177-3AD203B41FA5}">
                      <a16:colId xmlns:a16="http://schemas.microsoft.com/office/drawing/2014/main" val="665534945"/>
                    </a:ext>
                  </a:extLst>
                </a:gridCol>
                <a:gridCol w="2640848">
                  <a:extLst>
                    <a:ext uri="{9D8B030D-6E8A-4147-A177-3AD203B41FA5}">
                      <a16:colId xmlns:a16="http://schemas.microsoft.com/office/drawing/2014/main" val="822103227"/>
                    </a:ext>
                  </a:extLst>
                </a:gridCol>
                <a:gridCol w="2640848">
                  <a:extLst>
                    <a:ext uri="{9D8B030D-6E8A-4147-A177-3AD203B41FA5}">
                      <a16:colId xmlns:a16="http://schemas.microsoft.com/office/drawing/2014/main" val="4043595208"/>
                    </a:ext>
                  </a:extLst>
                </a:gridCol>
              </a:tblGrid>
              <a:tr h="337457">
                <a:tc>
                  <a:txBody>
                    <a:bodyPr/>
                    <a:lstStyle/>
                    <a:p>
                      <a:pPr marL="0" marR="0">
                        <a:spcBef>
                          <a:spcPts val="0"/>
                        </a:spcBef>
                        <a:spcAft>
                          <a:spcPts val="0"/>
                        </a:spcAft>
                      </a:pPr>
                      <a:r>
                        <a:rPr lang="en-US" sz="1600" b="1">
                          <a:effectLst/>
                          <a:latin typeface="Calibri" panose="020F0502020204030204" pitchFamily="34" charset="0"/>
                        </a:rPr>
                        <a:t>Participant</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600" b="1">
                          <a:effectLst/>
                          <a:latin typeface="Calibri" panose="020F0502020204030204" pitchFamily="34" charset="0"/>
                        </a:rPr>
                        <a:t>Affiliation</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600" b="1">
                          <a:effectLst/>
                          <a:latin typeface="Calibri" panose="020F0502020204030204" pitchFamily="34" charset="0"/>
                        </a:rPr>
                        <a:t>Rationale</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44887075"/>
                  </a:ext>
                </a:extLst>
              </a:tr>
              <a:tr h="1012372">
                <a:tc>
                  <a:txBody>
                    <a:bodyPr/>
                    <a:lstStyle/>
                    <a:p>
                      <a:pPr marL="0" marR="0">
                        <a:spcBef>
                          <a:spcPts val="0"/>
                        </a:spcBef>
                        <a:spcAft>
                          <a:spcPts val="0"/>
                        </a:spcAft>
                      </a:pPr>
                      <a:r>
                        <a:rPr lang="en-US" sz="1600">
                          <a:effectLst/>
                          <a:latin typeface="Calibri" panose="020F0502020204030204" pitchFamily="34" charset="0"/>
                        </a:rPr>
                        <a:t>Mr. Rob Wilton</a:t>
                      </a:r>
                      <a:br>
                        <a:rPr lang="en-US" sz="1600">
                          <a:effectLst/>
                          <a:latin typeface="Calibri" panose="020F0502020204030204" pitchFamily="34" charset="0"/>
                        </a:rPr>
                      </a:br>
                      <a:r>
                        <a:rPr lang="en-US" sz="1600">
                          <a:solidFill>
                            <a:srgbClr val="0000EE"/>
                          </a:solidFill>
                          <a:effectLst/>
                          <a:latin typeface="Calibri" panose="020F0502020204030204" pitchFamily="34" charset="0"/>
                          <a:hlinkClick r:id="rId2"/>
                        </a:rPr>
                        <a:t>rwilton@cisco.com</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rPr>
                        <a:t>Cisco</a:t>
                      </a:r>
                    </a:p>
                    <a:p>
                      <a:pPr marL="0" marR="0">
                        <a:spcBef>
                          <a:spcPts val="0"/>
                        </a:spcBef>
                        <a:spcAft>
                          <a:spcPts val="0"/>
                        </a:spcAft>
                      </a:pPr>
                      <a:r>
                        <a:rPr lang="en-US" sz="1600" dirty="0">
                          <a:effectLst/>
                          <a:latin typeface="Calibri" panose="020F0502020204030204" pitchFamily="34" charset="0"/>
                        </a:rPr>
                        <a:t>IETF Operations &amp; Management Area Director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panose="020F0502020204030204" pitchFamily="34" charset="0"/>
                        </a:rPr>
                        <a:t>Attendance at YANGsters meeting to discuss IETF management of YANG ids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197137"/>
                  </a:ext>
                </a:extLst>
              </a:tr>
              <a:tr h="1012372">
                <a:tc>
                  <a:txBody>
                    <a:bodyPr/>
                    <a:lstStyle/>
                    <a:p>
                      <a:pPr marL="0" marR="0">
                        <a:spcBef>
                          <a:spcPts val="0"/>
                        </a:spcBef>
                        <a:spcAft>
                          <a:spcPts val="0"/>
                        </a:spcAft>
                      </a:pPr>
                      <a:r>
                        <a:rPr lang="en-US" sz="1600">
                          <a:effectLst/>
                          <a:latin typeface="Calibri" panose="020F0502020204030204" pitchFamily="34" charset="0"/>
                        </a:rPr>
                        <a:t>Mr. Carsten Bormann</a:t>
                      </a:r>
                    </a:p>
                    <a:p>
                      <a:pPr marL="0" marR="0">
                        <a:spcBef>
                          <a:spcPts val="0"/>
                        </a:spcBef>
                        <a:spcAft>
                          <a:spcPts val="0"/>
                        </a:spcAft>
                      </a:pPr>
                      <a:r>
                        <a:rPr lang="en-US" sz="1600">
                          <a:solidFill>
                            <a:srgbClr val="0000EE"/>
                          </a:solidFill>
                          <a:effectLst/>
                          <a:latin typeface="Calibri" panose="020F0502020204030204" pitchFamily="34" charset="0"/>
                          <a:hlinkClick r:id="rId3"/>
                        </a:rPr>
                        <a:t>cabo@tzi.org</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panose="020F0502020204030204" pitchFamily="34" charset="0"/>
                        </a:rPr>
                        <a:t>Universität Bremen TZI</a:t>
                      </a:r>
                    </a:p>
                    <a:p>
                      <a:pPr marL="0" marR="0">
                        <a:spcBef>
                          <a:spcPts val="0"/>
                        </a:spcBef>
                        <a:spcAft>
                          <a:spcPts val="0"/>
                        </a:spcAft>
                      </a:pPr>
                      <a:r>
                        <a:rPr lang="en-US" sz="1600">
                          <a:effectLst/>
                          <a:latin typeface="Calibri" panose="020F0502020204030204" pitchFamily="34" charset="0"/>
                        </a:rPr>
                        <a:t>IETF YANG SID co-author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rPr>
                        <a:t>Attendance at </a:t>
                      </a:r>
                      <a:r>
                        <a:rPr lang="en-US" sz="1600" dirty="0" err="1">
                          <a:effectLst/>
                          <a:latin typeface="Calibri" panose="020F0502020204030204" pitchFamily="34" charset="0"/>
                        </a:rPr>
                        <a:t>YANGsters</a:t>
                      </a:r>
                      <a:r>
                        <a:rPr lang="en-US" sz="1600" dirty="0">
                          <a:effectLst/>
                          <a:latin typeface="Calibri" panose="020F0502020204030204" pitchFamily="34" charset="0"/>
                        </a:rPr>
                        <a:t> meeting to discuss IETF management of YANG ids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6357272"/>
                  </a:ext>
                </a:extLst>
              </a:tr>
            </a:tbl>
          </a:graphicData>
        </a:graphic>
      </p:graphicFrame>
      <p:sp>
        <p:nvSpPr>
          <p:cNvPr id="7" name="Rectangle 1">
            <a:extLst>
              <a:ext uri="{FF2B5EF4-FFF2-40B4-BE49-F238E27FC236}">
                <a16:creationId xmlns:a16="http://schemas.microsoft.com/office/drawing/2014/main" id="{D3D2F7C8-CDED-45AA-932F-129D85ACD8A3}"/>
              </a:ext>
            </a:extLst>
          </p:cNvPr>
          <p:cNvSpPr>
            <a:spLocks noChangeArrowheads="1"/>
          </p:cNvSpPr>
          <p:nvPr/>
        </p:nvSpPr>
        <p:spPr bwMode="auto">
          <a:xfrm>
            <a:off x="3355975" y="3451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14754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64F60-C851-4650-A5FF-5F644057EE91}"/>
              </a:ext>
            </a:extLst>
          </p:cNvPr>
          <p:cNvSpPr>
            <a:spLocks noGrp="1"/>
          </p:cNvSpPr>
          <p:nvPr>
            <p:ph type="title"/>
          </p:nvPr>
        </p:nvSpPr>
        <p:spPr/>
        <p:txBody>
          <a:bodyPr/>
          <a:lstStyle/>
          <a:p>
            <a:r>
              <a:rPr lang="en-US" dirty="0"/>
              <a:t>3.03 EC: Welcome New Members</a:t>
            </a:r>
            <a:br>
              <a:rPr lang="en-US" dirty="0"/>
            </a:br>
            <a:r>
              <a:rPr lang="en-US" dirty="0"/>
              <a:t>and Service Awards</a:t>
            </a:r>
          </a:p>
        </p:txBody>
      </p:sp>
      <p:sp>
        <p:nvSpPr>
          <p:cNvPr id="3" name="Content Placeholder 2">
            <a:extLst>
              <a:ext uri="{FF2B5EF4-FFF2-40B4-BE49-F238E27FC236}">
                <a16:creationId xmlns:a16="http://schemas.microsoft.com/office/drawing/2014/main" id="{B73A1AEA-5E26-4E0A-B9FF-007922FF4341}"/>
              </a:ext>
            </a:extLst>
          </p:cNvPr>
          <p:cNvSpPr>
            <a:spLocks noGrp="1"/>
          </p:cNvSpPr>
          <p:nvPr>
            <p:ph idx="1"/>
          </p:nvPr>
        </p:nvSpPr>
        <p:spPr/>
        <p:txBody>
          <a:bodyPr/>
          <a:lstStyle/>
          <a:p>
            <a:r>
              <a:rPr lang="en-US" dirty="0"/>
              <a:t>Welcome new 802 EC members</a:t>
            </a:r>
          </a:p>
          <a:p>
            <a:pPr lvl="1"/>
            <a:r>
              <a:rPr lang="en-US" dirty="0"/>
              <a:t>Edward Au, new 802.18 Chair</a:t>
            </a:r>
          </a:p>
          <a:p>
            <a:pPr lvl="1"/>
            <a:r>
              <a:rPr lang="en-US" dirty="0"/>
              <a:t>Clint Powell, new 802.15 Chair</a:t>
            </a:r>
          </a:p>
          <a:p>
            <a:r>
              <a:rPr lang="en-US" dirty="0"/>
              <a:t>Service Awards</a:t>
            </a:r>
          </a:p>
          <a:p>
            <a:pPr lvl="1"/>
            <a:r>
              <a:rPr lang="en-US" dirty="0"/>
              <a:t>Jay Holcomb for 802.18 Chairmanship</a:t>
            </a:r>
          </a:p>
          <a:p>
            <a:pPr lvl="1"/>
            <a:r>
              <a:rPr lang="en-US" dirty="0"/>
              <a:t>Pat Kinney for 802.15 Chairmanship</a:t>
            </a:r>
          </a:p>
        </p:txBody>
      </p:sp>
      <p:sp>
        <p:nvSpPr>
          <p:cNvPr id="4" name="Slide Number Placeholder 3">
            <a:extLst>
              <a:ext uri="{FF2B5EF4-FFF2-40B4-BE49-F238E27FC236}">
                <a16:creationId xmlns:a16="http://schemas.microsoft.com/office/drawing/2014/main" id="{754CAA9C-9088-4962-B6CC-AF9D63549AC4}"/>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856520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199"/>
        <p:cNvGrpSpPr/>
        <p:nvPr/>
      </p:nvGrpSpPr>
      <p:grpSpPr>
        <a:xfrm>
          <a:off x="0" y="0"/>
          <a:ext cx="0" cy="0"/>
          <a:chOff x="0" y="0"/>
          <a:chExt cx="0" cy="0"/>
        </a:xfrm>
      </p:grpSpPr>
      <p:sp>
        <p:nvSpPr>
          <p:cNvPr id="200" name="Google Shape;200;p27"/>
          <p:cNvSpPr txBox="1">
            <a:spLocks noGrp="1"/>
          </p:cNvSpPr>
          <p:nvPr>
            <p:ph type="title"/>
          </p:nvPr>
        </p:nvSpPr>
        <p:spPr>
          <a:xfrm>
            <a:off x="2838200" y="734800"/>
            <a:ext cx="6538800" cy="1442400"/>
          </a:xfrm>
          <a:prstGeom prst="rect">
            <a:avLst/>
          </a:prstGeom>
        </p:spPr>
        <p:txBody>
          <a:bodyPr spcFirstLastPara="1" wrap="square" lIns="121900" tIns="121900" rIns="121900" bIns="121900" anchor="ctr" anchorCtr="0">
            <a:noAutofit/>
          </a:bodyPr>
          <a:lstStyle/>
          <a:p>
            <a:r>
              <a:rPr lang="en" sz="4000"/>
              <a:t>Acknowledgement of Service</a:t>
            </a:r>
            <a:r>
              <a:rPr lang="en"/>
              <a:t> </a:t>
            </a:r>
            <a:endParaRPr>
              <a:solidFill>
                <a:schemeClr val="lt1"/>
              </a:solidFill>
            </a:endParaRPr>
          </a:p>
        </p:txBody>
      </p:sp>
      <p:sp>
        <p:nvSpPr>
          <p:cNvPr id="201" name="Google Shape;201;p27"/>
          <p:cNvSpPr txBox="1">
            <a:spLocks noGrp="1"/>
          </p:cNvSpPr>
          <p:nvPr>
            <p:ph type="title" idx="2"/>
          </p:nvPr>
        </p:nvSpPr>
        <p:spPr>
          <a:xfrm>
            <a:off x="3758393" y="2235505"/>
            <a:ext cx="4675200" cy="536400"/>
          </a:xfrm>
          <a:prstGeom prst="rect">
            <a:avLst/>
          </a:prstGeom>
        </p:spPr>
        <p:txBody>
          <a:bodyPr spcFirstLastPara="1" wrap="square" lIns="121900" tIns="121900" rIns="121900" bIns="121900" anchor="ctr" anchorCtr="0">
            <a:noAutofit/>
          </a:bodyPr>
          <a:lstStyle/>
          <a:p>
            <a:r>
              <a:rPr lang="en" sz="3200">
                <a:solidFill>
                  <a:schemeClr val="accent4"/>
                </a:solidFill>
              </a:rPr>
              <a:t>Patrick Kinney</a:t>
            </a:r>
            <a:endParaRPr sz="3200">
              <a:solidFill>
                <a:schemeClr val="accent4"/>
              </a:solidFill>
            </a:endParaRPr>
          </a:p>
        </p:txBody>
      </p:sp>
      <p:sp>
        <p:nvSpPr>
          <p:cNvPr id="202" name="Google Shape;202;p27"/>
          <p:cNvSpPr txBox="1">
            <a:spLocks noGrp="1"/>
          </p:cNvSpPr>
          <p:nvPr>
            <p:ph type="subTitle" idx="1"/>
          </p:nvPr>
        </p:nvSpPr>
        <p:spPr>
          <a:xfrm>
            <a:off x="1488000" y="2919267"/>
            <a:ext cx="7454000" cy="2534000"/>
          </a:xfrm>
          <a:prstGeom prst="rect">
            <a:avLst/>
          </a:prstGeom>
        </p:spPr>
        <p:txBody>
          <a:bodyPr spcFirstLastPara="1" wrap="square" lIns="121900" tIns="121900" rIns="121900" bIns="121900" anchor="t" anchorCtr="0">
            <a:noAutofit/>
          </a:bodyPr>
          <a:lstStyle/>
          <a:p>
            <a:pPr marL="0" indent="0"/>
            <a:r>
              <a:rPr lang="en" dirty="0"/>
              <a:t>In grateful appreciation of your continued and</a:t>
            </a:r>
            <a:endParaRPr dirty="0"/>
          </a:p>
          <a:p>
            <a:pPr marL="0" indent="0"/>
            <a:r>
              <a:rPr lang="en" dirty="0"/>
              <a:t>dedicated service to the</a:t>
            </a:r>
            <a:endParaRPr dirty="0"/>
          </a:p>
          <a:p>
            <a:pPr marL="0" indent="0"/>
            <a:r>
              <a:rPr lang="en" dirty="0"/>
              <a:t>IEEE 802 LAN/MAN Standards Committee</a:t>
            </a:r>
            <a:endParaRPr dirty="0"/>
          </a:p>
          <a:p>
            <a:pPr marL="0" indent="0"/>
            <a:r>
              <a:rPr lang="en" dirty="0"/>
              <a:t>serving the </a:t>
            </a:r>
            <a:endParaRPr dirty="0"/>
          </a:p>
          <a:p>
            <a:pPr marL="0" indent="0"/>
            <a:r>
              <a:rPr lang="en" b="1" dirty="0"/>
              <a:t>IEEE 802.15 Speciality Networks Working Group</a:t>
            </a:r>
            <a:endParaRPr b="1" dirty="0"/>
          </a:p>
          <a:p>
            <a:pPr marL="0" indent="0"/>
            <a:endParaRPr sz="800" dirty="0"/>
          </a:p>
          <a:p>
            <a:pPr marL="0" indent="609585" algn="l"/>
            <a:r>
              <a:rPr lang="en" b="1" dirty="0"/>
              <a:t>		Working Group Secretary 	2003 - 2020</a:t>
            </a:r>
            <a:endParaRPr b="1" dirty="0"/>
          </a:p>
          <a:p>
            <a:pPr marL="0" indent="609585" algn="l"/>
            <a:r>
              <a:rPr lang="en" b="1" dirty="0"/>
              <a:t>		Working Group Vice Chair 	2006 - 2020</a:t>
            </a:r>
            <a:endParaRPr b="1" dirty="0"/>
          </a:p>
          <a:p>
            <a:pPr marL="0" indent="609585" algn="l"/>
            <a:r>
              <a:rPr lang="en" b="1" dirty="0"/>
              <a:t>		Working Group Chair 	2020 - 2022</a:t>
            </a:r>
            <a:endParaRPr b="1" dirty="0"/>
          </a:p>
          <a:p>
            <a:pPr marL="0" indent="0" algn="l"/>
            <a:endParaRPr dirty="0"/>
          </a:p>
        </p:txBody>
      </p:sp>
      <p:cxnSp>
        <p:nvCxnSpPr>
          <p:cNvPr id="203" name="Google Shape;203;p27"/>
          <p:cNvCxnSpPr/>
          <p:nvPr/>
        </p:nvCxnSpPr>
        <p:spPr>
          <a:xfrm>
            <a:off x="3711000" y="2830913"/>
            <a:ext cx="4793200" cy="0"/>
          </a:xfrm>
          <a:prstGeom prst="straightConnector1">
            <a:avLst/>
          </a:prstGeom>
          <a:noFill/>
          <a:ln w="19050" cap="flat" cmpd="sng">
            <a:solidFill>
              <a:schemeClr val="accent1"/>
            </a:solidFill>
            <a:prstDash val="solid"/>
            <a:round/>
            <a:headEnd type="none" w="med" len="med"/>
            <a:tailEnd type="none" w="med" len="med"/>
          </a:ln>
        </p:spPr>
      </p:cxnSp>
      <p:pic>
        <p:nvPicPr>
          <p:cNvPr id="204" name="Google Shape;204;p27"/>
          <p:cNvPicPr preferRelativeResize="0"/>
          <p:nvPr/>
        </p:nvPicPr>
        <p:blipFill>
          <a:blip r:embed="rId3">
            <a:alphaModFix/>
          </a:blip>
          <a:stretch>
            <a:fillRect/>
          </a:stretch>
        </p:blipFill>
        <p:spPr>
          <a:xfrm>
            <a:off x="9308500" y="4165733"/>
            <a:ext cx="1704403" cy="1704403"/>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208"/>
        <p:cNvGrpSpPr/>
        <p:nvPr/>
      </p:nvGrpSpPr>
      <p:grpSpPr>
        <a:xfrm>
          <a:off x="0" y="0"/>
          <a:ext cx="0" cy="0"/>
          <a:chOff x="0" y="0"/>
          <a:chExt cx="0" cy="0"/>
        </a:xfrm>
      </p:grpSpPr>
      <p:sp>
        <p:nvSpPr>
          <p:cNvPr id="209" name="Google Shape;209;p28"/>
          <p:cNvSpPr txBox="1">
            <a:spLocks noGrp="1"/>
          </p:cNvSpPr>
          <p:nvPr>
            <p:ph type="title"/>
          </p:nvPr>
        </p:nvSpPr>
        <p:spPr>
          <a:xfrm>
            <a:off x="2838200" y="734800"/>
            <a:ext cx="6538800" cy="1442400"/>
          </a:xfrm>
          <a:prstGeom prst="rect">
            <a:avLst/>
          </a:prstGeom>
        </p:spPr>
        <p:txBody>
          <a:bodyPr spcFirstLastPara="1" wrap="square" lIns="121900" tIns="121900" rIns="121900" bIns="121900" anchor="ctr" anchorCtr="0">
            <a:noAutofit/>
          </a:bodyPr>
          <a:lstStyle/>
          <a:p>
            <a:r>
              <a:rPr lang="en" sz="4000"/>
              <a:t>Acknowledgement of Service</a:t>
            </a:r>
            <a:r>
              <a:rPr lang="en"/>
              <a:t> </a:t>
            </a:r>
            <a:endParaRPr>
              <a:solidFill>
                <a:schemeClr val="lt1"/>
              </a:solidFill>
            </a:endParaRPr>
          </a:p>
        </p:txBody>
      </p:sp>
      <p:sp>
        <p:nvSpPr>
          <p:cNvPr id="210" name="Google Shape;210;p28"/>
          <p:cNvSpPr txBox="1">
            <a:spLocks noGrp="1"/>
          </p:cNvSpPr>
          <p:nvPr>
            <p:ph type="title" idx="2"/>
          </p:nvPr>
        </p:nvSpPr>
        <p:spPr>
          <a:xfrm>
            <a:off x="3758393" y="2235505"/>
            <a:ext cx="4675200" cy="536400"/>
          </a:xfrm>
          <a:prstGeom prst="rect">
            <a:avLst/>
          </a:prstGeom>
        </p:spPr>
        <p:txBody>
          <a:bodyPr spcFirstLastPara="1" wrap="square" lIns="121900" tIns="121900" rIns="121900" bIns="121900" anchor="ctr" anchorCtr="0">
            <a:noAutofit/>
          </a:bodyPr>
          <a:lstStyle/>
          <a:p>
            <a:r>
              <a:rPr lang="en" sz="3200">
                <a:solidFill>
                  <a:schemeClr val="accent4"/>
                </a:solidFill>
              </a:rPr>
              <a:t>Jay Holcomb</a:t>
            </a:r>
            <a:endParaRPr sz="3200">
              <a:solidFill>
                <a:schemeClr val="accent4"/>
              </a:solidFill>
            </a:endParaRPr>
          </a:p>
        </p:txBody>
      </p:sp>
      <p:sp>
        <p:nvSpPr>
          <p:cNvPr id="211" name="Google Shape;211;p28"/>
          <p:cNvSpPr txBox="1">
            <a:spLocks noGrp="1"/>
          </p:cNvSpPr>
          <p:nvPr>
            <p:ph type="subTitle" idx="1"/>
          </p:nvPr>
        </p:nvSpPr>
        <p:spPr>
          <a:xfrm>
            <a:off x="892800" y="2919267"/>
            <a:ext cx="8553600" cy="2534000"/>
          </a:xfrm>
          <a:prstGeom prst="rect">
            <a:avLst/>
          </a:prstGeom>
        </p:spPr>
        <p:txBody>
          <a:bodyPr spcFirstLastPara="1" wrap="square" lIns="121900" tIns="121900" rIns="121900" bIns="121900" anchor="t" anchorCtr="0">
            <a:noAutofit/>
          </a:bodyPr>
          <a:lstStyle/>
          <a:p>
            <a:pPr marL="0" indent="0"/>
            <a:r>
              <a:rPr lang="en" dirty="0"/>
              <a:t>In grateful appreciation of your continued and</a:t>
            </a:r>
            <a:endParaRPr dirty="0"/>
          </a:p>
          <a:p>
            <a:pPr marL="0" indent="0"/>
            <a:r>
              <a:rPr lang="en" dirty="0"/>
              <a:t>dedicated service to the</a:t>
            </a:r>
            <a:endParaRPr dirty="0"/>
          </a:p>
          <a:p>
            <a:pPr marL="0" indent="0"/>
            <a:r>
              <a:rPr lang="en" dirty="0"/>
              <a:t>IEEE 802 LAN/MAN Standards Committee</a:t>
            </a:r>
            <a:endParaRPr dirty="0"/>
          </a:p>
          <a:p>
            <a:pPr marL="0" indent="0"/>
            <a:r>
              <a:rPr lang="en" dirty="0"/>
              <a:t>serving the </a:t>
            </a:r>
            <a:endParaRPr dirty="0"/>
          </a:p>
          <a:p>
            <a:pPr marL="0" indent="0"/>
            <a:r>
              <a:rPr lang="en" b="1" dirty="0"/>
              <a:t>IEEE 802.18 Radio Regulatory Technical Advisory Group</a:t>
            </a:r>
            <a:endParaRPr b="1" dirty="0"/>
          </a:p>
          <a:p>
            <a:pPr marL="0" indent="0"/>
            <a:endParaRPr sz="800" dirty="0"/>
          </a:p>
          <a:p>
            <a:pPr marL="0" indent="609585" algn="l"/>
            <a:r>
              <a:rPr lang="en" b="1" dirty="0"/>
              <a:t>		Technical Advisory Group Secretary 	2014 - 2016</a:t>
            </a:r>
            <a:endParaRPr b="1" dirty="0"/>
          </a:p>
          <a:p>
            <a:pPr marL="0" indent="609585" algn="l"/>
            <a:r>
              <a:rPr lang="en" b="1" dirty="0"/>
              <a:t>		Technical Advisory Vice Chair 	2016 - 2018</a:t>
            </a:r>
            <a:endParaRPr b="1" dirty="0"/>
          </a:p>
          <a:p>
            <a:pPr marL="0" indent="609585" algn="l"/>
            <a:r>
              <a:rPr lang="en" b="1" dirty="0"/>
              <a:t>		Technical Advisory Group Chair 	2018 - 2022</a:t>
            </a:r>
            <a:endParaRPr b="1" dirty="0"/>
          </a:p>
          <a:p>
            <a:pPr marL="0" indent="0" algn="l"/>
            <a:endParaRPr dirty="0"/>
          </a:p>
        </p:txBody>
      </p:sp>
      <p:cxnSp>
        <p:nvCxnSpPr>
          <p:cNvPr id="212" name="Google Shape;212;p28"/>
          <p:cNvCxnSpPr/>
          <p:nvPr/>
        </p:nvCxnSpPr>
        <p:spPr>
          <a:xfrm>
            <a:off x="3711000" y="2830913"/>
            <a:ext cx="4793200" cy="0"/>
          </a:xfrm>
          <a:prstGeom prst="straightConnector1">
            <a:avLst/>
          </a:prstGeom>
          <a:noFill/>
          <a:ln w="19050" cap="flat" cmpd="sng">
            <a:solidFill>
              <a:schemeClr val="accent1"/>
            </a:solidFill>
            <a:prstDash val="solid"/>
            <a:round/>
            <a:headEnd type="none" w="med" len="med"/>
            <a:tailEnd type="none" w="med" len="med"/>
          </a:ln>
        </p:spPr>
      </p:cxnSp>
      <p:pic>
        <p:nvPicPr>
          <p:cNvPr id="213" name="Google Shape;213;p28"/>
          <p:cNvPicPr preferRelativeResize="0"/>
          <p:nvPr/>
        </p:nvPicPr>
        <p:blipFill>
          <a:blip r:embed="rId3">
            <a:alphaModFix/>
          </a:blip>
          <a:stretch>
            <a:fillRect/>
          </a:stretch>
        </p:blipFill>
        <p:spPr>
          <a:xfrm>
            <a:off x="9308500" y="4165733"/>
            <a:ext cx="1704403" cy="170440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9</a:t>
            </a:fld>
            <a:endParaRPr lang="en-US"/>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04800" y="914400"/>
            <a:ext cx="11353800" cy="2286000"/>
          </a:xfrm>
        </p:spPr>
        <p:txBody>
          <a:bodyPr/>
          <a:lstStyle/>
          <a:p>
            <a:pPr marL="0" indent="0" defTabSz="1371600" eaLnBrk="1" hangingPunct="1">
              <a:lnSpc>
                <a:spcPct val="80000"/>
              </a:lnSpc>
              <a:buNone/>
              <a:tabLst>
                <a:tab pos="2228850" algn="l"/>
                <a:tab pos="6862763" algn="l"/>
              </a:tabLst>
            </a:pPr>
            <a:r>
              <a:rPr lang="en-US" sz="1800" u="sng" dirty="0"/>
              <a:t>In Person</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Jonathan Goldberg	role: on site substitute for Jodi </a:t>
            </a:r>
            <a:r>
              <a:rPr lang="en-US" sz="1800" dirty="0" err="1"/>
              <a:t>Haasz</a:t>
            </a:r>
            <a:br>
              <a:rPr lang="en-US" sz="1800" dirty="0"/>
            </a:br>
            <a:r>
              <a:rPr lang="en-US" sz="1800" dirty="0"/>
              <a:t>	title: Operational Program Management Senior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Christian Orlando	role: supports dot01</a:t>
            </a:r>
            <a:br>
              <a:rPr lang="en-US" sz="1800" dirty="0"/>
            </a:br>
            <a:r>
              <a:rPr lang="en-US" sz="1800" dirty="0"/>
              <a:t>	title: Operational Program Management Program Coordinator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Vanessa </a:t>
            </a:r>
            <a:r>
              <a:rPr lang="en-US" sz="1800" dirty="0" err="1"/>
              <a:t>Lalitte</a:t>
            </a:r>
            <a:r>
              <a:rPr lang="en-US" sz="1800" dirty="0"/>
              <a:t>	role: additional staff support</a:t>
            </a:r>
            <a:br>
              <a:rPr lang="en-US" sz="1800" dirty="0"/>
            </a:br>
            <a:r>
              <a:rPr lang="en-US" sz="1800" dirty="0"/>
              <a:t>	Program Coordinator, Operational Program Management</a:t>
            </a:r>
          </a:p>
          <a:p>
            <a:pPr marL="0" indent="0" defTabSz="1371600" eaLnBrk="1" hangingPunct="1">
              <a:lnSpc>
                <a:spcPct val="80000"/>
              </a:lnSpc>
              <a:buNone/>
              <a:tabLst>
                <a:tab pos="2228850" algn="l"/>
                <a:tab pos="6862763" algn="l"/>
              </a:tabLst>
            </a:pPr>
            <a:r>
              <a:rPr lang="en-US" sz="1800" u="sng" dirty="0"/>
              <a:t>Remote</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a:t>
            </a:r>
            <a:r>
              <a:rPr lang="en-US" sz="1800" dirty="0" err="1"/>
              <a:t>Haasz</a:t>
            </a:r>
            <a:r>
              <a:rPr lang="en-US" sz="1800" dirty="0"/>
              <a:t>	role: 802 lead</a:t>
            </a:r>
            <a:br>
              <a:rPr lang="en-US" sz="1800" dirty="0"/>
            </a:br>
            <a:r>
              <a:rPr lang="en-US" sz="1800" dirty="0"/>
              <a:t>	supports: dot03 and dot18 groups</a:t>
            </a:r>
            <a:br>
              <a:rPr lang="en-US" sz="1800" dirty="0"/>
            </a:br>
            <a:r>
              <a:rPr lang="en-US" sz="1800" dirty="0"/>
              <a:t>	title: Operational Program Management Senior Manager </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Managing Editor, Content Production Management</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a:t>
            </a:r>
            <a:br>
              <a:rPr lang="en-US" sz="1800" dirty="0"/>
            </a:br>
            <a:r>
              <a:rPr lang="en-US" sz="1800" dirty="0"/>
              <a:t>	title: Senior Program &amp; Special Project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supports dot11, dot15, dot19 and, dot24 groups</a:t>
            </a:r>
            <a:br>
              <a:rPr lang="en-US" sz="1800" dirty="0"/>
            </a:br>
            <a:r>
              <a:rPr lang="en-US" sz="1800" dirty="0"/>
              <a:t>	title: Operational Program Management Program Manager</a:t>
            </a:r>
            <a:br>
              <a:rPr lang="en-US" sz="1800" dirty="0"/>
            </a:br>
            <a:br>
              <a:rPr lang="en-US" sz="1800" dirty="0"/>
            </a:br>
            <a:r>
              <a:rPr lang="en-US" sz="1400" dirty="0"/>
              <a:t>NOTE additional staff support: </a:t>
            </a:r>
            <a:br>
              <a:rPr lang="en-US" sz="1400" dirty="0"/>
            </a:br>
            <a:r>
              <a:rPr lang="en-US" sz="1400" dirty="0"/>
              <a:t>Erin Morales, Director, Operational Program </a:t>
            </a:r>
            <a:r>
              <a:rPr lang="en-US" sz="1400" dirty="0" err="1"/>
              <a:t>Managerment</a:t>
            </a:r>
            <a:r>
              <a:rPr lang="en-US" sz="1400" dirty="0"/>
              <a:t> (</a:t>
            </a:r>
            <a:r>
              <a:rPr lang="en-US" sz="1400" dirty="0">
                <a:hlinkClick r:id="rId2">
                  <a:extLst>
                    <a:ext uri="{A12FA001-AC4F-418D-AE19-62706E023703}">
                      <ahyp:hlinkClr xmlns:ahyp="http://schemas.microsoft.com/office/drawing/2018/hyperlinkcolor" val="tx"/>
                    </a:ext>
                  </a:extLst>
                </a:hlinkClick>
              </a:rPr>
              <a:t>e.spiewak@ieee.org</a:t>
            </a:r>
            <a:r>
              <a:rPr lang="en-US" sz="1400" dirty="0"/>
              <a:t>), Ashley Moran, Program Manager, Operational Program Management (</a:t>
            </a:r>
            <a:r>
              <a:rPr lang="en-US" sz="1400" dirty="0">
                <a:hlinkClick r:id="rId3">
                  <a:extLst>
                    <a:ext uri="{A12FA001-AC4F-418D-AE19-62706E023703}">
                      <ahyp:hlinkClr xmlns:ahyp="http://schemas.microsoft.com/office/drawing/2018/hyperlinkcolor" val="tx"/>
                    </a:ext>
                  </a:extLst>
                </a:hlinkClick>
              </a:rPr>
              <a:t>a.f.moran@ieee.org</a:t>
            </a:r>
            <a:r>
              <a:rPr lang="en-US" sz="1400" dirty="0"/>
              <a:t>), Patricia </a:t>
            </a:r>
            <a:r>
              <a:rPr lang="en-US" sz="1400" dirty="0" err="1"/>
              <a:t>Roder</a:t>
            </a:r>
            <a:r>
              <a:rPr lang="en-US" sz="1400" dirty="0"/>
              <a:t>, Senior Program Manager, Operational Program Management (</a:t>
            </a:r>
            <a:r>
              <a:rPr lang="en-US" sz="1400" dirty="0">
                <a:hlinkClick r:id="rId4">
                  <a:extLst>
                    <a:ext uri="{A12FA001-AC4F-418D-AE19-62706E023703}">
                      <ahyp:hlinkClr xmlns:ahyp="http://schemas.microsoft.com/office/drawing/2018/hyperlinkcolor" val="tx"/>
                    </a:ext>
                  </a:extLst>
                </a:hlinkClick>
              </a:rPr>
              <a:t>p.roder@ieee.org</a:t>
            </a:r>
            <a:r>
              <a:rPr lang="en-US" sz="1400" dirty="0"/>
              <a:t>), Malia Zaman, Senior Program Manager, Operational Program Management (</a:t>
            </a:r>
            <a:r>
              <a:rPr lang="en-US" sz="1400" dirty="0">
                <a:hlinkClick r:id="rId5">
                  <a:extLst>
                    <a:ext uri="{A12FA001-AC4F-418D-AE19-62706E023703}">
                      <ahyp:hlinkClr xmlns:ahyp="http://schemas.microsoft.com/office/drawing/2018/hyperlinkcolor" val="tx"/>
                    </a:ext>
                  </a:extLst>
                </a:hlinkClick>
              </a:rPr>
              <a:t>m.zaman@ieee.org</a:t>
            </a:r>
            <a:r>
              <a:rPr lang="en-US" sz="1400" dirty="0"/>
              <a:t>), Jennifer </a:t>
            </a:r>
            <a:r>
              <a:rPr lang="en-US" sz="1400" dirty="0" err="1"/>
              <a:t>Santulli</a:t>
            </a:r>
            <a:r>
              <a:rPr lang="en-US" sz="1400" dirty="0"/>
              <a:t>, Program Manager, Operational Program Management (</a:t>
            </a:r>
            <a:r>
              <a:rPr lang="en-US" sz="1400" dirty="0">
                <a:hlinkClick r:id="rId6">
                  <a:extLst>
                    <a:ext uri="{A12FA001-AC4F-418D-AE19-62706E023703}">
                      <ahyp:hlinkClr xmlns:ahyp="http://schemas.microsoft.com/office/drawing/2018/hyperlinkcolor" val="tx"/>
                    </a:ext>
                  </a:extLst>
                </a:hlinkClick>
              </a:rPr>
              <a:t>j.santulli@ieee.org</a:t>
            </a:r>
            <a:r>
              <a:rPr lang="en-US" sz="1400" dirty="0"/>
              <a:t>), Tom Thompson, Program Manager, Operational Program Management (</a:t>
            </a:r>
            <a:r>
              <a:rPr lang="en-US" sz="1400" dirty="0">
                <a:hlinkClick r:id="rId7">
                  <a:extLst>
                    <a:ext uri="{A12FA001-AC4F-418D-AE19-62706E023703}">
                      <ahyp:hlinkClr xmlns:ahyp="http://schemas.microsoft.com/office/drawing/2018/hyperlinkcolor" val="tx"/>
                    </a:ext>
                  </a:extLst>
                </a:hlinkClick>
              </a:rPr>
              <a:t>thomas.thompson@ieee.org</a:t>
            </a:r>
            <a:r>
              <a:rPr lang="en-US" sz="1400" dirty="0"/>
              <a:t>), Vanessa </a:t>
            </a:r>
            <a:r>
              <a:rPr lang="en-US" sz="1400" dirty="0" err="1"/>
              <a:t>Lalitte</a:t>
            </a:r>
            <a:r>
              <a:rPr lang="en-US" sz="1400" dirty="0"/>
              <a:t> (v.lalitte@ieee.org), Program Coordinator, Operational Program Management, Mike </a:t>
            </a:r>
            <a:r>
              <a:rPr lang="en-US" sz="1400" dirty="0" err="1"/>
              <a:t>Kipness</a:t>
            </a:r>
            <a:r>
              <a:rPr lang="en-US" sz="1400" dirty="0"/>
              <a:t> (m.kipness@ieee.org), Program Manager, Operational Program Management</a:t>
            </a:r>
          </a:p>
          <a:p>
            <a:pPr marL="0" indent="0" defTabSz="1371600" eaLnBrk="1" hangingPunct="1">
              <a:lnSpc>
                <a:spcPct val="80000"/>
              </a:lnSpc>
              <a:buNone/>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High School End of the Year Awards by Slidesgo">
  <a:themeElements>
    <a:clrScheme name="Simple Light">
      <a:dk1>
        <a:srgbClr val="32325C"/>
      </a:dk1>
      <a:lt1>
        <a:srgbClr val="FFFFFF"/>
      </a:lt1>
      <a:dk2>
        <a:srgbClr val="C0AD7C"/>
      </a:dk2>
      <a:lt2>
        <a:srgbClr val="EEEEEE"/>
      </a:lt2>
      <a:accent1>
        <a:srgbClr val="DFA094"/>
      </a:accent1>
      <a:accent2>
        <a:srgbClr val="5D4A7E"/>
      </a:accent2>
      <a:accent3>
        <a:srgbClr val="32325C"/>
      </a:accent3>
      <a:accent4>
        <a:srgbClr val="C0AD7C"/>
      </a:accent4>
      <a:accent5>
        <a:srgbClr val="C0AD7C"/>
      </a:accent5>
      <a:accent6>
        <a:srgbClr val="DFA094"/>
      </a:accent6>
      <a:hlink>
        <a:srgbClr val="32325C"/>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269542</TotalTime>
  <Words>3054</Words>
  <Application>Microsoft Office PowerPoint</Application>
  <PresentationFormat>Widescreen</PresentationFormat>
  <Paragraphs>375</Paragraphs>
  <Slides>32</Slides>
  <Notes>3</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32</vt:i4>
      </vt:variant>
    </vt:vector>
  </HeadingPairs>
  <TitlesOfParts>
    <vt:vector size="44" baseType="lpstr">
      <vt:lpstr>Arial</vt:lpstr>
      <vt:lpstr>Calibri</vt:lpstr>
      <vt:lpstr>EB Garamond</vt:lpstr>
      <vt:lpstr>Lato</vt:lpstr>
      <vt:lpstr>Lucida Grande</vt:lpstr>
      <vt:lpstr>Merriweather</vt:lpstr>
      <vt:lpstr>Montserrat</vt:lpstr>
      <vt:lpstr>Source Sans Pro SemiBold</vt:lpstr>
      <vt:lpstr>Times New Roman</vt:lpstr>
      <vt:lpstr>Default Design</vt:lpstr>
      <vt:lpstr>Office Theme</vt:lpstr>
      <vt:lpstr>High School End of the Year Awards by Slidesgo</vt:lpstr>
      <vt:lpstr>IEEE 802 LMSC  130th Plenary Session (1st mixed mode Plenary Session)  11 July 2022 to 15 July 2022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3.02 Fee Waivers</vt:lpstr>
      <vt:lpstr>3.03 EC: Welcome New Members and Service Awards</vt:lpstr>
      <vt:lpstr>Acknowledgement of Service </vt:lpstr>
      <vt:lpstr>Acknowledgement of Service </vt:lpstr>
      <vt:lpstr>4.00 IEEE Staff</vt:lpstr>
      <vt:lpstr>5.01 Chair’s Announcements</vt:lpstr>
      <vt:lpstr>5.01 Chair’s Announcements</vt:lpstr>
      <vt:lpstr>5.01 Chair’s Announcements</vt:lpstr>
      <vt:lpstr>PowerPoint Presentation</vt:lpstr>
      <vt:lpstr>PowerPoint Presentation</vt:lpstr>
      <vt:lpstr>5.03 SA Standards Board Actions</vt:lpstr>
      <vt:lpstr>5.04  LMSC Email Ballot Recap</vt:lpstr>
      <vt:lpstr>5.05 EC Affiliation Update</vt:lpstr>
      <vt:lpstr>5.05 EC Affiliation Update</vt:lpstr>
      <vt:lpstr>5.06 Drafts to SA Ballot</vt:lpstr>
      <vt:lpstr>5.07 Drafts to RevCom</vt:lpstr>
      <vt:lpstr>5.08 Draft Documents or Actions for EC to consider</vt:lpstr>
      <vt:lpstr>5.09 Draft PARs to NesCom</vt:lpstr>
      <vt:lpstr>5.10 Pre-PAR activity</vt:lpstr>
      <vt:lpstr>5.10 Pre-PAR activity</vt:lpstr>
      <vt:lpstr>5.11 802/SA Task Force Topics </vt:lpstr>
      <vt:lpstr>5.12 EC Action Item recap</vt:lpstr>
      <vt:lpstr>5.13 802 LMSC Leadership Workshop</vt:lpstr>
      <vt:lpstr>5.14 802 LMSC Secondary Representative to the RAC</vt:lpstr>
      <vt:lpstr>5.15 802 IEEE Milestone Project Status Update</vt:lpstr>
      <vt:lpstr>5.16 802 Technical Plenary Update</vt:lpstr>
      <vt:lpstr>11.0 Cross 802 Activities EC Meeting Schedule  (all times ET)</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4031</cp:revision>
  <cp:lastPrinted>2022-03-04T19:16:52Z</cp:lastPrinted>
  <dcterms:created xsi:type="dcterms:W3CDTF">2002-03-10T15:43:16Z</dcterms:created>
  <dcterms:modified xsi:type="dcterms:W3CDTF">2022-07-10T21:27:44Z</dcterms:modified>
</cp:coreProperties>
</file>