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61" r:id="rId2"/>
    <p:sldId id="691" r:id="rId3"/>
    <p:sldId id="672" r:id="rId4"/>
    <p:sldId id="701" r:id="rId5"/>
    <p:sldId id="698" r:id="rId6"/>
    <p:sldId id="359" r:id="rId7"/>
    <p:sldId id="700" r:id="rId8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2" autoAdjust="0"/>
    <p:restoredTop sz="95488" autoAdjust="0"/>
  </p:normalViewPr>
  <p:slideViewPr>
    <p:cSldViewPr>
      <p:cViewPr varScale="1">
        <p:scale>
          <a:sx n="109" d="100"/>
          <a:sy n="109" d="100"/>
        </p:scale>
        <p:origin x="138" y="138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05 APR 2022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15:00-17:00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ec-22-098-00-00EC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order/role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105156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Proforma: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IMAT to log your attendance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enable mute when you are not speaking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use the Chat function to request being put in the queue</a:t>
            </a:r>
            <a:br>
              <a:rPr lang="en-US" dirty="0"/>
            </a:br>
            <a:endParaRPr lang="en-US" sz="24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1314450" lvl="2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13B7C-DDB6-4FDE-9EDC-90BC8E5DB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3.05 802/SA Task Force</a:t>
            </a:r>
            <a:br>
              <a:rPr lang="en-US" dirty="0"/>
            </a:br>
            <a:r>
              <a:rPr lang="en-US" dirty="0"/>
              <a:t>status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51C84-B404-4F50-98C6-0F6E72EA5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802/SA task force meeting held 25 April 2022 4-5pm ET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SA staff presented a high level timeline of the “Volunteer Document Management Solutions”</a:t>
            </a:r>
          </a:p>
          <a:p>
            <a:pPr lvl="1"/>
            <a:r>
              <a:rPr lang="en-US" sz="2000" dirty="0"/>
              <a:t>Nothing likely to start until 2023, Mentor and IMAT shall remain operational</a:t>
            </a:r>
          </a:p>
          <a:p>
            <a:r>
              <a:rPr lang="en-US" sz="2400" dirty="0"/>
              <a:t>SA staff to investigate SA’s ability to support mixed mode meetings and report back at the next 802/SA Task Force meeting.</a:t>
            </a:r>
          </a:p>
          <a:p>
            <a:pPr lvl="1"/>
            <a:r>
              <a:rPr lang="en-US" sz="2000" dirty="0"/>
              <a:t>Staff is unaware of any plans to terminate </a:t>
            </a:r>
            <a:r>
              <a:rPr lang="en-US" sz="2000" dirty="0" err="1"/>
              <a:t>Webex</a:t>
            </a:r>
            <a:r>
              <a:rPr lang="en-US" sz="2000" dirty="0"/>
              <a:t> support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Next meeting scheduled for 11 July 2022 4-5pm ET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E53DC-3776-4BF5-8A1C-CEB1E4D16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034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Action item review</a:t>
            </a:r>
          </a:p>
          <a:p>
            <a:pPr marL="0" indent="0">
              <a:buNone/>
            </a:pPr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CCB5ED-9AC9-4754-8D16-B906EEB44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B9298E2-FE9E-46A4-8116-A8B569E04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dirty="0"/>
              <a:t>802 Leadership Workshop-prior events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128C2AA-F056-41FA-8225-CE387A627E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214189"/>
              </p:ext>
            </p:extLst>
          </p:nvPr>
        </p:nvGraphicFramePr>
        <p:xfrm>
          <a:off x="914400" y="2138681"/>
          <a:ext cx="1028700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94971031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47830044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93434905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30364970"/>
                    </a:ext>
                  </a:extLst>
                </a:gridCol>
                <a:gridCol w="3124202">
                  <a:extLst>
                    <a:ext uri="{9D8B030D-6E8A-4147-A177-3AD203B41FA5}">
                      <a16:colId xmlns:a16="http://schemas.microsoft.com/office/drawing/2014/main" val="104119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Index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Location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Co-lead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Co-lead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84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2022 July 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Montreal Sheraton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George Zimmerman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Ben Rolfe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5855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2018 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San Diego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John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D’Ambrosia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trike="sngStrike" baseline="0" dirty="0">
                          <a:solidFill>
                            <a:schemeClr val="tx1"/>
                          </a:solidFill>
                        </a:rPr>
                        <a:t>Glenn Parsons</a:t>
                      </a:r>
                      <a:r>
                        <a:rPr lang="en-US" strike="noStrike" baseline="0" dirty="0">
                          <a:solidFill>
                            <a:schemeClr val="tx1"/>
                          </a:solidFill>
                        </a:rPr>
                        <a:t> James </a:t>
                      </a:r>
                      <a:r>
                        <a:rPr lang="en-US" strike="noStrike" baseline="0" dirty="0" err="1">
                          <a:solidFill>
                            <a:schemeClr val="tx1"/>
                          </a:solidFill>
                        </a:rPr>
                        <a:t>Gilb</a:t>
                      </a:r>
                      <a:endParaRPr lang="en-US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8358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2016 January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Atlanta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David Law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341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2014 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San Antonio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Subir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Das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Apurva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Mody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406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2013 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Dallas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Adrian Stephens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904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2012 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San Antonio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Roger Marks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Steve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Shellhammer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449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2011 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Atlanta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Bruce Kraemer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Jon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Rosdahl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583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2009 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San Francisco Hyatt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James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Gilb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Geoff Thompson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849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5160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259985</TotalTime>
  <Words>340</Words>
  <Application>Microsoft Office PowerPoint</Application>
  <PresentationFormat>Widescreen</PresentationFormat>
  <Paragraphs>81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IEEE 802 LMSC Executive Committee   05 APR 2022 Electronic Meeting 19:00-21:00 UTC 15:00-17:00 ET  </vt:lpstr>
      <vt:lpstr>PowerPoint Presentation</vt:lpstr>
      <vt:lpstr>3.00 Chair’s Announcements</vt:lpstr>
      <vt:lpstr>3.05 802/SA Task Force status update</vt:lpstr>
      <vt:lpstr>9.0 EC Action Item Status Review</vt:lpstr>
      <vt:lpstr>Adjourn EC Meeting</vt:lpstr>
      <vt:lpstr>802 Leadership Workshop-prior events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3966</cp:revision>
  <cp:lastPrinted>2022-04-05T17:38:35Z</cp:lastPrinted>
  <dcterms:created xsi:type="dcterms:W3CDTF">2002-03-10T15:43:16Z</dcterms:created>
  <dcterms:modified xsi:type="dcterms:W3CDTF">2022-05-03T18:54:11Z</dcterms:modified>
</cp:coreProperties>
</file>