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73" r:id="rId4"/>
    <p:sldId id="274" r:id="rId5"/>
    <p:sldId id="275" r:id="rId6"/>
    <p:sldId id="277" r:id="rId7"/>
    <p:sldId id="276" r:id="rId8"/>
    <p:sldId id="281" r:id="rId9"/>
    <p:sldId id="278" r:id="rId10"/>
    <p:sldId id="279" r:id="rId11"/>
    <p:sldId id="28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8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9132D6-6DA1-4E79-A6DC-A13D1ECE0746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BBD2E36-436A-40C2-90F1-562DBB432962}">
      <dgm:prSet custT="1"/>
      <dgm:spPr/>
      <dgm:t>
        <a:bodyPr/>
        <a:lstStyle/>
        <a:p>
          <a:r>
            <a:rPr lang="en-US" sz="2400" dirty="0"/>
            <a:t>Big meetings </a:t>
          </a:r>
          <a:br>
            <a:rPr lang="en-US" sz="2400" dirty="0"/>
          </a:br>
          <a:r>
            <a:rPr lang="en-US" sz="2000" dirty="0"/>
            <a:t>(≥ 100, e.g., WG plenaries)</a:t>
          </a:r>
          <a:endParaRPr lang="en-US" sz="2400" dirty="0"/>
        </a:p>
      </dgm:t>
    </dgm:pt>
    <dgm:pt modelId="{98584DD9-F855-44D6-91AD-F17DB026806C}" type="parTrans" cxnId="{17FAAA27-FBAF-430C-8092-ADA649CA9787}">
      <dgm:prSet/>
      <dgm:spPr/>
      <dgm:t>
        <a:bodyPr/>
        <a:lstStyle/>
        <a:p>
          <a:endParaRPr lang="en-US"/>
        </a:p>
      </dgm:t>
    </dgm:pt>
    <dgm:pt modelId="{789889F8-9411-44C3-9FAC-E8746779FE7B}" type="sibTrans" cxnId="{17FAAA27-FBAF-430C-8092-ADA649CA9787}">
      <dgm:prSet/>
      <dgm:spPr/>
      <dgm:t>
        <a:bodyPr/>
        <a:lstStyle/>
        <a:p>
          <a:endParaRPr lang="en-US"/>
        </a:p>
      </dgm:t>
    </dgm:pt>
    <dgm:pt modelId="{984FDC44-296F-4D56-96F0-A99C29C76F21}">
      <dgm:prSet custT="1"/>
      <dgm:spPr/>
      <dgm:t>
        <a:bodyPr/>
        <a:lstStyle/>
        <a:p>
          <a:r>
            <a:rPr lang="en-US" sz="2300" dirty="0"/>
            <a:t>Head table (4)</a:t>
          </a:r>
        </a:p>
      </dgm:t>
    </dgm:pt>
    <dgm:pt modelId="{5F552BC5-091E-43D6-BCCC-D88CFA795C9A}" type="parTrans" cxnId="{92842F3B-C894-4C92-9A1D-247AA210F4D5}">
      <dgm:prSet/>
      <dgm:spPr/>
      <dgm:t>
        <a:bodyPr/>
        <a:lstStyle/>
        <a:p>
          <a:endParaRPr lang="en-US"/>
        </a:p>
      </dgm:t>
    </dgm:pt>
    <dgm:pt modelId="{40049961-9CCA-4830-A5EF-6F7C38CA487B}" type="sibTrans" cxnId="{92842F3B-C894-4C92-9A1D-247AA210F4D5}">
      <dgm:prSet/>
      <dgm:spPr/>
      <dgm:t>
        <a:bodyPr/>
        <a:lstStyle/>
        <a:p>
          <a:endParaRPr lang="en-US"/>
        </a:p>
      </dgm:t>
    </dgm:pt>
    <dgm:pt modelId="{9C81798B-7B29-41D7-8D8B-2777C2D8F07B}">
      <dgm:prSet custT="1"/>
      <dgm:spPr/>
      <dgm:t>
        <a:bodyPr/>
        <a:lstStyle/>
        <a:p>
          <a:r>
            <a:rPr lang="en-US" sz="2300" dirty="0"/>
            <a:t>Sound system </a:t>
          </a:r>
          <a:r>
            <a:rPr lang="en-US" sz="2000" dirty="0"/>
            <a:t>(speakers, sound board, etc.)</a:t>
          </a:r>
          <a:endParaRPr lang="en-US" sz="2500" dirty="0"/>
        </a:p>
      </dgm:t>
    </dgm:pt>
    <dgm:pt modelId="{305FE2BE-D773-4CF3-8C77-D8F47B78D509}" type="parTrans" cxnId="{EDB3E625-10CC-40A0-8CF7-FA3BE8840A8E}">
      <dgm:prSet/>
      <dgm:spPr/>
      <dgm:t>
        <a:bodyPr/>
        <a:lstStyle/>
        <a:p>
          <a:endParaRPr lang="en-US"/>
        </a:p>
      </dgm:t>
    </dgm:pt>
    <dgm:pt modelId="{7DE51C58-3547-4966-A449-424960CBAD1D}" type="sibTrans" cxnId="{EDB3E625-10CC-40A0-8CF7-FA3BE8840A8E}">
      <dgm:prSet/>
      <dgm:spPr/>
      <dgm:t>
        <a:bodyPr/>
        <a:lstStyle/>
        <a:p>
          <a:endParaRPr lang="en-US"/>
        </a:p>
      </dgm:t>
    </dgm:pt>
    <dgm:pt modelId="{5C2753E6-9C10-4315-8CFC-5689BBD5AD6B}">
      <dgm:prSet custT="1"/>
      <dgm:spPr/>
      <dgm:t>
        <a:bodyPr/>
        <a:lstStyle/>
        <a:p>
          <a:r>
            <a:rPr lang="en-US" sz="2400" dirty="0"/>
            <a:t>Medium meetings</a:t>
          </a:r>
          <a:br>
            <a:rPr lang="en-US" sz="2400" dirty="0"/>
          </a:br>
          <a:r>
            <a:rPr lang="en-US" sz="2000" dirty="0"/>
            <a:t>(35-100, e.g., Task Forces)</a:t>
          </a:r>
          <a:endParaRPr lang="en-US" sz="2400" dirty="0"/>
        </a:p>
      </dgm:t>
    </dgm:pt>
    <dgm:pt modelId="{BE42FBBC-D30F-44F3-B93D-E0B2A51B6BA6}" type="parTrans" cxnId="{984524FE-2EED-43C5-8564-F655E7941973}">
      <dgm:prSet/>
      <dgm:spPr/>
      <dgm:t>
        <a:bodyPr/>
        <a:lstStyle/>
        <a:p>
          <a:endParaRPr lang="en-US"/>
        </a:p>
      </dgm:t>
    </dgm:pt>
    <dgm:pt modelId="{1ED613FC-EE7E-40ED-9081-A78A2A0031E0}" type="sibTrans" cxnId="{984524FE-2EED-43C5-8564-F655E7941973}">
      <dgm:prSet/>
      <dgm:spPr/>
      <dgm:t>
        <a:bodyPr/>
        <a:lstStyle/>
        <a:p>
          <a:endParaRPr lang="en-US"/>
        </a:p>
      </dgm:t>
    </dgm:pt>
    <dgm:pt modelId="{8FF0DEDB-5711-4166-8EFD-762E76FBC4ED}">
      <dgm:prSet custT="1"/>
      <dgm:spPr/>
      <dgm:t>
        <a:bodyPr/>
        <a:lstStyle/>
        <a:p>
          <a:r>
            <a:rPr lang="en-US" sz="2300" dirty="0"/>
            <a:t>Head table (2)</a:t>
          </a:r>
        </a:p>
      </dgm:t>
    </dgm:pt>
    <dgm:pt modelId="{CC23E111-C05C-4071-A0F2-3ADF61BEADE7}" type="parTrans" cxnId="{026D1128-30F1-4690-8FD4-148F3E853261}">
      <dgm:prSet/>
      <dgm:spPr/>
      <dgm:t>
        <a:bodyPr/>
        <a:lstStyle/>
        <a:p>
          <a:endParaRPr lang="en-US"/>
        </a:p>
      </dgm:t>
    </dgm:pt>
    <dgm:pt modelId="{66E98604-2B6A-45FD-AF42-247A479B5499}" type="sibTrans" cxnId="{026D1128-30F1-4690-8FD4-148F3E853261}">
      <dgm:prSet/>
      <dgm:spPr/>
      <dgm:t>
        <a:bodyPr/>
        <a:lstStyle/>
        <a:p>
          <a:endParaRPr lang="en-US"/>
        </a:p>
      </dgm:t>
    </dgm:pt>
    <dgm:pt modelId="{E3D15114-3EC8-4E65-8D47-67CEB2FFAC8E}">
      <dgm:prSet custT="1"/>
      <dgm:spPr/>
      <dgm:t>
        <a:bodyPr/>
        <a:lstStyle/>
        <a:p>
          <a:r>
            <a:rPr lang="en-US" sz="2300" dirty="0"/>
            <a:t>Sound system </a:t>
          </a:r>
          <a:r>
            <a:rPr lang="en-US" sz="2000" dirty="0"/>
            <a:t>(speakers, sound board, etc.)</a:t>
          </a:r>
        </a:p>
      </dgm:t>
    </dgm:pt>
    <dgm:pt modelId="{203505AC-E221-404E-8CDD-3012DD7D5BC3}" type="parTrans" cxnId="{9319469F-F8A4-4CCA-AD04-1FB024A2DE8A}">
      <dgm:prSet/>
      <dgm:spPr/>
      <dgm:t>
        <a:bodyPr/>
        <a:lstStyle/>
        <a:p>
          <a:endParaRPr lang="en-US"/>
        </a:p>
      </dgm:t>
    </dgm:pt>
    <dgm:pt modelId="{E5C3A9B8-1E3D-4874-A93B-06878AD3ED1A}" type="sibTrans" cxnId="{9319469F-F8A4-4CCA-AD04-1FB024A2DE8A}">
      <dgm:prSet/>
      <dgm:spPr/>
      <dgm:t>
        <a:bodyPr/>
        <a:lstStyle/>
        <a:p>
          <a:endParaRPr lang="en-US"/>
        </a:p>
      </dgm:t>
    </dgm:pt>
    <dgm:pt modelId="{10D72E33-9A81-4D7E-BCEF-5B00975F711D}">
      <dgm:prSet custT="1"/>
      <dgm:spPr/>
      <dgm:t>
        <a:bodyPr/>
        <a:lstStyle/>
        <a:p>
          <a:r>
            <a:rPr lang="en-US" sz="2400" dirty="0"/>
            <a:t>Smaller meetings</a:t>
          </a:r>
          <a:br>
            <a:rPr lang="en-US" sz="2600" dirty="0"/>
          </a:br>
          <a:r>
            <a:rPr lang="en-US" sz="2000" dirty="0"/>
            <a:t>(30 or less)</a:t>
          </a:r>
        </a:p>
      </dgm:t>
    </dgm:pt>
    <dgm:pt modelId="{8F694065-E096-44B5-8E61-926BCC0C5EEE}" type="parTrans" cxnId="{F4BEA432-FED9-467B-8EAA-567F2CA22563}">
      <dgm:prSet/>
      <dgm:spPr/>
      <dgm:t>
        <a:bodyPr/>
        <a:lstStyle/>
        <a:p>
          <a:endParaRPr lang="en-US"/>
        </a:p>
      </dgm:t>
    </dgm:pt>
    <dgm:pt modelId="{555848A2-7080-4FC5-8CE1-1B43C631E24B}" type="sibTrans" cxnId="{F4BEA432-FED9-467B-8EAA-567F2CA22563}">
      <dgm:prSet/>
      <dgm:spPr/>
      <dgm:t>
        <a:bodyPr/>
        <a:lstStyle/>
        <a:p>
          <a:endParaRPr lang="en-US"/>
        </a:p>
      </dgm:t>
    </dgm:pt>
    <dgm:pt modelId="{51340E23-2631-4380-B75C-08609D67AB66}">
      <dgm:prSet/>
      <dgm:spPr/>
      <dgm:t>
        <a:bodyPr/>
        <a:lstStyle/>
        <a:p>
          <a:r>
            <a:rPr lang="en-US" sz="2300" dirty="0"/>
            <a:t>U-shaped or board meeting setup</a:t>
          </a:r>
        </a:p>
      </dgm:t>
    </dgm:pt>
    <dgm:pt modelId="{4C47668D-0692-4527-BF5E-7F691A62DCC5}" type="parTrans" cxnId="{9EC1A7E0-30F9-4D38-B6ED-EC82A51A48A2}">
      <dgm:prSet/>
      <dgm:spPr/>
      <dgm:t>
        <a:bodyPr/>
        <a:lstStyle/>
        <a:p>
          <a:endParaRPr lang="en-US"/>
        </a:p>
      </dgm:t>
    </dgm:pt>
    <dgm:pt modelId="{5456B8EB-AC94-4B26-B593-072C8D05BAA0}" type="sibTrans" cxnId="{9EC1A7E0-30F9-4D38-B6ED-EC82A51A48A2}">
      <dgm:prSet/>
      <dgm:spPr/>
      <dgm:t>
        <a:bodyPr/>
        <a:lstStyle/>
        <a:p>
          <a:endParaRPr lang="en-US"/>
        </a:p>
      </dgm:t>
    </dgm:pt>
    <dgm:pt modelId="{F2F46128-BD2C-44BF-B61D-91E5DECF78F4}">
      <dgm:prSet custT="1"/>
      <dgm:spPr/>
      <dgm:t>
        <a:bodyPr/>
        <a:lstStyle/>
        <a:p>
          <a:r>
            <a:rPr lang="en-US" sz="2300" dirty="0"/>
            <a:t>1 projector/screen</a:t>
          </a:r>
        </a:p>
      </dgm:t>
    </dgm:pt>
    <dgm:pt modelId="{07EF7E69-4C4F-44A8-9EAC-F6B81BA00352}" type="parTrans" cxnId="{E5C0BDF8-CC32-4811-93D7-D7003ED4B86F}">
      <dgm:prSet/>
      <dgm:spPr/>
      <dgm:t>
        <a:bodyPr/>
        <a:lstStyle/>
        <a:p>
          <a:endParaRPr lang="en-US"/>
        </a:p>
      </dgm:t>
    </dgm:pt>
    <dgm:pt modelId="{FA05A89A-1399-4F9D-81B5-82FD7D0641B8}" type="sibTrans" cxnId="{E5C0BDF8-CC32-4811-93D7-D7003ED4B86F}">
      <dgm:prSet/>
      <dgm:spPr/>
      <dgm:t>
        <a:bodyPr/>
        <a:lstStyle/>
        <a:p>
          <a:endParaRPr lang="en-US"/>
        </a:p>
      </dgm:t>
    </dgm:pt>
    <dgm:pt modelId="{8D4E3E8A-1953-4244-BC17-7735DB9E870F}">
      <dgm:prSet custT="1"/>
      <dgm:spPr/>
      <dgm:t>
        <a:bodyPr/>
        <a:lstStyle/>
        <a:p>
          <a:r>
            <a:rPr lang="en-US" sz="2300" dirty="0"/>
            <a:t>1 table mic</a:t>
          </a:r>
        </a:p>
      </dgm:t>
    </dgm:pt>
    <dgm:pt modelId="{3DC4AC0C-BF5C-41B6-A3D5-2D6750B9F4E4}" type="parTrans" cxnId="{4CF137AA-2D0A-4CEE-9FD5-58A262C0A590}">
      <dgm:prSet/>
      <dgm:spPr/>
      <dgm:t>
        <a:bodyPr/>
        <a:lstStyle/>
        <a:p>
          <a:endParaRPr lang="en-US"/>
        </a:p>
      </dgm:t>
    </dgm:pt>
    <dgm:pt modelId="{39364AA6-5E09-46E0-BDFD-70789075FBC3}" type="sibTrans" cxnId="{4CF137AA-2D0A-4CEE-9FD5-58A262C0A590}">
      <dgm:prSet/>
      <dgm:spPr/>
      <dgm:t>
        <a:bodyPr/>
        <a:lstStyle/>
        <a:p>
          <a:endParaRPr lang="en-US"/>
        </a:p>
      </dgm:t>
    </dgm:pt>
    <dgm:pt modelId="{D283CBF8-1587-46B4-90E4-B16424BBDE9D}">
      <dgm:prSet custT="1"/>
      <dgm:spPr/>
      <dgm:t>
        <a:bodyPr/>
        <a:lstStyle/>
        <a:p>
          <a:r>
            <a:rPr lang="en-US" sz="2300" dirty="0"/>
            <a:t>1 floor mic</a:t>
          </a:r>
        </a:p>
      </dgm:t>
    </dgm:pt>
    <dgm:pt modelId="{10514A94-A412-430A-BE3D-1D35F665229D}" type="parTrans" cxnId="{36D8E39F-D2EE-4764-AA0B-314BF929716E}">
      <dgm:prSet/>
      <dgm:spPr/>
      <dgm:t>
        <a:bodyPr/>
        <a:lstStyle/>
        <a:p>
          <a:endParaRPr lang="en-US"/>
        </a:p>
      </dgm:t>
    </dgm:pt>
    <dgm:pt modelId="{5805EE2A-94D2-4B55-B396-C3F85D25A087}" type="sibTrans" cxnId="{36D8E39F-D2EE-4764-AA0B-314BF929716E}">
      <dgm:prSet/>
      <dgm:spPr/>
      <dgm:t>
        <a:bodyPr/>
        <a:lstStyle/>
        <a:p>
          <a:endParaRPr lang="en-US"/>
        </a:p>
      </dgm:t>
    </dgm:pt>
    <dgm:pt modelId="{D37A9E49-A8A4-466A-9916-DA0F2C563951}">
      <dgm:prSet custT="1"/>
      <dgm:spPr/>
      <dgm:t>
        <a:bodyPr/>
        <a:lstStyle/>
        <a:p>
          <a:r>
            <a:rPr lang="en-US" sz="2300" dirty="0"/>
            <a:t>1 projector/screen</a:t>
          </a:r>
        </a:p>
      </dgm:t>
    </dgm:pt>
    <dgm:pt modelId="{55C736DA-A9AA-4BBE-8D6A-6AFA6359BD31}" type="parTrans" cxnId="{C1EE6160-4DFB-4523-8836-322CEA4E0835}">
      <dgm:prSet/>
      <dgm:spPr/>
      <dgm:t>
        <a:bodyPr/>
        <a:lstStyle/>
        <a:p>
          <a:endParaRPr lang="en-US"/>
        </a:p>
      </dgm:t>
    </dgm:pt>
    <dgm:pt modelId="{62F60BAE-1614-4775-8285-FF6066D45202}" type="sibTrans" cxnId="{C1EE6160-4DFB-4523-8836-322CEA4E0835}">
      <dgm:prSet/>
      <dgm:spPr/>
      <dgm:t>
        <a:bodyPr/>
        <a:lstStyle/>
        <a:p>
          <a:endParaRPr lang="en-US"/>
        </a:p>
      </dgm:t>
    </dgm:pt>
    <dgm:pt modelId="{FB5D2713-3237-4C72-AD5B-5D9A56E37446}">
      <dgm:prSet custT="1"/>
      <dgm:spPr/>
      <dgm:t>
        <a:bodyPr/>
        <a:lstStyle/>
        <a:p>
          <a:r>
            <a:rPr lang="en-US" sz="2300" dirty="0"/>
            <a:t>2 tables mics</a:t>
          </a:r>
        </a:p>
      </dgm:t>
    </dgm:pt>
    <dgm:pt modelId="{7CA856DF-5B6F-41FB-A00D-E48884A92A86}" type="parTrans" cxnId="{6AF49CF3-EB3C-4908-A7A8-81F6FA624C23}">
      <dgm:prSet/>
      <dgm:spPr/>
      <dgm:t>
        <a:bodyPr/>
        <a:lstStyle/>
        <a:p>
          <a:endParaRPr lang="en-US"/>
        </a:p>
      </dgm:t>
    </dgm:pt>
    <dgm:pt modelId="{68FC01D3-79C8-4CA0-BBDB-C26644F70A71}" type="sibTrans" cxnId="{6AF49CF3-EB3C-4908-A7A8-81F6FA624C23}">
      <dgm:prSet/>
      <dgm:spPr/>
      <dgm:t>
        <a:bodyPr/>
        <a:lstStyle/>
        <a:p>
          <a:endParaRPr lang="en-US"/>
        </a:p>
      </dgm:t>
    </dgm:pt>
    <dgm:pt modelId="{03436B95-2C52-427B-BFFC-71EF5D7AB12B}">
      <dgm:prSet custT="1"/>
      <dgm:spPr/>
      <dgm:t>
        <a:bodyPr/>
        <a:lstStyle/>
        <a:p>
          <a:r>
            <a:rPr lang="en-US" sz="2300" dirty="0"/>
            <a:t>1 or 2 floor mics</a:t>
          </a:r>
        </a:p>
      </dgm:t>
    </dgm:pt>
    <dgm:pt modelId="{FA4B464D-425A-4975-A9EB-0AA94F07FB1E}" type="parTrans" cxnId="{9A1CE6A7-BB7C-44E0-9BD3-D413D7458FAC}">
      <dgm:prSet/>
      <dgm:spPr/>
      <dgm:t>
        <a:bodyPr/>
        <a:lstStyle/>
        <a:p>
          <a:endParaRPr lang="en-US"/>
        </a:p>
      </dgm:t>
    </dgm:pt>
    <dgm:pt modelId="{0E59492D-517E-4E4E-9B98-5E41651C6F43}" type="sibTrans" cxnId="{9A1CE6A7-BB7C-44E0-9BD3-D413D7458FAC}">
      <dgm:prSet/>
      <dgm:spPr/>
      <dgm:t>
        <a:bodyPr/>
        <a:lstStyle/>
        <a:p>
          <a:endParaRPr lang="en-US"/>
        </a:p>
      </dgm:t>
    </dgm:pt>
    <dgm:pt modelId="{C4DA115A-26B9-4C5E-AF9D-A84C1C0219A8}">
      <dgm:prSet/>
      <dgm:spPr/>
      <dgm:t>
        <a:bodyPr/>
        <a:lstStyle/>
        <a:p>
          <a:r>
            <a:rPr lang="en-US" sz="2300" dirty="0"/>
            <a:t>1 room microphone</a:t>
          </a:r>
        </a:p>
      </dgm:t>
    </dgm:pt>
    <dgm:pt modelId="{B0CB6F91-BBF0-440A-918F-50F801C31588}" type="parTrans" cxnId="{1AC6E0BD-6755-4AEE-9018-D9F454CB28D2}">
      <dgm:prSet/>
      <dgm:spPr/>
      <dgm:t>
        <a:bodyPr/>
        <a:lstStyle/>
        <a:p>
          <a:endParaRPr lang="en-US"/>
        </a:p>
      </dgm:t>
    </dgm:pt>
    <dgm:pt modelId="{F359634E-7737-4941-8D95-238E7042D831}" type="sibTrans" cxnId="{1AC6E0BD-6755-4AEE-9018-D9F454CB28D2}">
      <dgm:prSet/>
      <dgm:spPr/>
      <dgm:t>
        <a:bodyPr/>
        <a:lstStyle/>
        <a:p>
          <a:endParaRPr lang="en-US"/>
        </a:p>
      </dgm:t>
    </dgm:pt>
    <dgm:pt modelId="{9E9DDEBB-6E50-4D70-93F8-95B2506B8022}">
      <dgm:prSet custT="1"/>
      <dgm:spPr/>
      <dgm:t>
        <a:bodyPr/>
        <a:lstStyle/>
        <a:p>
          <a:r>
            <a:rPr lang="en-US" sz="2300" dirty="0"/>
            <a:t>Sound system </a:t>
          </a:r>
          <a:r>
            <a:rPr lang="en-US" sz="2000" dirty="0"/>
            <a:t>(speakers, sound board, etc.)</a:t>
          </a:r>
          <a:endParaRPr lang="en-US" sz="2300" dirty="0"/>
        </a:p>
      </dgm:t>
    </dgm:pt>
    <dgm:pt modelId="{67FF05AF-C1D7-4CBF-BAA6-88715F5FF15D}" type="parTrans" cxnId="{77294144-9DEE-4450-AE79-DC085F1C2C46}">
      <dgm:prSet/>
      <dgm:spPr/>
      <dgm:t>
        <a:bodyPr/>
        <a:lstStyle/>
        <a:p>
          <a:endParaRPr lang="en-US"/>
        </a:p>
      </dgm:t>
    </dgm:pt>
    <dgm:pt modelId="{9BC9C19C-09C4-4965-92C9-E56AF990413B}" type="sibTrans" cxnId="{77294144-9DEE-4450-AE79-DC085F1C2C46}">
      <dgm:prSet/>
      <dgm:spPr/>
      <dgm:t>
        <a:bodyPr/>
        <a:lstStyle/>
        <a:p>
          <a:endParaRPr lang="en-US"/>
        </a:p>
      </dgm:t>
    </dgm:pt>
    <dgm:pt modelId="{CEB98C1E-C4B8-4F03-BFB7-2B7E7D6F1D67}">
      <dgm:prSet custT="1"/>
      <dgm:spPr/>
      <dgm:t>
        <a:bodyPr/>
        <a:lstStyle/>
        <a:p>
          <a:r>
            <a:rPr lang="en-US" sz="2000" dirty="0"/>
            <a:t>Portable or speakerphone-type</a:t>
          </a:r>
        </a:p>
      </dgm:t>
    </dgm:pt>
    <dgm:pt modelId="{8D52529E-9884-4140-8742-CE2BD7F19AC2}" type="parTrans" cxnId="{98E7BC3F-2FB3-4D46-BBF9-41DAD24BC878}">
      <dgm:prSet/>
      <dgm:spPr/>
      <dgm:t>
        <a:bodyPr/>
        <a:lstStyle/>
        <a:p>
          <a:endParaRPr lang="en-US"/>
        </a:p>
      </dgm:t>
    </dgm:pt>
    <dgm:pt modelId="{459856A7-8E3C-404B-A69C-D7D621123176}" type="sibTrans" cxnId="{98E7BC3F-2FB3-4D46-BBF9-41DAD24BC878}">
      <dgm:prSet/>
      <dgm:spPr/>
      <dgm:t>
        <a:bodyPr/>
        <a:lstStyle/>
        <a:p>
          <a:endParaRPr lang="en-US"/>
        </a:p>
      </dgm:t>
    </dgm:pt>
    <dgm:pt modelId="{0837E27A-7FF0-4DD8-98AB-FA04112F01FC}" type="pres">
      <dgm:prSet presAssocID="{749132D6-6DA1-4E79-A6DC-A13D1ECE0746}" presName="Name0" presStyleCnt="0">
        <dgm:presLayoutVars>
          <dgm:dir/>
          <dgm:animLvl val="lvl"/>
          <dgm:resizeHandles val="exact"/>
        </dgm:presLayoutVars>
      </dgm:prSet>
      <dgm:spPr/>
    </dgm:pt>
    <dgm:pt modelId="{F94B57BD-E844-4DEE-8E37-9529CBA6860D}" type="pres">
      <dgm:prSet presAssocID="{CBBD2E36-436A-40C2-90F1-562DBB432962}" presName="composite" presStyleCnt="0"/>
      <dgm:spPr/>
    </dgm:pt>
    <dgm:pt modelId="{7AA718EA-CC5F-4874-A244-634EE12C46C1}" type="pres">
      <dgm:prSet presAssocID="{CBBD2E36-436A-40C2-90F1-562DBB43296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B48A1C86-4990-4705-AB63-A3035FE789CF}" type="pres">
      <dgm:prSet presAssocID="{CBBD2E36-436A-40C2-90F1-562DBB432962}" presName="desTx" presStyleLbl="alignAccFollowNode1" presStyleIdx="0" presStyleCnt="3">
        <dgm:presLayoutVars>
          <dgm:bulletEnabled val="1"/>
        </dgm:presLayoutVars>
      </dgm:prSet>
      <dgm:spPr/>
    </dgm:pt>
    <dgm:pt modelId="{A35850AF-916E-46BB-8594-564EF71E9374}" type="pres">
      <dgm:prSet presAssocID="{789889F8-9411-44C3-9FAC-E8746779FE7B}" presName="space" presStyleCnt="0"/>
      <dgm:spPr/>
    </dgm:pt>
    <dgm:pt modelId="{C72E3A2B-3CF5-4DB3-AE9E-F504C07D5255}" type="pres">
      <dgm:prSet presAssocID="{5C2753E6-9C10-4315-8CFC-5689BBD5AD6B}" presName="composite" presStyleCnt="0"/>
      <dgm:spPr/>
    </dgm:pt>
    <dgm:pt modelId="{62160EF6-2D4F-4453-B6EE-77BFBCA4D783}" type="pres">
      <dgm:prSet presAssocID="{5C2753E6-9C10-4315-8CFC-5689BBD5AD6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E2764EBB-3710-403E-9422-029E0FE5E596}" type="pres">
      <dgm:prSet presAssocID="{5C2753E6-9C10-4315-8CFC-5689BBD5AD6B}" presName="desTx" presStyleLbl="alignAccFollowNode1" presStyleIdx="1" presStyleCnt="3">
        <dgm:presLayoutVars>
          <dgm:bulletEnabled val="1"/>
        </dgm:presLayoutVars>
      </dgm:prSet>
      <dgm:spPr/>
    </dgm:pt>
    <dgm:pt modelId="{483C1128-FF74-43C7-BEA7-E18292934EEB}" type="pres">
      <dgm:prSet presAssocID="{1ED613FC-EE7E-40ED-9081-A78A2A0031E0}" presName="space" presStyleCnt="0"/>
      <dgm:spPr/>
    </dgm:pt>
    <dgm:pt modelId="{D4207E56-792E-41F5-942F-662D441FCD30}" type="pres">
      <dgm:prSet presAssocID="{10D72E33-9A81-4D7E-BCEF-5B00975F711D}" presName="composite" presStyleCnt="0"/>
      <dgm:spPr/>
    </dgm:pt>
    <dgm:pt modelId="{DF864DCF-BF6E-4155-B033-7B431FCA49FA}" type="pres">
      <dgm:prSet presAssocID="{10D72E33-9A81-4D7E-BCEF-5B00975F711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BA46E37D-99B3-4C83-A10F-F4EFB083EECE}" type="pres">
      <dgm:prSet presAssocID="{10D72E33-9A81-4D7E-BCEF-5B00975F711D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DB799302-5C11-47DA-BB05-7902E0DAF6BB}" type="presOf" srcId="{5C2753E6-9C10-4315-8CFC-5689BBD5AD6B}" destId="{62160EF6-2D4F-4453-B6EE-77BFBCA4D783}" srcOrd="0" destOrd="0" presId="urn:microsoft.com/office/officeart/2005/8/layout/hList1"/>
    <dgm:cxn modelId="{B4C98406-74A8-4235-942D-8FA0CA9AEF13}" type="presOf" srcId="{F2F46128-BD2C-44BF-B61D-91E5DECF78F4}" destId="{E2764EBB-3710-403E-9422-029E0FE5E596}" srcOrd="0" destOrd="1" presId="urn:microsoft.com/office/officeart/2005/8/layout/hList1"/>
    <dgm:cxn modelId="{7DC0C607-BBD8-4815-893D-9C26276EADF6}" type="presOf" srcId="{D283CBF8-1587-46B4-90E4-B16424BBDE9D}" destId="{E2764EBB-3710-403E-9422-029E0FE5E596}" srcOrd="0" destOrd="3" presId="urn:microsoft.com/office/officeart/2005/8/layout/hList1"/>
    <dgm:cxn modelId="{E54AE30F-0033-44D0-9219-0E80A63619FF}" type="presOf" srcId="{51340E23-2631-4380-B75C-08609D67AB66}" destId="{BA46E37D-99B3-4C83-A10F-F4EFB083EECE}" srcOrd="0" destOrd="0" presId="urn:microsoft.com/office/officeart/2005/8/layout/hList1"/>
    <dgm:cxn modelId="{EDB3E625-10CC-40A0-8CF7-FA3BE8840A8E}" srcId="{CBBD2E36-436A-40C2-90F1-562DBB432962}" destId="{9C81798B-7B29-41D7-8D8B-2777C2D8F07B}" srcOrd="4" destOrd="0" parTransId="{305FE2BE-D773-4CF3-8C77-D8F47B78D509}" sibTransId="{7DE51C58-3547-4966-A449-424960CBAD1D}"/>
    <dgm:cxn modelId="{17FAAA27-FBAF-430C-8092-ADA649CA9787}" srcId="{749132D6-6DA1-4E79-A6DC-A13D1ECE0746}" destId="{CBBD2E36-436A-40C2-90F1-562DBB432962}" srcOrd="0" destOrd="0" parTransId="{98584DD9-F855-44D6-91AD-F17DB026806C}" sibTransId="{789889F8-9411-44C3-9FAC-E8746779FE7B}"/>
    <dgm:cxn modelId="{026D1128-30F1-4690-8FD4-148F3E853261}" srcId="{5C2753E6-9C10-4315-8CFC-5689BBD5AD6B}" destId="{8FF0DEDB-5711-4166-8EFD-762E76FBC4ED}" srcOrd="0" destOrd="0" parTransId="{CC23E111-C05C-4071-A0F2-3ADF61BEADE7}" sibTransId="{66E98604-2B6A-45FD-AF42-247A479B5499}"/>
    <dgm:cxn modelId="{81B0602A-5E04-44DE-8709-23E3042B1870}" type="presOf" srcId="{03436B95-2C52-427B-BFFC-71EF5D7AB12B}" destId="{B48A1C86-4990-4705-AB63-A3035FE789CF}" srcOrd="0" destOrd="3" presId="urn:microsoft.com/office/officeart/2005/8/layout/hList1"/>
    <dgm:cxn modelId="{B8832932-E544-4A56-A466-E80F0334A626}" type="presOf" srcId="{9E9DDEBB-6E50-4D70-93F8-95B2506B8022}" destId="{BA46E37D-99B3-4C83-A10F-F4EFB083EECE}" srcOrd="0" destOrd="3" presId="urn:microsoft.com/office/officeart/2005/8/layout/hList1"/>
    <dgm:cxn modelId="{F4BEA432-FED9-467B-8EAA-567F2CA22563}" srcId="{749132D6-6DA1-4E79-A6DC-A13D1ECE0746}" destId="{10D72E33-9A81-4D7E-BCEF-5B00975F711D}" srcOrd="2" destOrd="0" parTransId="{8F694065-E096-44B5-8E61-926BCC0C5EEE}" sibTransId="{555848A2-7080-4FC5-8CE1-1B43C631E24B}"/>
    <dgm:cxn modelId="{92842F3B-C894-4C92-9A1D-247AA210F4D5}" srcId="{CBBD2E36-436A-40C2-90F1-562DBB432962}" destId="{984FDC44-296F-4D56-96F0-A99C29C76F21}" srcOrd="0" destOrd="0" parTransId="{5F552BC5-091E-43D6-BCCC-D88CFA795C9A}" sibTransId="{40049961-9CCA-4830-A5EF-6F7C38CA487B}"/>
    <dgm:cxn modelId="{98E7BC3F-2FB3-4D46-BBF9-41DAD24BC878}" srcId="{C4DA115A-26B9-4C5E-AF9D-A84C1C0219A8}" destId="{CEB98C1E-C4B8-4F03-BFB7-2B7E7D6F1D67}" srcOrd="0" destOrd="0" parTransId="{8D52529E-9884-4140-8742-CE2BD7F19AC2}" sibTransId="{459856A7-8E3C-404B-A69C-D7D621123176}"/>
    <dgm:cxn modelId="{C1EE6160-4DFB-4523-8836-322CEA4E0835}" srcId="{CBBD2E36-436A-40C2-90F1-562DBB432962}" destId="{D37A9E49-A8A4-466A-9916-DA0F2C563951}" srcOrd="1" destOrd="0" parTransId="{55C736DA-A9AA-4BBE-8D6A-6AFA6359BD31}" sibTransId="{62F60BAE-1614-4775-8285-FF6066D45202}"/>
    <dgm:cxn modelId="{77294144-9DEE-4450-AE79-DC085F1C2C46}" srcId="{10D72E33-9A81-4D7E-BCEF-5B00975F711D}" destId="{9E9DDEBB-6E50-4D70-93F8-95B2506B8022}" srcOrd="2" destOrd="0" parTransId="{67FF05AF-C1D7-4CBF-BAA6-88715F5FF15D}" sibTransId="{9BC9C19C-09C4-4965-92C9-E56AF990413B}"/>
    <dgm:cxn modelId="{64B6236A-20A3-4F68-940B-B5A84EF54EEB}" type="presOf" srcId="{D37A9E49-A8A4-466A-9916-DA0F2C563951}" destId="{B48A1C86-4990-4705-AB63-A3035FE789CF}" srcOrd="0" destOrd="1" presId="urn:microsoft.com/office/officeart/2005/8/layout/hList1"/>
    <dgm:cxn modelId="{1CD5B66A-B489-4440-8530-B71DC25311F2}" type="presOf" srcId="{8FF0DEDB-5711-4166-8EFD-762E76FBC4ED}" destId="{E2764EBB-3710-403E-9422-029E0FE5E596}" srcOrd="0" destOrd="0" presId="urn:microsoft.com/office/officeart/2005/8/layout/hList1"/>
    <dgm:cxn modelId="{7C306780-4557-4AEA-8177-E20B79B84FF1}" type="presOf" srcId="{CEB98C1E-C4B8-4F03-BFB7-2B7E7D6F1D67}" destId="{BA46E37D-99B3-4C83-A10F-F4EFB083EECE}" srcOrd="0" destOrd="2" presId="urn:microsoft.com/office/officeart/2005/8/layout/hList1"/>
    <dgm:cxn modelId="{7BEE8085-62F7-4940-896E-4AEBC2C5726D}" type="presOf" srcId="{984FDC44-296F-4D56-96F0-A99C29C76F21}" destId="{B48A1C86-4990-4705-AB63-A3035FE789CF}" srcOrd="0" destOrd="0" presId="urn:microsoft.com/office/officeart/2005/8/layout/hList1"/>
    <dgm:cxn modelId="{C7D7AB8D-0F90-4915-8987-71D9C0189DC7}" type="presOf" srcId="{E3D15114-3EC8-4E65-8D47-67CEB2FFAC8E}" destId="{E2764EBB-3710-403E-9422-029E0FE5E596}" srcOrd="0" destOrd="4" presId="urn:microsoft.com/office/officeart/2005/8/layout/hList1"/>
    <dgm:cxn modelId="{589F0A8F-3714-4520-B516-8E2907FCF5A1}" type="presOf" srcId="{8D4E3E8A-1953-4244-BC17-7735DB9E870F}" destId="{E2764EBB-3710-403E-9422-029E0FE5E596}" srcOrd="0" destOrd="2" presId="urn:microsoft.com/office/officeart/2005/8/layout/hList1"/>
    <dgm:cxn modelId="{9319469F-F8A4-4CCA-AD04-1FB024A2DE8A}" srcId="{5C2753E6-9C10-4315-8CFC-5689BBD5AD6B}" destId="{E3D15114-3EC8-4E65-8D47-67CEB2FFAC8E}" srcOrd="4" destOrd="0" parTransId="{203505AC-E221-404E-8CDD-3012DD7D5BC3}" sibTransId="{E5C3A9B8-1E3D-4874-A93B-06878AD3ED1A}"/>
    <dgm:cxn modelId="{36D8E39F-D2EE-4764-AA0B-314BF929716E}" srcId="{5C2753E6-9C10-4315-8CFC-5689BBD5AD6B}" destId="{D283CBF8-1587-46B4-90E4-B16424BBDE9D}" srcOrd="3" destOrd="0" parTransId="{10514A94-A412-430A-BE3D-1D35F665229D}" sibTransId="{5805EE2A-94D2-4B55-B396-C3F85D25A087}"/>
    <dgm:cxn modelId="{9A1CE6A7-BB7C-44E0-9BD3-D413D7458FAC}" srcId="{CBBD2E36-436A-40C2-90F1-562DBB432962}" destId="{03436B95-2C52-427B-BFFC-71EF5D7AB12B}" srcOrd="3" destOrd="0" parTransId="{FA4B464D-425A-4975-A9EB-0AA94F07FB1E}" sibTransId="{0E59492D-517E-4E4E-9B98-5E41651C6F43}"/>
    <dgm:cxn modelId="{4CF137AA-2D0A-4CEE-9FD5-58A262C0A590}" srcId="{5C2753E6-9C10-4315-8CFC-5689BBD5AD6B}" destId="{8D4E3E8A-1953-4244-BC17-7735DB9E870F}" srcOrd="2" destOrd="0" parTransId="{3DC4AC0C-BF5C-41B6-A3D5-2D6750B9F4E4}" sibTransId="{39364AA6-5E09-46E0-BDFD-70789075FBC3}"/>
    <dgm:cxn modelId="{0ECE00B5-03D9-466B-8E62-D4078FC69377}" type="presOf" srcId="{10D72E33-9A81-4D7E-BCEF-5B00975F711D}" destId="{DF864DCF-BF6E-4155-B033-7B431FCA49FA}" srcOrd="0" destOrd="0" presId="urn:microsoft.com/office/officeart/2005/8/layout/hList1"/>
    <dgm:cxn modelId="{1AC6E0BD-6755-4AEE-9018-D9F454CB28D2}" srcId="{10D72E33-9A81-4D7E-BCEF-5B00975F711D}" destId="{C4DA115A-26B9-4C5E-AF9D-A84C1C0219A8}" srcOrd="1" destOrd="0" parTransId="{B0CB6F91-BBF0-440A-918F-50F801C31588}" sibTransId="{F359634E-7737-4941-8D95-238E7042D831}"/>
    <dgm:cxn modelId="{A3E61DD6-7F65-4A80-BF20-D4C63856F9B3}" type="presOf" srcId="{9C81798B-7B29-41D7-8D8B-2777C2D8F07B}" destId="{B48A1C86-4990-4705-AB63-A3035FE789CF}" srcOrd="0" destOrd="4" presId="urn:microsoft.com/office/officeart/2005/8/layout/hList1"/>
    <dgm:cxn modelId="{23E36BD7-3469-443C-AC7F-076C92C990DA}" type="presOf" srcId="{C4DA115A-26B9-4C5E-AF9D-A84C1C0219A8}" destId="{BA46E37D-99B3-4C83-A10F-F4EFB083EECE}" srcOrd="0" destOrd="1" presId="urn:microsoft.com/office/officeart/2005/8/layout/hList1"/>
    <dgm:cxn modelId="{86BB1FDD-4D2B-457E-AF61-CB97784B7A45}" type="presOf" srcId="{CBBD2E36-436A-40C2-90F1-562DBB432962}" destId="{7AA718EA-CC5F-4874-A244-634EE12C46C1}" srcOrd="0" destOrd="0" presId="urn:microsoft.com/office/officeart/2005/8/layout/hList1"/>
    <dgm:cxn modelId="{A996DDDF-D4BE-4DB4-9220-69C64802A29B}" type="presOf" srcId="{749132D6-6DA1-4E79-A6DC-A13D1ECE0746}" destId="{0837E27A-7FF0-4DD8-98AB-FA04112F01FC}" srcOrd="0" destOrd="0" presId="urn:microsoft.com/office/officeart/2005/8/layout/hList1"/>
    <dgm:cxn modelId="{9EC1A7E0-30F9-4D38-B6ED-EC82A51A48A2}" srcId="{10D72E33-9A81-4D7E-BCEF-5B00975F711D}" destId="{51340E23-2631-4380-B75C-08609D67AB66}" srcOrd="0" destOrd="0" parTransId="{4C47668D-0692-4527-BF5E-7F691A62DCC5}" sibTransId="{5456B8EB-AC94-4B26-B593-072C8D05BAA0}"/>
    <dgm:cxn modelId="{6AF49CF3-EB3C-4908-A7A8-81F6FA624C23}" srcId="{CBBD2E36-436A-40C2-90F1-562DBB432962}" destId="{FB5D2713-3237-4C72-AD5B-5D9A56E37446}" srcOrd="2" destOrd="0" parTransId="{7CA856DF-5B6F-41FB-A00D-E48884A92A86}" sibTransId="{68FC01D3-79C8-4CA0-BBDB-C26644F70A71}"/>
    <dgm:cxn modelId="{E5C0BDF8-CC32-4811-93D7-D7003ED4B86F}" srcId="{5C2753E6-9C10-4315-8CFC-5689BBD5AD6B}" destId="{F2F46128-BD2C-44BF-B61D-91E5DECF78F4}" srcOrd="1" destOrd="0" parTransId="{07EF7E69-4C4F-44A8-9EAC-F6B81BA00352}" sibTransId="{FA05A89A-1399-4F9D-81B5-82FD7D0641B8}"/>
    <dgm:cxn modelId="{6C09BAFD-F592-4A51-987C-5832A997A305}" type="presOf" srcId="{FB5D2713-3237-4C72-AD5B-5D9A56E37446}" destId="{B48A1C86-4990-4705-AB63-A3035FE789CF}" srcOrd="0" destOrd="2" presId="urn:microsoft.com/office/officeart/2005/8/layout/hList1"/>
    <dgm:cxn modelId="{984524FE-2EED-43C5-8564-F655E7941973}" srcId="{749132D6-6DA1-4E79-A6DC-A13D1ECE0746}" destId="{5C2753E6-9C10-4315-8CFC-5689BBD5AD6B}" srcOrd="1" destOrd="0" parTransId="{BE42FBBC-D30F-44F3-B93D-E0B2A51B6BA6}" sibTransId="{1ED613FC-EE7E-40ED-9081-A78A2A0031E0}"/>
    <dgm:cxn modelId="{D90471F0-FCB4-4D5C-8F27-D38EB577059A}" type="presParOf" srcId="{0837E27A-7FF0-4DD8-98AB-FA04112F01FC}" destId="{F94B57BD-E844-4DEE-8E37-9529CBA6860D}" srcOrd="0" destOrd="0" presId="urn:microsoft.com/office/officeart/2005/8/layout/hList1"/>
    <dgm:cxn modelId="{88C0C359-78C0-4FFF-AE68-2B401FE6E949}" type="presParOf" srcId="{F94B57BD-E844-4DEE-8E37-9529CBA6860D}" destId="{7AA718EA-CC5F-4874-A244-634EE12C46C1}" srcOrd="0" destOrd="0" presId="urn:microsoft.com/office/officeart/2005/8/layout/hList1"/>
    <dgm:cxn modelId="{5C7AD07B-8103-4DB8-AAC4-050551CADBF6}" type="presParOf" srcId="{F94B57BD-E844-4DEE-8E37-9529CBA6860D}" destId="{B48A1C86-4990-4705-AB63-A3035FE789CF}" srcOrd="1" destOrd="0" presId="urn:microsoft.com/office/officeart/2005/8/layout/hList1"/>
    <dgm:cxn modelId="{C29B4D36-7E8A-4964-8E1C-96522C78D23D}" type="presParOf" srcId="{0837E27A-7FF0-4DD8-98AB-FA04112F01FC}" destId="{A35850AF-916E-46BB-8594-564EF71E9374}" srcOrd="1" destOrd="0" presId="urn:microsoft.com/office/officeart/2005/8/layout/hList1"/>
    <dgm:cxn modelId="{9AE82204-5721-4CF1-94B8-F915173EFC82}" type="presParOf" srcId="{0837E27A-7FF0-4DD8-98AB-FA04112F01FC}" destId="{C72E3A2B-3CF5-4DB3-AE9E-F504C07D5255}" srcOrd="2" destOrd="0" presId="urn:microsoft.com/office/officeart/2005/8/layout/hList1"/>
    <dgm:cxn modelId="{D2A6D3E2-6898-48FD-BB09-8549EADFC6EC}" type="presParOf" srcId="{C72E3A2B-3CF5-4DB3-AE9E-F504C07D5255}" destId="{62160EF6-2D4F-4453-B6EE-77BFBCA4D783}" srcOrd="0" destOrd="0" presId="urn:microsoft.com/office/officeart/2005/8/layout/hList1"/>
    <dgm:cxn modelId="{2D9C29EA-C0B9-4E25-9085-451A791947B8}" type="presParOf" srcId="{C72E3A2B-3CF5-4DB3-AE9E-F504C07D5255}" destId="{E2764EBB-3710-403E-9422-029E0FE5E596}" srcOrd="1" destOrd="0" presId="urn:microsoft.com/office/officeart/2005/8/layout/hList1"/>
    <dgm:cxn modelId="{38EA525E-2AC7-4292-BE20-6B6C432EE389}" type="presParOf" srcId="{0837E27A-7FF0-4DD8-98AB-FA04112F01FC}" destId="{483C1128-FF74-43C7-BEA7-E18292934EEB}" srcOrd="3" destOrd="0" presId="urn:microsoft.com/office/officeart/2005/8/layout/hList1"/>
    <dgm:cxn modelId="{EAAEDBB3-005E-47C9-8F17-C4134E0414E5}" type="presParOf" srcId="{0837E27A-7FF0-4DD8-98AB-FA04112F01FC}" destId="{D4207E56-792E-41F5-942F-662D441FCD30}" srcOrd="4" destOrd="0" presId="urn:microsoft.com/office/officeart/2005/8/layout/hList1"/>
    <dgm:cxn modelId="{964C8251-26E9-4F25-A9CF-99C11B6109B4}" type="presParOf" srcId="{D4207E56-792E-41F5-942F-662D441FCD30}" destId="{DF864DCF-BF6E-4155-B033-7B431FCA49FA}" srcOrd="0" destOrd="0" presId="urn:microsoft.com/office/officeart/2005/8/layout/hList1"/>
    <dgm:cxn modelId="{86651066-4665-4E25-979D-0DAD67AC001D}" type="presParOf" srcId="{D4207E56-792E-41F5-942F-662D441FCD30}" destId="{BA46E37D-99B3-4C83-A10F-F4EFB083EEC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A718EA-CC5F-4874-A244-634EE12C46C1}">
      <dsp:nvSpPr>
        <dsp:cNvPr id="0" name=""/>
        <dsp:cNvSpPr/>
      </dsp:nvSpPr>
      <dsp:spPr>
        <a:xfrm>
          <a:off x="3154" y="11194"/>
          <a:ext cx="3076060" cy="1152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Big meetings </a:t>
          </a:r>
          <a:br>
            <a:rPr lang="en-US" sz="2400" kern="1200" dirty="0"/>
          </a:br>
          <a:r>
            <a:rPr lang="en-US" sz="2000" kern="1200" dirty="0"/>
            <a:t>(≥ 100, e.g., WG plenaries)</a:t>
          </a:r>
          <a:endParaRPr lang="en-US" sz="2400" kern="1200" dirty="0"/>
        </a:p>
      </dsp:txBody>
      <dsp:txXfrm>
        <a:off x="3154" y="11194"/>
        <a:ext cx="3076060" cy="1152000"/>
      </dsp:txXfrm>
    </dsp:sp>
    <dsp:sp modelId="{B48A1C86-4990-4705-AB63-A3035FE789CF}">
      <dsp:nvSpPr>
        <dsp:cNvPr id="0" name=""/>
        <dsp:cNvSpPr/>
      </dsp:nvSpPr>
      <dsp:spPr>
        <a:xfrm>
          <a:off x="3154" y="1163194"/>
          <a:ext cx="3076060" cy="285823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Head table (4)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1 projector/screen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2 tables mics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1 or 2 floor mics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Sound system </a:t>
          </a:r>
          <a:r>
            <a:rPr lang="en-US" sz="2000" kern="1200" dirty="0"/>
            <a:t>(speakers, sound board, etc.)</a:t>
          </a:r>
          <a:endParaRPr lang="en-US" sz="2500" kern="1200" dirty="0"/>
        </a:p>
      </dsp:txBody>
      <dsp:txXfrm>
        <a:off x="3154" y="1163194"/>
        <a:ext cx="3076060" cy="2858231"/>
      </dsp:txXfrm>
    </dsp:sp>
    <dsp:sp modelId="{62160EF6-2D4F-4453-B6EE-77BFBCA4D783}">
      <dsp:nvSpPr>
        <dsp:cNvPr id="0" name=""/>
        <dsp:cNvSpPr/>
      </dsp:nvSpPr>
      <dsp:spPr>
        <a:xfrm>
          <a:off x="3509864" y="11194"/>
          <a:ext cx="3076060" cy="1152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Medium meetings</a:t>
          </a:r>
          <a:br>
            <a:rPr lang="en-US" sz="2400" kern="1200" dirty="0"/>
          </a:br>
          <a:r>
            <a:rPr lang="en-US" sz="2000" kern="1200" dirty="0"/>
            <a:t>(35-100, e.g., Task Forces)</a:t>
          </a:r>
          <a:endParaRPr lang="en-US" sz="2400" kern="1200" dirty="0"/>
        </a:p>
      </dsp:txBody>
      <dsp:txXfrm>
        <a:off x="3509864" y="11194"/>
        <a:ext cx="3076060" cy="1152000"/>
      </dsp:txXfrm>
    </dsp:sp>
    <dsp:sp modelId="{E2764EBB-3710-403E-9422-029E0FE5E596}">
      <dsp:nvSpPr>
        <dsp:cNvPr id="0" name=""/>
        <dsp:cNvSpPr/>
      </dsp:nvSpPr>
      <dsp:spPr>
        <a:xfrm>
          <a:off x="3509864" y="1163194"/>
          <a:ext cx="3076060" cy="2858231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Head table (2)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1 projector/screen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1 table mic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1 floor mic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Sound system </a:t>
          </a:r>
          <a:r>
            <a:rPr lang="en-US" sz="2000" kern="1200" dirty="0"/>
            <a:t>(speakers, sound board, etc.)</a:t>
          </a:r>
        </a:p>
      </dsp:txBody>
      <dsp:txXfrm>
        <a:off x="3509864" y="1163194"/>
        <a:ext cx="3076060" cy="2858231"/>
      </dsp:txXfrm>
    </dsp:sp>
    <dsp:sp modelId="{DF864DCF-BF6E-4155-B033-7B431FCA49FA}">
      <dsp:nvSpPr>
        <dsp:cNvPr id="0" name=""/>
        <dsp:cNvSpPr/>
      </dsp:nvSpPr>
      <dsp:spPr>
        <a:xfrm>
          <a:off x="7016573" y="11194"/>
          <a:ext cx="3076060" cy="1152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Smaller meetings</a:t>
          </a:r>
          <a:br>
            <a:rPr lang="en-US" sz="2600" kern="1200" dirty="0"/>
          </a:br>
          <a:r>
            <a:rPr lang="en-US" sz="2000" kern="1200" dirty="0"/>
            <a:t>(30 or less)</a:t>
          </a:r>
        </a:p>
      </dsp:txBody>
      <dsp:txXfrm>
        <a:off x="7016573" y="11194"/>
        <a:ext cx="3076060" cy="1152000"/>
      </dsp:txXfrm>
    </dsp:sp>
    <dsp:sp modelId="{BA46E37D-99B3-4C83-A10F-F4EFB083EECE}">
      <dsp:nvSpPr>
        <dsp:cNvPr id="0" name=""/>
        <dsp:cNvSpPr/>
      </dsp:nvSpPr>
      <dsp:spPr>
        <a:xfrm>
          <a:off x="7016573" y="1163194"/>
          <a:ext cx="3076060" cy="2858231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U-shaped or board meeting setup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1 room microphone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Portable or speakerphone-type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Sound system </a:t>
          </a:r>
          <a:r>
            <a:rPr lang="en-US" sz="2000" kern="1200" dirty="0"/>
            <a:t>(speakers, sound board, etc.)</a:t>
          </a:r>
          <a:endParaRPr lang="en-US" sz="2300" kern="1200" dirty="0"/>
        </a:p>
      </dsp:txBody>
      <dsp:txXfrm>
        <a:off x="7016573" y="1163194"/>
        <a:ext cx="3076060" cy="2858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20B1A-4B2C-4DEB-B0DB-1C8E2CA23F2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20E66-3E20-4C54-B90D-4D59CC21F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2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DDCF4-6744-4F22-A904-968F1C77B1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407747-792E-4ECD-AEFC-5512437CF4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75351C-66E4-41F1-929B-12EF1AE35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C996-F675-4E7D-A961-F301AAF96289}" type="datetime1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8AB24-438B-4FCD-9813-CB35F0B8C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4F251-C03A-4190-969D-F6A0BC401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57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C6D48-D4FC-47C9-A431-B79CE07B3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7072DE-E210-49AB-9CA9-F3A80BFC5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571C4-41CE-4998-810F-298B9D7B7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BD269-E4BC-4688-9E5E-0847D6EEB714}" type="datetime1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479E5-2974-4CE3-B4C3-E934F0FBC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43DC7-4F6A-40BD-B568-66D54E45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95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F7A345-58FD-4632-B425-D094C04349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D0BC5B-7424-48B1-998F-DC52F1D16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0BC8C-8E02-465C-8A1C-7C4FFACAE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E153-CC1E-46CF-82F7-F5C18E7B349D}" type="datetime1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2EA11-FAC2-4F1D-AE00-6F9C823A5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8D6BD-6098-4AB2-B5A2-304A0DB40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1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7AB7-9AD0-4F05-BEB1-A0B4B621D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C30F5-D88F-40B8-BD29-8C77E0963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F10DD-0CFB-41A1-AC05-8CBD0D577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F7D51-06FC-47B2-8F14-F25597DD0C64}" type="datetime1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B9754-2469-4DCB-9AD7-1572E7A95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2866E-191E-404B-B1A3-24E7F9B87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5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9FFC9-0708-4D63-9BF0-BA265EBC4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AFD39A-255E-4B58-884B-6668AB8D5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024AE-804A-4BFC-A024-E081780F1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2FDB7-47D5-49B7-9C06-EC8B571A1D81}" type="datetime1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B22E0-3D5D-4A78-86F9-C9E2C310C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97D97-E56B-4961-ADF0-7D9F11EAE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9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6A8B7-944C-4835-AEE1-A075B95B2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88FD8-9854-4494-BF1B-612DC911E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E89754-ED5C-4B08-BFC0-6AAD6203C8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1ABCE-5E4C-4B4A-A006-4279D1E05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1053-4865-4943-8ABB-132D54A60E46}" type="datetime1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3254E2-D53B-4304-BDB9-3FEA33B01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ec-22-0082-00-00EC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79CDC7-AC07-4D6F-823E-5FA401D62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6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2F883-A9FD-4742-B104-DA0B0F11B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CCD81-D5E6-4EC8-9644-6AC9CC8FF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E2864C-FF6C-4B16-9998-6C48F384D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2E1E91-53C2-436D-8C75-D8D380E953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20EDB1-2F5E-4C0E-8553-3F87D4AFA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1A3E44-DDC5-4134-8248-086FBFDB3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C441-79BD-40FB-A1A7-5F76A31D2281}" type="datetime1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BC54B1-024A-4D77-B257-D8E802932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ec-22-0082-00-00EC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DA5AD6-EC6C-4DF5-9B5F-B80707D33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4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32F39-8AA6-475F-A264-06A37485D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C61EC8-FC64-4270-ADAA-49865BCFB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EAD3-BCDA-4D4C-9BC2-B382B5CC3EB9}" type="datetime1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094A61-D6EF-4F13-840B-3847544C2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ec-22-0082-00-00EC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A8B10-7E2B-47BD-97ED-6BB96D241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5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1E5732-D6CE-4008-BA35-8253DE0E1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815C-1E85-4D5F-9950-3EC76894E36B}" type="datetime1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3098CD-036E-4C46-B6DF-88AE8BC3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ec-22-0082-00-00EC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0A5BC-C0D8-4586-B794-28D3B80C2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8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4EA24-D557-43C0-96CD-70F4CF527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19737-0FB2-4704-BDA5-DB1DA2B7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E68964-5298-438A-B07D-5E962A79C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C193-9070-4703-9C28-FF5848F10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4923-E7E5-4180-9D3F-36CC5C659E45}" type="datetime1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C4E3EE-C000-4163-B361-F051B32F8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ec-22-0082-00-00EC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3E88CB-02DD-4DFD-80F1-5E7ED0297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5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DC9DA-09C0-4D58-9E69-C212103A8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438EB2-B14B-40C0-B9B6-5FFF0272D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04AA5-31A6-420F-AA11-4ED7AB564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93595-EB65-453D-ABE1-121EE9E7D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381D-CE06-4E16-A031-BCEB493D631C}" type="datetime1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C6C6B3-6987-4C11-9333-415C74BA2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ec-22-0082-00-00EC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6136B-B398-4D1E-8D6A-96DB85CF9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7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CB100F-B534-453C-A019-B83C45F39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2BF8C-09A8-448F-817D-DC7A2D805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84294-FA97-4A47-BDEE-9CE42286F0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CB7C6-7B1C-4F6C-8E7C-82EE6533ABA5}" type="datetime1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84EEB-3774-492B-81AA-8ACA77A192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ec-22-0082-00-00EC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3215B-E7FB-456A-95EE-BEF8B7F2BD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40DEC-26C5-4558-AE04-FC65BBAE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7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2F33A-F3DE-402D-973C-C8BA47BA49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Mixed Mode Ad Hoc</a:t>
            </a:r>
            <a:br>
              <a:rPr lang="en-US" dirty="0"/>
            </a:br>
            <a:r>
              <a:rPr lang="en-US" dirty="0"/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01CA99-C203-4661-B740-495E9B992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/>
          <a:lstStyle/>
          <a:p>
            <a:r>
              <a:rPr lang="en-US" dirty="0"/>
              <a:t>G. Zimmerman 4/12/2022</a:t>
            </a:r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ec-22-0082-00-00EC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CAC20-D30D-41D5-AA25-1A5601D98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C91C-DBAE-42C3-8E9E-ABC1F3BAD714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6E606-1964-4C5D-8A60-7E9BB1832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ec-22-0082-00-00EC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3D639-2F38-4F7E-89E4-6EE89AB48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399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FDE9E-B37F-4F36-B193-9F1A53FD9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Meeting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48219-9226-4B27-865C-A49B554C6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Subgroup meeting size &amp; needs will need to be set in advance of the meeting</a:t>
            </a:r>
          </a:p>
          <a:p>
            <a:pPr lvl="1"/>
            <a:r>
              <a:rPr lang="en-US" dirty="0"/>
              <a:t>Poll your groups… * need typical, not worst-case</a:t>
            </a:r>
          </a:p>
          <a:p>
            <a:pPr lvl="1"/>
            <a:r>
              <a:rPr lang="en-US" dirty="0"/>
              <a:t>Communicate to your Working Group’s meeting planning representative</a:t>
            </a:r>
          </a:p>
          <a:p>
            <a:pPr lvl="1"/>
            <a:r>
              <a:rPr lang="en-US" dirty="0"/>
              <a:t>Need soon…  Email forthcoming to WG chairs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1D8F1-B2B9-4BD4-B49D-D2FF9863B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0058A-6B74-4895-8149-EADA44D3E6B6}" type="datetime1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D4605-3707-4C99-BE35-824C61F85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BA1D5-0C31-4581-BEC2-B29BAEA6E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71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D61C6-3860-46D4-8C1B-AA0175033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Key Points/Goals/Reminders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4F5D6-149A-4137-B156-2F8CDAE8C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Meeting is to be run as an in-person meeting.</a:t>
            </a:r>
          </a:p>
          <a:p>
            <a:pPr lvl="1"/>
            <a:r>
              <a:rPr lang="en-US" dirty="0"/>
              <a:t>Local time zone schedule for meetings</a:t>
            </a:r>
          </a:p>
          <a:p>
            <a:pPr lvl="1"/>
            <a:r>
              <a:rPr lang="en-US" dirty="0"/>
              <a:t>Local participants attend as an in-person meeting</a:t>
            </a:r>
          </a:p>
          <a:p>
            <a:pPr lvl="1"/>
            <a:r>
              <a:rPr lang="en-US" dirty="0"/>
              <a:t>Remote access is provided to remote participants to view/present/interact similarly to on-line meetings (best effort)</a:t>
            </a:r>
          </a:p>
          <a:p>
            <a:pPr lvl="0"/>
            <a:r>
              <a:rPr lang="en-US" dirty="0"/>
              <a:t>In-person participants are admonished (stronger than encouraged) to stay OFF the </a:t>
            </a:r>
            <a:r>
              <a:rPr lang="en-US" dirty="0" err="1"/>
              <a:t>Webex</a:t>
            </a:r>
            <a:r>
              <a:rPr lang="en-US" dirty="0"/>
              <a:t>/zoom/teams/conference tool of your choice</a:t>
            </a:r>
          </a:p>
          <a:p>
            <a:pPr lvl="0"/>
            <a:r>
              <a:rPr lang="en-US" dirty="0"/>
              <a:t>Presentation/room computer is logged into conference tool (ideally from a volunteer-supplied PC), and projector is showing web-conferencing tool view</a:t>
            </a:r>
          </a:p>
          <a:p>
            <a:pPr lvl="0"/>
            <a:r>
              <a:rPr lang="en-US" dirty="0"/>
              <a:t>A chair, vice-chair, or designate, is logged into the conference tool and monitoring the queue (based on experience this is probably a second room log in, since monitoring the queue doesn’t work well when presenting) – this person manages the online queue for the chair to integrate with the floor queue.</a:t>
            </a:r>
          </a:p>
          <a:p>
            <a:pPr lvl="0"/>
            <a:r>
              <a:rPr lang="en-US" dirty="0"/>
              <a:t>Audio comes from a floor mic or the chair/</a:t>
            </a:r>
            <a:r>
              <a:rPr lang="en-US" dirty="0" err="1"/>
              <a:t>dias</a:t>
            </a:r>
            <a:r>
              <a:rPr lang="en-US" dirty="0"/>
              <a:t> mic which is mixed into room speakers and outgoing sound by the sound board.</a:t>
            </a:r>
          </a:p>
          <a:p>
            <a:pPr lvl="0"/>
            <a:r>
              <a:rPr lang="en-US" dirty="0"/>
              <a:t>Working groups need to decide voting rules, etc. for subgroups (some use different rules for electronic meetings than in person – what to use for hybrid?)</a:t>
            </a:r>
          </a:p>
          <a:p>
            <a:pPr lvl="0"/>
            <a:r>
              <a:rPr lang="en-US" dirty="0"/>
              <a:t>Meeting Planning/Exec Secretary/Treasurer will provide an update after the EC meeting test-run in May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B4E11-0260-4BA5-A39B-F7C901D76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FF17-2B8C-40C9-B51A-B5E9F097AED3}" type="datetime1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DC2DE-8461-4CEC-BD8C-81BA78AF9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AB2CA-F59E-4299-9EC6-932CD5023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C3E2A-6D6F-4D9F-902C-44C53E687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Meeting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6B0AB-0C4F-4674-A4D3-C3AB5BDB2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Communicate July meeting mixed-mode plans</a:t>
            </a:r>
          </a:p>
          <a:p>
            <a:pPr lvl="0"/>
            <a:r>
              <a:rPr lang="en-US" dirty="0"/>
              <a:t>Identify volunteer interfaces (e.g. computer adapters) needed</a:t>
            </a:r>
          </a:p>
          <a:p>
            <a:pPr lvl="0"/>
            <a:r>
              <a:rPr lang="en-US" dirty="0"/>
              <a:t>Identify key points of volunteer training</a:t>
            </a:r>
          </a:p>
          <a:p>
            <a:pPr lvl="0"/>
            <a:r>
              <a:rPr lang="en-US" dirty="0"/>
              <a:t>Identify any key points to test on EC dry run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C914EC-AA14-4BB1-AFEC-C0CEE76C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0871-2DDA-4316-88E5-0902D1556A7E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E3B0372-BC50-411E-A78E-A08C2A13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ec-22-0082-00-00EC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0735F3B-0FFE-4E95-88BA-5A3C2F2CF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653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CEAD7-FC86-4A8E-B38D-64A527D8F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– from Guidelines doc</a:t>
            </a:r>
            <a:br>
              <a:rPr lang="en-US" dirty="0"/>
            </a:br>
            <a:r>
              <a:rPr lang="en-US" dirty="0"/>
              <a:t>	Reminder from prior work…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85D0E-F60C-4ECB-90E4-BBF7A28D7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‘Webcast live meeting’ model (Not ‘Co-located virtual)</a:t>
            </a:r>
          </a:p>
          <a:p>
            <a:pPr lvl="1"/>
            <a:r>
              <a:rPr lang="en-US" dirty="0"/>
              <a:t>Guiding principle – including remote participants should minimally impact the nature of the face-to-face meeting</a:t>
            </a:r>
          </a:p>
          <a:p>
            <a:r>
              <a:rPr lang="en-US" dirty="0"/>
              <a:t>Leave long-term decisions open</a:t>
            </a:r>
          </a:p>
          <a:p>
            <a:pPr lvl="1"/>
            <a:r>
              <a:rPr lang="en-US" dirty="0"/>
              <a:t>Not discussing in this meeting</a:t>
            </a:r>
          </a:p>
          <a:p>
            <a:r>
              <a:rPr lang="en-US" dirty="0"/>
              <a:t>Leave policy decisions for the EC if they wish to set them</a:t>
            </a:r>
          </a:p>
          <a:p>
            <a:pPr lvl="1"/>
            <a:r>
              <a:rPr lang="en-US" dirty="0"/>
              <a:t>Not discussing in this meeting</a:t>
            </a:r>
          </a:p>
          <a:p>
            <a:r>
              <a:rPr lang="en-US" dirty="0"/>
              <a:t>Rely on Chair to control the conversation in the room</a:t>
            </a:r>
          </a:p>
          <a:p>
            <a:r>
              <a:rPr lang="en-US" dirty="0"/>
              <a:t>Participants can give presentations, question/debate, and vote remotely or in person</a:t>
            </a:r>
          </a:p>
          <a:p>
            <a:pPr lvl="1"/>
            <a:r>
              <a:rPr lang="en-US" dirty="0"/>
              <a:t>Chair/mixed-mode manager will monitor &amp; provide access</a:t>
            </a:r>
          </a:p>
          <a:p>
            <a:pPr lvl="1"/>
            <a:r>
              <a:rPr lang="en-US" dirty="0"/>
              <a:t>NO VIDEO from room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AD721-3D77-4B00-8263-3B21890FF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813B-C0E3-4463-9F21-02E627173487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F92F2-27AF-4B2B-8DE7-15EAF1B35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ec-22-0082-00-00EC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B3846-0871-48E4-8545-C7635521F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191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4F5D6-014E-4967-9F85-FDF2B9DDD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30CC6-15BF-417A-AF9E-78300C4C2535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9D1F7-6668-4C4B-AA62-0199E9256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ec-22-0082-00-00EC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0C692-08D3-425E-8DB2-8A8B111B0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4</a:t>
            </a:fld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340AC8F-CCC7-494B-BEF6-5F1632ADC0C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209800" y="510064"/>
            <a:ext cx="7632303" cy="5846286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80B1EF8-8114-4AB1-B466-3593C4425B17}"/>
              </a:ext>
            </a:extLst>
          </p:cNvPr>
          <p:cNvSpPr txBox="1"/>
          <p:nvPr/>
        </p:nvSpPr>
        <p:spPr>
          <a:xfrm>
            <a:off x="568287" y="140732"/>
            <a:ext cx="622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April 2022 Exec Secretary Report 802-EC-22-0080-01</a:t>
            </a:r>
          </a:p>
        </p:txBody>
      </p:sp>
    </p:spTree>
    <p:extLst>
      <p:ext uri="{BB962C8B-B14F-4D97-AF65-F5344CB8AC3E}">
        <p14:creationId xmlns:p14="http://schemas.microsoft.com/office/powerpoint/2010/main" val="4107761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DB10D-0078-4334-B72F-461DC371E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325F-5C63-4B0C-9FD6-638FD426B712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C591C-AB32-4653-8F89-76C988490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ec-22-0082-00-00EC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3A067-18AE-4691-8915-34A47A879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5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0AAD2E-60E8-4E1C-B323-B4B7EF85A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066" y="510064"/>
            <a:ext cx="7858964" cy="59323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6EE57CE-0494-4E30-A76C-690860585ACB}"/>
              </a:ext>
            </a:extLst>
          </p:cNvPr>
          <p:cNvSpPr txBox="1"/>
          <p:nvPr/>
        </p:nvSpPr>
        <p:spPr>
          <a:xfrm>
            <a:off x="568287" y="140732"/>
            <a:ext cx="622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April 2022 Exec Secretary Report 802-EC-22-0080-01</a:t>
            </a:r>
          </a:p>
        </p:txBody>
      </p:sp>
    </p:spTree>
    <p:extLst>
      <p:ext uri="{BB962C8B-B14F-4D97-AF65-F5344CB8AC3E}">
        <p14:creationId xmlns:p14="http://schemas.microsoft.com/office/powerpoint/2010/main" val="3744165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DB10D-0078-4334-B72F-461DC371E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722D-BC84-4606-9314-CC4E16343C96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C591C-AB32-4653-8F89-76C988490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ec-22-0082-00-00EC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3A067-18AE-4691-8915-34A47A879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6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7F3DC7-E0EC-483B-9866-E43786BA5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765" y="510064"/>
            <a:ext cx="7848344" cy="593764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E2FB805-2ABD-4CFD-BAE1-867C47600596}"/>
              </a:ext>
            </a:extLst>
          </p:cNvPr>
          <p:cNvSpPr txBox="1"/>
          <p:nvPr/>
        </p:nvSpPr>
        <p:spPr>
          <a:xfrm>
            <a:off x="568287" y="140732"/>
            <a:ext cx="622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April 2022 Exec Secretary Report 802-EC-22-0080-01</a:t>
            </a:r>
          </a:p>
        </p:txBody>
      </p:sp>
    </p:spTree>
    <p:extLst>
      <p:ext uri="{BB962C8B-B14F-4D97-AF65-F5344CB8AC3E}">
        <p14:creationId xmlns:p14="http://schemas.microsoft.com/office/powerpoint/2010/main" val="370445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0D54587-A47A-4CC2-89CA-323F601B4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Details/Presentation/Voting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28E9BF-58F9-457A-AABA-FBA31BE5C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306" y="1825625"/>
            <a:ext cx="10921388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WG Chair needs to identify a point person to host the ‘room computer’ for each meeting (block - e.g., WG, Task Force, etc.)</a:t>
            </a:r>
          </a:p>
          <a:p>
            <a:pPr lvl="1"/>
            <a:r>
              <a:rPr lang="en-US" dirty="0"/>
              <a:t>One computer per meeting (block) plugged into the presentation</a:t>
            </a:r>
          </a:p>
          <a:p>
            <a:pPr lvl="2"/>
            <a:r>
              <a:rPr lang="en-US" dirty="0"/>
              <a:t>Don’t want to be switching presenter computers</a:t>
            </a:r>
          </a:p>
          <a:p>
            <a:pPr lvl="2"/>
            <a:r>
              <a:rPr lang="en-US" dirty="0"/>
              <a:t>Connected to conference tool</a:t>
            </a:r>
          </a:p>
          <a:p>
            <a:pPr lvl="2"/>
            <a:r>
              <a:rPr lang="en-US" dirty="0"/>
              <a:t>Computer interface requirements: – HDMI + optional audio-jack (to be finalized)</a:t>
            </a:r>
          </a:p>
          <a:p>
            <a:r>
              <a:rPr lang="en-US" dirty="0"/>
              <a:t>WG Chair needs to determine and communicate document upload requirements so that the room computer can access it</a:t>
            </a:r>
          </a:p>
          <a:p>
            <a:pPr lvl="1"/>
            <a:r>
              <a:rPr lang="en-US" dirty="0"/>
              <a:t>Preferably with deadline before start of meeting</a:t>
            </a:r>
          </a:p>
          <a:p>
            <a:pPr lvl="1"/>
            <a:r>
              <a:rPr lang="en-US" dirty="0"/>
              <a:t>For example – upload to mentor, or to chair for posting to website</a:t>
            </a:r>
          </a:p>
          <a:p>
            <a:r>
              <a:rPr lang="en-US" dirty="0"/>
              <a:t>WG Chair to decide and communicate rules and logistics for voting and participation (e.g., WG voters only?  All in room?)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300" b="1" i="1" dirty="0"/>
              <a:t>Please let Face-to-Face, Exec Secretary &amp; Treasurer know any assumed needs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5A64DF-5B8F-484D-98F8-F1D803C32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C37A-F73A-4B04-B07D-8BDB9CC89D65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87C849-16F3-4B43-A52F-2C53A71AD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ec-22-0082-00-00EC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F449E0-001E-49E2-97BF-1A1923628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67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DDEF810-FBAE-4C80-B905-316331395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 46">
            <a:extLst>
              <a:ext uri="{FF2B5EF4-FFF2-40B4-BE49-F238E27FC236}">
                <a16:creationId xmlns:a16="http://schemas.microsoft.com/office/drawing/2014/main" id="{FD8C7A0F-D774-4978-AA9C-7E703C2F4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344168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Freeform 47">
            <a:extLst>
              <a:ext uri="{FF2B5EF4-FFF2-40B4-BE49-F238E27FC236}">
                <a16:creationId xmlns:a16="http://schemas.microsoft.com/office/drawing/2014/main" id="{61C7310A-3A42-4F75-8058-7F39E52B1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344168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7D88313-56C7-45D8-8D97-2F5CCBF996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1544897" cy="11795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A0294B-796D-4271-8A1F-F6AD4C45D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88894"/>
            <a:ext cx="10306520" cy="88073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Draft Room Resource Allocation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EFD14-4CBA-4DB9-9709-FFF52F90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5528" y="6382512"/>
            <a:ext cx="6757416" cy="32004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00" dirty="0"/>
              <a:t>ec-22-0082-00-00EC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6BDAB-7686-40A3-9831-EFA3BB4761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717536" y="6382512"/>
            <a:ext cx="2825496" cy="320040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482CD7DF-71EB-4932-B0B5-64B1D0EC241C}" type="datetime1">
              <a:rPr lang="en-US" sz="1000" smtClean="0"/>
              <a:t>4/12/2022</a:t>
            </a:fld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11818-F4B6-4AAE-9D25-699C39C59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1440DEC-26C5-4558-AE04-FC65BBAE57C6}" type="slidenum">
              <a:rPr lang="en-US" sz="1000"/>
              <a:pPr>
                <a:spcAft>
                  <a:spcPts val="600"/>
                </a:spcAft>
              </a:pPr>
              <a:t>8</a:t>
            </a:fld>
            <a:endParaRPr lang="en-US" sz="1000" dirty="0"/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164A9561-7C79-C536-3547-173703954F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266027"/>
              </p:ext>
            </p:extLst>
          </p:nvPr>
        </p:nvGraphicFramePr>
        <p:xfrm>
          <a:off x="1047280" y="2189664"/>
          <a:ext cx="10095789" cy="4032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3912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2E8B7-3C67-4F81-9AFB-5D43160D1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and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1C5C5-42B8-449C-A2A5-2C65FD8C6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with EC members on site during May telecon</a:t>
            </a:r>
          </a:p>
          <a:p>
            <a:r>
              <a:rPr lang="en-US" dirty="0"/>
              <a:t>Training session with short-deck (provided to WG chairs) in Mid June (try for first week of June)</a:t>
            </a:r>
          </a:p>
          <a:p>
            <a:pPr lvl="1"/>
            <a:r>
              <a:rPr lang="en-US" dirty="0"/>
              <a:t>Suggested for meeting leaders (TF chairs, vice chairs, etc.)</a:t>
            </a:r>
          </a:p>
          <a:p>
            <a:pPr lvl="1"/>
            <a:r>
              <a:rPr lang="en-US" dirty="0"/>
              <a:t>Discussion of key questions (to be filled in):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E96B4-C621-4004-9EA3-FB73AC41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1CE3-925A-4CAA-9BD6-711686E75DC5}" type="datetime1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FAFFB-1310-40D2-BC2C-9D957061A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ec-22-0082-00-00EC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99148-BCFD-48AD-BFF5-4F29D3B8F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0DEC-26C5-4558-AE04-FC65BBAE57C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0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797</Words>
  <Application>Microsoft Office PowerPoint</Application>
  <PresentationFormat>Widescreen</PresentationFormat>
  <Paragraphs>106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Office Theme</vt:lpstr>
      <vt:lpstr>Mixed Mode Ad Hoc Agenda</vt:lpstr>
      <vt:lpstr>Meeting Goals</vt:lpstr>
      <vt:lpstr>Assumptions – from Guidelines doc  Reminder from prior work…</vt:lpstr>
      <vt:lpstr>PowerPoint Presentation</vt:lpstr>
      <vt:lpstr>PowerPoint Presentation</vt:lpstr>
      <vt:lpstr>PowerPoint Presentation</vt:lpstr>
      <vt:lpstr>Meeting Details/Presentation/Voting</vt:lpstr>
      <vt:lpstr>Draft Room Resource Allocation</vt:lpstr>
      <vt:lpstr>Testing and Training</vt:lpstr>
      <vt:lpstr>Further Meeting Details</vt:lpstr>
      <vt:lpstr>Summary of Key Points/Goals/Reminders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Mixed Mode Ad Hoc Agenda</dc:title>
  <dc:creator>George Zimmerman</dc:creator>
  <cp:lastModifiedBy>George Zimmerman</cp:lastModifiedBy>
  <cp:revision>29</cp:revision>
  <dcterms:created xsi:type="dcterms:W3CDTF">2021-07-27T16:35:01Z</dcterms:created>
  <dcterms:modified xsi:type="dcterms:W3CDTF">2022-04-12T17:51:23Z</dcterms:modified>
</cp:coreProperties>
</file>