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78" r:id="rId2"/>
    <p:sldId id="342" r:id="rId3"/>
    <p:sldId id="344" r:id="rId4"/>
    <p:sldId id="349" r:id="rId5"/>
    <p:sldId id="350" r:id="rId6"/>
    <p:sldId id="348" r:id="rId7"/>
    <p:sldId id="351" r:id="rId8"/>
    <p:sldId id="381" r:id="rId9"/>
    <p:sldId id="382" r:id="rId10"/>
    <p:sldId id="383" r:id="rId11"/>
    <p:sldId id="385" r:id="rId12"/>
    <p:sldId id="386" r:id="rId13"/>
    <p:sldId id="387" r:id="rId14"/>
    <p:sldId id="390" r:id="rId15"/>
    <p:sldId id="361" r:id="rId16"/>
    <p:sldId id="388" r:id="rId17"/>
    <p:sldId id="364" r:id="rId18"/>
    <p:sldId id="38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99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FF0B4-97F7-4B21-963F-9920EFC227C4}" v="52" dt="2022-04-05T18:48:15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08" autoAdjust="0"/>
    <p:restoredTop sz="88412" autoAdjust="0"/>
  </p:normalViewPr>
  <p:slideViewPr>
    <p:cSldViewPr>
      <p:cViewPr varScale="1">
        <p:scale>
          <a:sx n="79" d="100"/>
          <a:sy n="79" d="100"/>
        </p:scale>
        <p:origin x="600" y="84"/>
      </p:cViewPr>
      <p:guideLst/>
    </p:cSldViewPr>
  </p:slideViewPr>
  <p:outlineViewPr>
    <p:cViewPr>
      <p:scale>
        <a:sx n="33" d="100"/>
        <a:sy n="33" d="100"/>
      </p:scale>
      <p:origin x="0" y="-2095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F0AFF0B4-97F7-4B21-963F-9920EFC227C4}"/>
    <pc:docChg chg="undo custSel addSld delSld modSld sldOrd modMainMaster delSection modSection">
      <pc:chgData name="Jon Rosdahl" userId="2820f357-2dd4-4127-8713-e0bfde0fd756" providerId="ADAL" clId="{F0AFF0B4-97F7-4B21-963F-9920EFC227C4}" dt="2022-04-05T18:48:37.252" v="1206" actId="20577"/>
      <pc:docMkLst>
        <pc:docMk/>
      </pc:docMkLst>
      <pc:sldChg chg="modSp mod">
        <pc:chgData name="Jon Rosdahl" userId="2820f357-2dd4-4127-8713-e0bfde0fd756" providerId="ADAL" clId="{F0AFF0B4-97F7-4B21-963F-9920EFC227C4}" dt="2022-04-05T17:47:34.572" v="16" actId="6549"/>
        <pc:sldMkLst>
          <pc:docMk/>
          <pc:sldMk cId="0" sldId="278"/>
        </pc:sldMkLst>
        <pc:spChg chg="mod">
          <ac:chgData name="Jon Rosdahl" userId="2820f357-2dd4-4127-8713-e0bfde0fd756" providerId="ADAL" clId="{F0AFF0B4-97F7-4B21-963F-9920EFC227C4}" dt="2022-04-05T17:47:34.572" v="16" actId="6549"/>
          <ac:spMkLst>
            <pc:docMk/>
            <pc:sldMk cId="0" sldId="278"/>
            <ac:spMk id="111620" creationId="{53B2155B-CFEF-47E6-921E-45594A6364EC}"/>
          </ac:spMkLst>
        </pc:spChg>
      </pc:sldChg>
      <pc:sldChg chg="modSp mod">
        <pc:chgData name="Jon Rosdahl" userId="2820f357-2dd4-4127-8713-e0bfde0fd756" providerId="ADAL" clId="{F0AFF0B4-97F7-4B21-963F-9920EFC227C4}" dt="2022-04-05T18:28:45.885" v="1053" actId="20577"/>
        <pc:sldMkLst>
          <pc:docMk/>
          <pc:sldMk cId="0" sldId="342"/>
        </pc:sldMkLst>
        <pc:spChg chg="mod">
          <ac:chgData name="Jon Rosdahl" userId="2820f357-2dd4-4127-8713-e0bfde0fd756" providerId="ADAL" clId="{F0AFF0B4-97F7-4B21-963F-9920EFC227C4}" dt="2022-04-05T17:50:32.135" v="75" actId="6549"/>
          <ac:spMkLst>
            <pc:docMk/>
            <pc:sldMk cId="0" sldId="342"/>
            <ac:spMk id="273413" creationId="{F9A6CCE4-BC0A-4194-9F6C-63D8359E4152}"/>
          </ac:spMkLst>
        </pc:spChg>
        <pc:spChg chg="mod">
          <ac:chgData name="Jon Rosdahl" userId="2820f357-2dd4-4127-8713-e0bfde0fd756" providerId="ADAL" clId="{F0AFF0B4-97F7-4B21-963F-9920EFC227C4}" dt="2022-04-05T18:28:45.885" v="1053" actId="20577"/>
          <ac:spMkLst>
            <pc:docMk/>
            <pc:sldMk cId="0" sldId="342"/>
            <ac:spMk id="273414" creationId="{A8DD74F1-78FD-43C5-92B7-9C87A242921B}"/>
          </ac:spMkLst>
        </pc:spChg>
      </pc:sldChg>
      <pc:sldChg chg="del ord">
        <pc:chgData name="Jon Rosdahl" userId="2820f357-2dd4-4127-8713-e0bfde0fd756" providerId="ADAL" clId="{F0AFF0B4-97F7-4B21-963F-9920EFC227C4}" dt="2022-04-05T17:59:03.079" v="257" actId="47"/>
        <pc:sldMkLst>
          <pc:docMk/>
          <pc:sldMk cId="0" sldId="343"/>
        </pc:sldMkLst>
      </pc:sldChg>
      <pc:sldChg chg="modSp mod">
        <pc:chgData name="Jon Rosdahl" userId="2820f357-2dd4-4127-8713-e0bfde0fd756" providerId="ADAL" clId="{F0AFF0B4-97F7-4B21-963F-9920EFC227C4}" dt="2022-04-05T17:52:59.642" v="83" actId="6549"/>
        <pc:sldMkLst>
          <pc:docMk/>
          <pc:sldMk cId="2306598344" sldId="344"/>
        </pc:sldMkLst>
        <pc:spChg chg="mod">
          <ac:chgData name="Jon Rosdahl" userId="2820f357-2dd4-4127-8713-e0bfde0fd756" providerId="ADAL" clId="{F0AFF0B4-97F7-4B21-963F-9920EFC227C4}" dt="2022-04-05T17:52:59.642" v="83" actId="6549"/>
          <ac:spMkLst>
            <pc:docMk/>
            <pc:sldMk cId="2306598344" sldId="344"/>
            <ac:spMk id="3" creationId="{06C2C8B8-206C-4A99-8624-93A2C2F3839F}"/>
          </ac:spMkLst>
        </pc:spChg>
      </pc:sldChg>
      <pc:sldChg chg="del">
        <pc:chgData name="Jon Rosdahl" userId="2820f357-2dd4-4127-8713-e0bfde0fd756" providerId="ADAL" clId="{F0AFF0B4-97F7-4B21-963F-9920EFC227C4}" dt="2022-04-05T17:53:14" v="84" actId="47"/>
        <pc:sldMkLst>
          <pc:docMk/>
          <pc:sldMk cId="1066793553" sldId="347"/>
        </pc:sldMkLst>
      </pc:sldChg>
      <pc:sldChg chg="modSp mod">
        <pc:chgData name="Jon Rosdahl" userId="2820f357-2dd4-4127-8713-e0bfde0fd756" providerId="ADAL" clId="{F0AFF0B4-97F7-4B21-963F-9920EFC227C4}" dt="2022-04-05T17:54:12.139" v="181" actId="20577"/>
        <pc:sldMkLst>
          <pc:docMk/>
          <pc:sldMk cId="3425996458" sldId="349"/>
        </pc:sldMkLst>
        <pc:spChg chg="mod">
          <ac:chgData name="Jon Rosdahl" userId="2820f357-2dd4-4127-8713-e0bfde0fd756" providerId="ADAL" clId="{F0AFF0B4-97F7-4B21-963F-9920EFC227C4}" dt="2022-04-05T17:54:12.139" v="181" actId="20577"/>
          <ac:spMkLst>
            <pc:docMk/>
            <pc:sldMk cId="3425996458" sldId="349"/>
            <ac:spMk id="3" creationId="{6532B60D-9BAD-4732-BC59-3D7F9C8F7C3E}"/>
          </ac:spMkLst>
        </pc:spChg>
      </pc:sldChg>
      <pc:sldChg chg="modSp mod ord">
        <pc:chgData name="Jon Rosdahl" userId="2820f357-2dd4-4127-8713-e0bfde0fd756" providerId="ADAL" clId="{F0AFF0B4-97F7-4B21-963F-9920EFC227C4}" dt="2022-04-05T18:29:34.539" v="1062" actId="14"/>
        <pc:sldMkLst>
          <pc:docMk/>
          <pc:sldMk cId="2843269439" sldId="350"/>
        </pc:sldMkLst>
        <pc:spChg chg="mod">
          <ac:chgData name="Jon Rosdahl" userId="2820f357-2dd4-4127-8713-e0bfde0fd756" providerId="ADAL" clId="{F0AFF0B4-97F7-4B21-963F-9920EFC227C4}" dt="2022-04-05T18:29:34.539" v="1062" actId="14"/>
          <ac:spMkLst>
            <pc:docMk/>
            <pc:sldMk cId="2843269439" sldId="350"/>
            <ac:spMk id="2" creationId="{826B286A-735B-4EAB-B47B-955D713EC1B9}"/>
          </ac:spMkLst>
        </pc:spChg>
        <pc:spChg chg="mod">
          <ac:chgData name="Jon Rosdahl" userId="2820f357-2dd4-4127-8713-e0bfde0fd756" providerId="ADAL" clId="{F0AFF0B4-97F7-4B21-963F-9920EFC227C4}" dt="2022-04-05T18:29:02.627" v="1055" actId="404"/>
          <ac:spMkLst>
            <pc:docMk/>
            <pc:sldMk cId="2843269439" sldId="350"/>
            <ac:spMk id="3" creationId="{F9657F8A-5834-4BD7-8DBC-9537F96B52F6}"/>
          </ac:spMkLst>
        </pc:spChg>
      </pc:sldChg>
      <pc:sldChg chg="del">
        <pc:chgData name="Jon Rosdahl" userId="2820f357-2dd4-4127-8713-e0bfde0fd756" providerId="ADAL" clId="{F0AFF0B4-97F7-4B21-963F-9920EFC227C4}" dt="2022-04-05T17:54:40.568" v="186" actId="47"/>
        <pc:sldMkLst>
          <pc:docMk/>
          <pc:sldMk cId="302269111" sldId="353"/>
        </pc:sldMkLst>
      </pc:sldChg>
      <pc:sldChg chg="del">
        <pc:chgData name="Jon Rosdahl" userId="2820f357-2dd4-4127-8713-e0bfde0fd756" providerId="ADAL" clId="{F0AFF0B4-97F7-4B21-963F-9920EFC227C4}" dt="2022-04-05T17:57:23.448" v="248" actId="47"/>
        <pc:sldMkLst>
          <pc:docMk/>
          <pc:sldMk cId="4063178888" sldId="354"/>
        </pc:sldMkLst>
      </pc:sldChg>
      <pc:sldChg chg="del">
        <pc:chgData name="Jon Rosdahl" userId="2820f357-2dd4-4127-8713-e0bfde0fd756" providerId="ADAL" clId="{F0AFF0B4-97F7-4B21-963F-9920EFC227C4}" dt="2022-04-05T17:57:27.174" v="249" actId="47"/>
        <pc:sldMkLst>
          <pc:docMk/>
          <pc:sldMk cId="2637911134" sldId="355"/>
        </pc:sldMkLst>
      </pc:sldChg>
      <pc:sldChg chg="del ord">
        <pc:chgData name="Jon Rosdahl" userId="2820f357-2dd4-4127-8713-e0bfde0fd756" providerId="ADAL" clId="{F0AFF0B4-97F7-4B21-963F-9920EFC227C4}" dt="2022-04-05T18:02:07.530" v="325" actId="47"/>
        <pc:sldMkLst>
          <pc:docMk/>
          <pc:sldMk cId="3327692416" sldId="358"/>
        </pc:sldMkLst>
      </pc:sldChg>
      <pc:sldChg chg="modSp mod ord">
        <pc:chgData name="Jon Rosdahl" userId="2820f357-2dd4-4127-8713-e0bfde0fd756" providerId="ADAL" clId="{F0AFF0B4-97F7-4B21-963F-9920EFC227C4}" dt="2022-04-05T18:48:15.541" v="1197" actId="20577"/>
        <pc:sldMkLst>
          <pc:docMk/>
          <pc:sldMk cId="3930213174" sldId="361"/>
        </pc:sldMkLst>
        <pc:spChg chg="mod">
          <ac:chgData name="Jon Rosdahl" userId="2820f357-2dd4-4127-8713-e0bfde0fd756" providerId="ADAL" clId="{F0AFF0B4-97F7-4B21-963F-9920EFC227C4}" dt="2022-04-05T18:48:15.541" v="1197" actId="20577"/>
          <ac:spMkLst>
            <pc:docMk/>
            <pc:sldMk cId="3930213174" sldId="361"/>
            <ac:spMk id="2" creationId="{3B456A26-5AC0-460A-B58C-483C046095D4}"/>
          </ac:spMkLst>
        </pc:spChg>
        <pc:spChg chg="mod">
          <ac:chgData name="Jon Rosdahl" userId="2820f357-2dd4-4127-8713-e0bfde0fd756" providerId="ADAL" clId="{F0AFF0B4-97F7-4B21-963F-9920EFC227C4}" dt="2022-04-05T18:01:59.590" v="324" actId="20577"/>
          <ac:spMkLst>
            <pc:docMk/>
            <pc:sldMk cId="3930213174" sldId="361"/>
            <ac:spMk id="3" creationId="{9BF971EA-11F7-4220-82C3-C7DF638F2823}"/>
          </ac:spMkLst>
        </pc:spChg>
      </pc:sldChg>
      <pc:sldChg chg="modSp mod ord">
        <pc:chgData name="Jon Rosdahl" userId="2820f357-2dd4-4127-8713-e0bfde0fd756" providerId="ADAL" clId="{F0AFF0B4-97F7-4B21-963F-9920EFC227C4}" dt="2022-04-05T18:18:42.971" v="650" actId="14100"/>
        <pc:sldMkLst>
          <pc:docMk/>
          <pc:sldMk cId="1625426209" sldId="364"/>
        </pc:sldMkLst>
        <pc:spChg chg="mod">
          <ac:chgData name="Jon Rosdahl" userId="2820f357-2dd4-4127-8713-e0bfde0fd756" providerId="ADAL" clId="{F0AFF0B4-97F7-4B21-963F-9920EFC227C4}" dt="2022-04-05T18:18:42.971" v="650" actId="14100"/>
          <ac:spMkLst>
            <pc:docMk/>
            <pc:sldMk cId="1625426209" sldId="364"/>
            <ac:spMk id="3" creationId="{525B05BD-7D76-4BA9-823D-345110519248}"/>
          </ac:spMkLst>
        </pc:spChg>
      </pc:sldChg>
      <pc:sldChg chg="del ord">
        <pc:chgData name="Jon Rosdahl" userId="2820f357-2dd4-4127-8713-e0bfde0fd756" providerId="ADAL" clId="{F0AFF0B4-97F7-4B21-963F-9920EFC227C4}" dt="2022-04-05T17:58:40.476" v="255" actId="2696"/>
        <pc:sldMkLst>
          <pc:docMk/>
          <pc:sldMk cId="1248015820" sldId="365"/>
        </pc:sldMkLst>
      </pc:sldChg>
      <pc:sldChg chg="del ord">
        <pc:chgData name="Jon Rosdahl" userId="2820f357-2dd4-4127-8713-e0bfde0fd756" providerId="ADAL" clId="{F0AFF0B4-97F7-4B21-963F-9920EFC227C4}" dt="2022-04-05T17:58:44.972" v="256" actId="2696"/>
        <pc:sldMkLst>
          <pc:docMk/>
          <pc:sldMk cId="445168374" sldId="367"/>
        </pc:sldMkLst>
      </pc:sldChg>
      <pc:sldChg chg="del ord">
        <pc:chgData name="Jon Rosdahl" userId="2820f357-2dd4-4127-8713-e0bfde0fd756" providerId="ADAL" clId="{F0AFF0B4-97F7-4B21-963F-9920EFC227C4}" dt="2022-04-05T17:59:05.022" v="258" actId="47"/>
        <pc:sldMkLst>
          <pc:docMk/>
          <pc:sldMk cId="2761304245" sldId="377"/>
        </pc:sldMkLst>
      </pc:sldChg>
      <pc:sldChg chg="del ord">
        <pc:chgData name="Jon Rosdahl" userId="2820f357-2dd4-4127-8713-e0bfde0fd756" providerId="ADAL" clId="{F0AFF0B4-97F7-4B21-963F-9920EFC227C4}" dt="2022-04-05T17:59:06.430" v="259" actId="47"/>
        <pc:sldMkLst>
          <pc:docMk/>
          <pc:sldMk cId="30510218" sldId="380"/>
        </pc:sldMkLst>
      </pc:sldChg>
      <pc:sldChg chg="del">
        <pc:chgData name="Jon Rosdahl" userId="2820f357-2dd4-4127-8713-e0bfde0fd756" providerId="ADAL" clId="{F0AFF0B4-97F7-4B21-963F-9920EFC227C4}" dt="2022-04-05T17:57:35.731" v="250" actId="47"/>
        <pc:sldMkLst>
          <pc:docMk/>
          <pc:sldMk cId="33290225" sldId="384"/>
        </pc:sldMkLst>
      </pc:sldChg>
      <pc:sldChg chg="modSp mod ord">
        <pc:chgData name="Jon Rosdahl" userId="2820f357-2dd4-4127-8713-e0bfde0fd756" providerId="ADAL" clId="{F0AFF0B4-97F7-4B21-963F-9920EFC227C4}" dt="2022-04-05T18:11:03.620" v="381" actId="20577"/>
        <pc:sldMkLst>
          <pc:docMk/>
          <pc:sldMk cId="3143028189" sldId="385"/>
        </pc:sldMkLst>
        <pc:spChg chg="mod">
          <ac:chgData name="Jon Rosdahl" userId="2820f357-2dd4-4127-8713-e0bfde0fd756" providerId="ADAL" clId="{F0AFF0B4-97F7-4B21-963F-9920EFC227C4}" dt="2022-04-05T18:11:03.620" v="381" actId="20577"/>
          <ac:spMkLst>
            <pc:docMk/>
            <pc:sldMk cId="3143028189" sldId="385"/>
            <ac:spMk id="3" creationId="{0162754F-F2DC-45EF-AC4E-D3E3D8B46057}"/>
          </ac:spMkLst>
        </pc:spChg>
      </pc:sldChg>
      <pc:sldChg chg="del ord">
        <pc:chgData name="Jon Rosdahl" userId="2820f357-2dd4-4127-8713-e0bfde0fd756" providerId="ADAL" clId="{F0AFF0B4-97F7-4B21-963F-9920EFC227C4}" dt="2022-04-05T17:59:16.910" v="260" actId="47"/>
        <pc:sldMkLst>
          <pc:docMk/>
          <pc:sldMk cId="2763477991" sldId="386"/>
        </pc:sldMkLst>
      </pc:sldChg>
      <pc:sldChg chg="modSp new mod">
        <pc:chgData name="Jon Rosdahl" userId="2820f357-2dd4-4127-8713-e0bfde0fd756" providerId="ADAL" clId="{F0AFF0B4-97F7-4B21-963F-9920EFC227C4}" dt="2022-04-05T18:11:42.530" v="383" actId="14"/>
        <pc:sldMkLst>
          <pc:docMk/>
          <pc:sldMk cId="2843732484" sldId="386"/>
        </pc:sldMkLst>
        <pc:spChg chg="mod">
          <ac:chgData name="Jon Rosdahl" userId="2820f357-2dd4-4127-8713-e0bfde0fd756" providerId="ADAL" clId="{F0AFF0B4-97F7-4B21-963F-9920EFC227C4}" dt="2022-04-05T18:07:23.844" v="374" actId="404"/>
          <ac:spMkLst>
            <pc:docMk/>
            <pc:sldMk cId="2843732484" sldId="386"/>
            <ac:spMk id="2" creationId="{223C4605-186D-4F02-8ED0-5B72E0382B99}"/>
          </ac:spMkLst>
        </pc:spChg>
        <pc:spChg chg="mod">
          <ac:chgData name="Jon Rosdahl" userId="2820f357-2dd4-4127-8713-e0bfde0fd756" providerId="ADAL" clId="{F0AFF0B4-97F7-4B21-963F-9920EFC227C4}" dt="2022-04-05T18:11:42.530" v="383" actId="14"/>
          <ac:spMkLst>
            <pc:docMk/>
            <pc:sldMk cId="2843732484" sldId="386"/>
            <ac:spMk id="3" creationId="{9AE6E3BD-9945-4081-ACBD-CC5598F41639}"/>
          </ac:spMkLst>
        </pc:spChg>
      </pc:sldChg>
      <pc:sldChg chg="del ord">
        <pc:chgData name="Jon Rosdahl" userId="2820f357-2dd4-4127-8713-e0bfde0fd756" providerId="ADAL" clId="{F0AFF0B4-97F7-4B21-963F-9920EFC227C4}" dt="2022-04-05T17:58:33.923" v="254" actId="2696"/>
        <pc:sldMkLst>
          <pc:docMk/>
          <pc:sldMk cId="3712239211" sldId="387"/>
        </pc:sldMkLst>
      </pc:sldChg>
      <pc:sldChg chg="addSp delSp modSp new mod">
        <pc:chgData name="Jon Rosdahl" userId="2820f357-2dd4-4127-8713-e0bfde0fd756" providerId="ADAL" clId="{F0AFF0B4-97F7-4B21-963F-9920EFC227C4}" dt="2022-04-05T18:46:37.476" v="1167" actId="15"/>
        <pc:sldMkLst>
          <pc:docMk/>
          <pc:sldMk cId="3777135817" sldId="387"/>
        </pc:sldMkLst>
        <pc:spChg chg="mod">
          <ac:chgData name="Jon Rosdahl" userId="2820f357-2dd4-4127-8713-e0bfde0fd756" providerId="ADAL" clId="{F0AFF0B4-97F7-4B21-963F-9920EFC227C4}" dt="2022-04-05T18:37:39.724" v="1072" actId="6549"/>
          <ac:spMkLst>
            <pc:docMk/>
            <pc:sldMk cId="3777135817" sldId="387"/>
            <ac:spMk id="2" creationId="{44F67E5B-FC5F-410F-90AD-44DD659D6C27}"/>
          </ac:spMkLst>
        </pc:spChg>
        <pc:spChg chg="mod">
          <ac:chgData name="Jon Rosdahl" userId="2820f357-2dd4-4127-8713-e0bfde0fd756" providerId="ADAL" clId="{F0AFF0B4-97F7-4B21-963F-9920EFC227C4}" dt="2022-04-05T18:46:37.476" v="1167" actId="15"/>
          <ac:spMkLst>
            <pc:docMk/>
            <pc:sldMk cId="3777135817" sldId="387"/>
            <ac:spMk id="3" creationId="{0380485A-EBA2-400E-97C1-D9E8725AE8E7}"/>
          </ac:spMkLst>
        </pc:spChg>
        <pc:spChg chg="add del">
          <ac:chgData name="Jon Rosdahl" userId="2820f357-2dd4-4127-8713-e0bfde0fd756" providerId="ADAL" clId="{F0AFF0B4-97F7-4B21-963F-9920EFC227C4}" dt="2022-04-05T18:45:33.487" v="1139"/>
          <ac:spMkLst>
            <pc:docMk/>
            <pc:sldMk cId="3777135817" sldId="387"/>
            <ac:spMk id="4" creationId="{F2EDD73B-E6A3-4766-97BE-8A1E3092CD01}"/>
          </ac:spMkLst>
        </pc:spChg>
      </pc:sldChg>
      <pc:sldChg chg="addSp delSp modSp new mod">
        <pc:chgData name="Jon Rosdahl" userId="2820f357-2dd4-4127-8713-e0bfde0fd756" providerId="ADAL" clId="{F0AFF0B4-97F7-4B21-963F-9920EFC227C4}" dt="2022-04-05T18:48:37.252" v="1206" actId="20577"/>
        <pc:sldMkLst>
          <pc:docMk/>
          <pc:sldMk cId="658718765" sldId="388"/>
        </pc:sldMkLst>
        <pc:spChg chg="mod">
          <ac:chgData name="Jon Rosdahl" userId="2820f357-2dd4-4127-8713-e0bfde0fd756" providerId="ADAL" clId="{F0AFF0B4-97F7-4B21-963F-9920EFC227C4}" dt="2022-04-05T18:48:37.252" v="1206" actId="20577"/>
          <ac:spMkLst>
            <pc:docMk/>
            <pc:sldMk cId="658718765" sldId="388"/>
            <ac:spMk id="2" creationId="{C8C4C2AB-0F4B-463A-A966-8C3AD27C688C}"/>
          </ac:spMkLst>
        </pc:spChg>
        <pc:spChg chg="del">
          <ac:chgData name="Jon Rosdahl" userId="2820f357-2dd4-4127-8713-e0bfde0fd756" providerId="ADAL" clId="{F0AFF0B4-97F7-4B21-963F-9920EFC227C4}" dt="2022-04-05T18:16:41.255" v="564" actId="478"/>
          <ac:spMkLst>
            <pc:docMk/>
            <pc:sldMk cId="658718765" sldId="388"/>
            <ac:spMk id="3" creationId="{8126B8E4-52E1-4577-B428-ECD54E4446D5}"/>
          </ac:spMkLst>
        </pc:spChg>
        <pc:picChg chg="add">
          <ac:chgData name="Jon Rosdahl" userId="2820f357-2dd4-4127-8713-e0bfde0fd756" providerId="ADAL" clId="{F0AFF0B4-97F7-4B21-963F-9920EFC227C4}" dt="2022-04-05T18:16:45.264" v="565" actId="22"/>
          <ac:picMkLst>
            <pc:docMk/>
            <pc:sldMk cId="658718765" sldId="388"/>
            <ac:picMk id="5" creationId="{BB160F58-F033-4AEB-AB7D-C37AA5518406}"/>
          </ac:picMkLst>
        </pc:picChg>
      </pc:sldChg>
      <pc:sldChg chg="modSp new mod">
        <pc:chgData name="Jon Rosdahl" userId="2820f357-2dd4-4127-8713-e0bfde0fd756" providerId="ADAL" clId="{F0AFF0B4-97F7-4B21-963F-9920EFC227C4}" dt="2022-04-05T18:24:06.668" v="893" actId="313"/>
        <pc:sldMkLst>
          <pc:docMk/>
          <pc:sldMk cId="1547960917" sldId="389"/>
        </pc:sldMkLst>
        <pc:spChg chg="mod">
          <ac:chgData name="Jon Rosdahl" userId="2820f357-2dd4-4127-8713-e0bfde0fd756" providerId="ADAL" clId="{F0AFF0B4-97F7-4B21-963F-9920EFC227C4}" dt="2022-04-05T18:24:06.668" v="893" actId="313"/>
          <ac:spMkLst>
            <pc:docMk/>
            <pc:sldMk cId="1547960917" sldId="389"/>
            <ac:spMk id="2" creationId="{3B955CF8-DCFE-498B-AA0B-9564304DC9E1}"/>
          </ac:spMkLst>
        </pc:spChg>
        <pc:spChg chg="mod">
          <ac:chgData name="Jon Rosdahl" userId="2820f357-2dd4-4127-8713-e0bfde0fd756" providerId="ADAL" clId="{F0AFF0B4-97F7-4B21-963F-9920EFC227C4}" dt="2022-04-05T18:24:00.614" v="892" actId="255"/>
          <ac:spMkLst>
            <pc:docMk/>
            <pc:sldMk cId="1547960917" sldId="389"/>
            <ac:spMk id="3" creationId="{C307942E-40A1-42FA-BE0B-CD12016712C8}"/>
          </ac:spMkLst>
        </pc:spChg>
      </pc:sldChg>
      <pc:sldChg chg="modSp add">
        <pc:chgData name="Jon Rosdahl" userId="2820f357-2dd4-4127-8713-e0bfde0fd756" providerId="ADAL" clId="{F0AFF0B4-97F7-4B21-963F-9920EFC227C4}" dt="2022-04-05T18:47:58.398" v="1189" actId="20577"/>
        <pc:sldMkLst>
          <pc:docMk/>
          <pc:sldMk cId="386168941" sldId="390"/>
        </pc:sldMkLst>
        <pc:spChg chg="mod">
          <ac:chgData name="Jon Rosdahl" userId="2820f357-2dd4-4127-8713-e0bfde0fd756" providerId="ADAL" clId="{F0AFF0B4-97F7-4B21-963F-9920EFC227C4}" dt="2022-04-05T18:47:08.726" v="1169"/>
          <ac:spMkLst>
            <pc:docMk/>
            <pc:sldMk cId="386168941" sldId="390"/>
            <ac:spMk id="2" creationId="{B3125869-7D9C-4646-962D-323184102BFA}"/>
          </ac:spMkLst>
        </pc:spChg>
        <pc:spChg chg="mod">
          <ac:chgData name="Jon Rosdahl" userId="2820f357-2dd4-4127-8713-e0bfde0fd756" providerId="ADAL" clId="{F0AFF0B4-97F7-4B21-963F-9920EFC227C4}" dt="2022-04-05T18:47:58.398" v="1189" actId="20577"/>
          <ac:spMkLst>
            <pc:docMk/>
            <pc:sldMk cId="386168941" sldId="390"/>
            <ac:spMk id="3" creationId="{B94D8247-3742-483C-B6A2-BE0CF9416333}"/>
          </ac:spMkLst>
        </pc:spChg>
      </pc:sldChg>
      <pc:sldChg chg="modSp add del">
        <pc:chgData name="Jon Rosdahl" userId="2820f357-2dd4-4127-8713-e0bfde0fd756" providerId="ADAL" clId="{F0AFF0B4-97F7-4B21-963F-9920EFC227C4}" dt="2022-04-05T18:47:11.340" v="1171" actId="2696"/>
        <pc:sldMkLst>
          <pc:docMk/>
          <pc:sldMk cId="2791004344" sldId="391"/>
        </pc:sldMkLst>
        <pc:spChg chg="mod">
          <ac:chgData name="Jon Rosdahl" userId="2820f357-2dd4-4127-8713-e0bfde0fd756" providerId="ADAL" clId="{F0AFF0B4-97F7-4B21-963F-9920EFC227C4}" dt="2022-04-05T18:47:10.549" v="1170"/>
          <ac:spMkLst>
            <pc:docMk/>
            <pc:sldMk cId="2791004344" sldId="391"/>
            <ac:spMk id="2" creationId="{02FB6A61-B059-4A3B-BAED-30D8BE844087}"/>
          </ac:spMkLst>
        </pc:spChg>
      </pc:sldChg>
      <pc:sldMasterChg chg="modSp mod modSldLayout">
        <pc:chgData name="Jon Rosdahl" userId="2820f357-2dd4-4127-8713-e0bfde0fd756" providerId="ADAL" clId="{F0AFF0B4-97F7-4B21-963F-9920EFC227C4}" dt="2022-04-05T17:49:50.035" v="40"/>
        <pc:sldMasterMkLst>
          <pc:docMk/>
          <pc:sldMasterMk cId="0" sldId="2147483657"/>
        </pc:sldMasterMkLst>
        <pc:spChg chg="mod">
          <ac:chgData name="Jon Rosdahl" userId="2820f357-2dd4-4127-8713-e0bfde0fd756" providerId="ADAL" clId="{F0AFF0B4-97F7-4B21-963F-9920EFC227C4}" dt="2022-04-05T17:49:05.918" v="38" actId="6549"/>
          <ac:spMkLst>
            <pc:docMk/>
            <pc:sldMasterMk cId="0" sldId="2147483657"/>
            <ac:spMk id="2" creationId="{92B304B0-FF60-41DC-9681-6067E5CBFFEE}"/>
          </ac:spMkLst>
        </pc:spChg>
        <pc:spChg chg="mod">
          <ac:chgData name="Jon Rosdahl" userId="2820f357-2dd4-4127-8713-e0bfde0fd756" providerId="ADAL" clId="{F0AFF0B4-97F7-4B21-963F-9920EFC227C4}" dt="2022-04-05T17:48:53.406" v="34" actId="20577"/>
          <ac:spMkLst>
            <pc:docMk/>
            <pc:sldMasterMk cId="0" sldId="2147483657"/>
            <ac:spMk id="329737" creationId="{B6922251-FEB2-42BE-A274-06E32B974A01}"/>
          </ac:spMkLst>
        </pc:spChg>
        <pc:sldLayoutChg chg="modSp mod">
          <pc:chgData name="Jon Rosdahl" userId="2820f357-2dd4-4127-8713-e0bfde0fd756" providerId="ADAL" clId="{F0AFF0B4-97F7-4B21-963F-9920EFC227C4}" dt="2022-04-05T17:49:50.035" v="40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F0AFF0B4-97F7-4B21-963F-9920EFC227C4}" dt="2022-04-05T17:49:31.245" v="39"/>
            <ac:spMkLst>
              <pc:docMk/>
              <pc:sldMasterMk cId="0" sldId="2147483657"/>
              <pc:sldLayoutMk cId="0" sldId="2147483658"/>
              <ac:spMk id="14" creationId="{ECC9A3E7-6E7E-4533-8460-17B235A06FF0}"/>
            </ac:spMkLst>
          </pc:spChg>
          <pc:spChg chg="mod">
            <ac:chgData name="Jon Rosdahl" userId="2820f357-2dd4-4127-8713-e0bfde0fd756" providerId="ADAL" clId="{F0AFF0B4-97F7-4B21-963F-9920EFC227C4}" dt="2022-04-05T17:49:50.035" v="40"/>
            <ac:spMkLst>
              <pc:docMk/>
              <pc:sldMasterMk cId="0" sldId="2147483657"/>
              <pc:sldLayoutMk cId="0" sldId="2147483658"/>
              <ac:spMk id="15" creationId="{E07C26CB-7D9D-421E-9097-1883C3DAD6F2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March 2022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EC-22/0002r2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March 2022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EC-22/0002r2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20% drop.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07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April IEEE 802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EC-22/0080r0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April IEEE 802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EC-22/0080r0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el.gc.ca/travel-covid/travel-restrictions/foreign-sept7-vaccine" TargetMode="External"/><Relationship Id="rId2" Type="http://schemas.openxmlformats.org/officeDocument/2006/relationships/hyperlink" Target="https://www.traveloffpath.com/canada-removes-testing-for-entry-as-of-april-1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p.dialoginsight.com/T/OFC4/L2S/7894/B6398/jcw4/3087/38272/DTOmLo/2/107182/ua4fePJc/I/3085/eDYxTZ.html?h=7AE7RIter62YmhGh1OCL1y0w-vv0VfB-N3kgLchNCLI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r.ieee.org/groups/802/secmail/msg27152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Executive Secretary Report for </a:t>
            </a:r>
            <a:br>
              <a:rPr lang="en-US" altLang="en-US" dirty="0"/>
            </a:br>
            <a:r>
              <a:rPr lang="en-US" altLang="en-US" dirty="0"/>
              <a:t>2022 April Telecon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B1245-D14E-4618-B777-F147BF574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 -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2EFD7-F0B4-4B95-808D-9FDE9B692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3. General requirements</a:t>
            </a:r>
          </a:p>
          <a:p>
            <a:pPr lvl="1" indent="-342900">
              <a:buAutoNum type="alphaLcPeriod"/>
            </a:pPr>
            <a:r>
              <a:rPr lang="en-US" sz="1600" dirty="0"/>
              <a:t>Local room to integrate local and remote audio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Local room to have a method of sharing remote info to local screen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No requirement for local participants to login to "see" remote information.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Explicitly preclude local participants from connecting audio to prevent audio feedback loop.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24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87145-5AF7-48EE-880D-C6312DC1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2754F-F2DC-45EF-AC4E-D3E3D8B4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211761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Updated Travel requirements April 5, 2022:</a:t>
            </a:r>
          </a:p>
          <a:p>
            <a:pPr lvl="2"/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Canada Removes Testing For Entry </a:t>
            </a:r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April 1st</a:t>
            </a:r>
            <a:endParaRPr lang="en-US" sz="200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Once the new test-free rules come into effect on April 1, 2022, 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fully vaccinated passengers will no longer need to show proof of a negative antigen or PCR test prior to boarding their flight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The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ArriveCan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app will still need to be used, as well as random testing on arrival happening at select airports”</a:t>
            </a:r>
            <a:endParaRPr lang="en-US" sz="200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000" dirty="0"/>
              <a:t>Canadian government has expanded the list of accepted vaccines to enter Canada. You can find the full list at the following link:</a:t>
            </a:r>
          </a:p>
          <a:p>
            <a:pPr lvl="2"/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https://travel.gc.ca/travel-covid/travel-restrictions/foreign-sept7-vaccine</a:t>
            </a:r>
            <a:r>
              <a:rPr lang="en-US" sz="2000" dirty="0"/>
              <a:t> </a:t>
            </a:r>
          </a:p>
          <a:p>
            <a:pPr lvl="1"/>
            <a:r>
              <a:rPr lang="en-US" sz="1600" dirty="0"/>
              <a:t>The Government of Québec announced that meetings and conventions can resume as of February 28 and can be held at full capacity as of March 14.</a:t>
            </a:r>
          </a:p>
          <a:p>
            <a:pPr lvl="2"/>
            <a:r>
              <a:rPr lang="en-US" sz="1600" dirty="0"/>
              <a:t>For the latest updates and links to resources for additional information, visit our </a:t>
            </a:r>
            <a:r>
              <a:rPr lang="en-US" sz="1600" dirty="0">
                <a:effectLst/>
                <a:hlinkClick r:id="rId4"/>
              </a:rPr>
              <a:t>COVID information page</a:t>
            </a:r>
            <a:r>
              <a:rPr lang="en-US" sz="1600" dirty="0"/>
              <a:t>.</a:t>
            </a:r>
          </a:p>
          <a:p>
            <a:pPr lvl="2"/>
            <a:r>
              <a:rPr lang="en-US" sz="1600" dirty="0"/>
              <a:t>Please check the </a:t>
            </a:r>
            <a:r>
              <a:rPr lang="en-US" sz="1600" dirty="0">
                <a:effectLst/>
                <a:hlinkClick r:id="rId4"/>
              </a:rPr>
              <a:t>COVID information page</a:t>
            </a:r>
            <a:r>
              <a:rPr lang="en-US" sz="1600" dirty="0">
                <a:effectLst/>
              </a:rPr>
              <a:t> </a:t>
            </a:r>
            <a:r>
              <a:rPr lang="en-US" sz="1600" dirty="0"/>
              <a:t>for testing and travel requirements.</a:t>
            </a:r>
            <a:endParaRPr lang="en-US" sz="20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62FE50C-0452-4070-B94E-2867E9EFE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Canadian government has expanded the list of accepted vaccines to enter Canada. You can find the full list at the following link:</a:t>
            </a:r>
            <a:endParaRPr kumimoji="0" lang="en-CA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CA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sng" strike="noStrike" cap="none" normalizeH="0" baseline="0">
                <a:ln>
                  <a:noFill/>
                </a:ln>
                <a:solidFill>
                  <a:srgbClr val="0563C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https://travel.gc.ca/travel-covid/travel-restrictions/foreign-sept7-vaccine</a:t>
            </a:r>
            <a:endParaRPr kumimoji="0" lang="en-CA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28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4605-186D-4F02-8ED0-5B72E0382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2"/>
            <a:ext cx="8229600" cy="814387"/>
          </a:xfrm>
        </p:spPr>
        <p:txBody>
          <a:bodyPr/>
          <a:lstStyle/>
          <a:p>
            <a:r>
              <a:rPr lang="en-US" sz="2800" b="1" i="0" dirty="0">
                <a:solidFill>
                  <a:srgbClr val="333333"/>
                </a:solidFill>
                <a:effectLst/>
                <a:latin typeface="Roboto Slab"/>
              </a:rPr>
              <a:t>The Latest Updates on International Gathering and Travel Restrictions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6E3BD-9945-4081-ACBD-CC5598F41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Canada has dropped pretravel testing requirements for vaccinated visitors, while New Zealand and Italy are relaxing vaccine passport rules.</a:t>
            </a:r>
          </a:p>
          <a:p>
            <a:pPr lvl="1" algn="ctr"/>
            <a:r>
              <a:rPr lang="en-US" dirty="0">
                <a:solidFill>
                  <a:srgbClr val="333333"/>
                </a:solidFill>
                <a:latin typeface="Roboto" panose="02000000000000000000" pitchFamily="2" charset="0"/>
              </a:rPr>
              <a:t>27 country status reported:</a:t>
            </a:r>
            <a:endParaRPr lang="en-US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600" dirty="0"/>
              <a:t>northstarmeetingsgroup.com/coronavirus-countries-cities-reopening-COVID-19-new-cases?utm_source=</a:t>
            </a:r>
            <a:r>
              <a:rPr lang="en-US" sz="1600" dirty="0" err="1"/>
              <a:t>eNewsletter&amp;utm_medium</a:t>
            </a:r>
            <a:r>
              <a:rPr lang="en-US" sz="1600" dirty="0"/>
              <a:t>=</a:t>
            </a:r>
            <a:r>
              <a:rPr lang="en-US" sz="1600" dirty="0" err="1"/>
              <a:t>Email&amp;utm_campaign</a:t>
            </a:r>
            <a:r>
              <a:rPr lang="en-US" sz="1600" dirty="0"/>
              <a:t>=</a:t>
            </a:r>
            <a:r>
              <a:rPr lang="en-US" sz="1600" dirty="0" err="1"/>
              <a:t>eltrMtgNews&amp;oly_enc_id</a:t>
            </a:r>
            <a:r>
              <a:rPr lang="en-US" sz="1600" dirty="0"/>
              <a:t>=0895B1365067B7U</a:t>
            </a:r>
          </a:p>
        </p:txBody>
      </p:sp>
    </p:spTree>
    <p:extLst>
      <p:ext uri="{BB962C8B-B14F-4D97-AF65-F5344CB8AC3E}">
        <p14:creationId xmlns:p14="http://schemas.microsoft.com/office/powerpoint/2010/main" val="2843732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7E5B-FC5F-410F-90AD-44DD659D6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Travel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0485A-EBA2-400E-97C1-D9E8725AE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Dawn to describe her experience of travel to Vancouver last week.</a:t>
            </a:r>
          </a:p>
          <a:p>
            <a:r>
              <a:rPr lang="en-US" sz="2000" dirty="0"/>
              <a:t>Glenn sent email to EC reflector:</a:t>
            </a:r>
          </a:p>
          <a:p>
            <a:pPr lvl="1"/>
            <a:r>
              <a:rPr lang="en-US" sz="2000" dirty="0"/>
              <a:t> </a:t>
            </a:r>
            <a:r>
              <a:rPr lang="en-US" sz="1400" dirty="0">
                <a:hlinkClick r:id="rId2"/>
              </a:rPr>
              <a:t>https://grouper.ieee.org/groups/802/secmail/msg27152.html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77135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25869-7D9C-4646-962D-32318410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Travel Experiences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D8247-3742-483C-B6A2-BE0CF9416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Email from Janos Farkas:</a:t>
            </a:r>
          </a:p>
          <a:p>
            <a:pPr lvl="1"/>
            <a:r>
              <a:rPr lang="en-US" sz="1800" dirty="0"/>
              <a:t>Perhaps some of the experiences of last week IETF might be interesting. 314 people registered on-site in Vienna, and 1114 registered remote.</a:t>
            </a:r>
          </a:p>
          <a:p>
            <a:pPr lvl="1"/>
            <a:r>
              <a:rPr lang="en-US" sz="1800" dirty="0"/>
              <a:t>A couple of emails were pointed to me from the two ietf113 lists:</a:t>
            </a:r>
          </a:p>
          <a:p>
            <a:pPr lvl="2"/>
            <a:r>
              <a:rPr lang="en-US" sz="1400" dirty="0"/>
              <a:t>https://mailarchive.ietf.org/arch/browse/113all/</a:t>
            </a:r>
          </a:p>
          <a:p>
            <a:pPr lvl="2"/>
            <a:r>
              <a:rPr lang="en-US" sz="1400" dirty="0"/>
              <a:t>https://mailarchive.ietf.org/arch/browse/113attendees/</a:t>
            </a:r>
          </a:p>
          <a:p>
            <a:pPr lvl="1"/>
            <a:r>
              <a:rPr lang="en-US" sz="1800" dirty="0"/>
              <a:t>COVID cases detected:</a:t>
            </a:r>
          </a:p>
          <a:p>
            <a:pPr lvl="2"/>
            <a:r>
              <a:rPr lang="en-US" sz="1400" dirty="0"/>
              <a:t>https://mailarchive.ietf.org/arch/msg/113all/FzVJCHsZzE4fsEg0KuqE-eACGOI/</a:t>
            </a:r>
          </a:p>
          <a:p>
            <a:pPr lvl="2"/>
            <a:r>
              <a:rPr lang="en-US" sz="1400" dirty="0"/>
              <a:t>https://mailarchive.ietf.org/arch/msg/113all/6zpyvz7Y52cLi7MhDEhqZOJgm4k/</a:t>
            </a:r>
          </a:p>
          <a:p>
            <a:pPr lvl="2"/>
            <a:r>
              <a:rPr lang="en-US" sz="1400" dirty="0"/>
              <a:t>https://mailarchive.ietf.org/arch/msg/113all/AwHw9EhbpohF8mUbysIOLZ0w-xM/</a:t>
            </a:r>
          </a:p>
          <a:p>
            <a:pPr lvl="1"/>
            <a:r>
              <a:rPr lang="en-US" sz="1800" dirty="0"/>
              <a:t>A view on hybrid meetings:</a:t>
            </a:r>
          </a:p>
          <a:p>
            <a:pPr lvl="2"/>
            <a:r>
              <a:rPr lang="en-US" sz="1400" dirty="0"/>
              <a:t>https://mailarchive.ietf.org/arch/msg/113attendees/HJfLoZviwv_gENSwl4zKxCROcgw/</a:t>
            </a:r>
          </a:p>
          <a:p>
            <a:pPr lvl="1"/>
            <a:r>
              <a:rPr lang="en-US" sz="1800" dirty="0"/>
              <a:t>More may be interesting to browse.</a:t>
            </a:r>
          </a:p>
        </p:txBody>
      </p:sp>
    </p:spTree>
    <p:extLst>
      <p:ext uri="{BB962C8B-B14F-4D97-AF65-F5344CB8AC3E}">
        <p14:creationId xmlns:p14="http://schemas.microsoft.com/office/powerpoint/2010/main" val="386168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6A26-5AC0-460A-B58C-483C0460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 for 2022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971EA-11F7-4220-82C3-C7DF638F2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111749"/>
          </a:xfrm>
        </p:spPr>
        <p:txBody>
          <a:bodyPr/>
          <a:lstStyle/>
          <a:p>
            <a:r>
              <a:rPr lang="en-US" sz="2000" dirty="0"/>
              <a:t>2. If the 2022 July Plenary Session is held in Montreal, Canada as a mixed-mode session, will you attend:</a:t>
            </a:r>
          </a:p>
          <a:p>
            <a:pPr marL="0" indent="0">
              <a:buNone/>
            </a:pPr>
            <a:r>
              <a:rPr lang="en-US" sz="2000" dirty="0"/>
              <a:t>        Attend In-person   Attend Virtually (remotely)   Will not attend plenary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802.1	34		 36		2</a:t>
            </a:r>
          </a:p>
          <a:p>
            <a:r>
              <a:rPr lang="en-US" sz="2000" dirty="0"/>
              <a:t>802.3	91		153		8</a:t>
            </a:r>
          </a:p>
          <a:p>
            <a:r>
              <a:rPr lang="en-US" sz="2000" dirty="0"/>
              <a:t>802.11	74		118		7</a:t>
            </a:r>
          </a:p>
          <a:p>
            <a:r>
              <a:rPr lang="en-US" sz="2000" dirty="0"/>
              <a:t>802.15	20		  25		1</a:t>
            </a:r>
          </a:p>
          <a:p>
            <a:r>
              <a:rPr lang="en-US" sz="2000" dirty="0"/>
              <a:t>802.18	15		    8		0</a:t>
            </a:r>
          </a:p>
          <a:p>
            <a:r>
              <a:rPr lang="en-US" sz="2000" dirty="0"/>
              <a:t>802.19	16		  14		0	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Totals	250		354  		      = 604 </a:t>
            </a:r>
          </a:p>
          <a:p>
            <a:pPr marL="0" indent="0">
              <a:buNone/>
            </a:pPr>
            <a:r>
              <a:rPr lang="en-US" sz="2000" dirty="0"/>
              <a:t>	(41% attend in person)</a:t>
            </a:r>
          </a:p>
        </p:txBody>
      </p:sp>
    </p:spTree>
    <p:extLst>
      <p:ext uri="{BB962C8B-B14F-4D97-AF65-F5344CB8AC3E}">
        <p14:creationId xmlns:p14="http://schemas.microsoft.com/office/powerpoint/2010/main" val="3930213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C2AB-0F4B-463A-A966-8C3AD27C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Sheraton Group Pickup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160F58-F033-4AEB-AB7D-C37AA5518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" y="1600200"/>
            <a:ext cx="87153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18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FF3F-93C5-496B-80C9-8193ACA82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2022 July Mixed Mode Plenary Fee Motion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B05BD-7D76-4BA9-823D-345110519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054975" cy="5111749"/>
          </a:xfrm>
        </p:spPr>
        <p:txBody>
          <a:bodyPr/>
          <a:lstStyle/>
          <a:p>
            <a:r>
              <a:rPr lang="en-US" sz="2000" dirty="0"/>
              <a:t>Motion to approve Recommended fees/dates for 2022 July IEEE 802 Mixed Mode Plenary for either in person or remote attendance: </a:t>
            </a:r>
          </a:p>
          <a:p>
            <a:pPr lvl="1"/>
            <a:r>
              <a:rPr lang="en-US" sz="2000" dirty="0"/>
              <a:t>$500 until Friday, May 20, 2022  </a:t>
            </a:r>
          </a:p>
          <a:p>
            <a:pPr lvl="1"/>
            <a:r>
              <a:rPr lang="en-US" sz="2000" dirty="0"/>
              <a:t>$700 until Friday, June 24, 2022 </a:t>
            </a:r>
          </a:p>
          <a:p>
            <a:pPr lvl="1"/>
            <a:r>
              <a:rPr lang="en-US" sz="2000" dirty="0"/>
              <a:t>$900 after Friday, June 24, 2022 </a:t>
            </a:r>
          </a:p>
          <a:p>
            <a:pPr lvl="1"/>
            <a:r>
              <a:rPr lang="en-US" sz="2000" dirty="0"/>
              <a:t>Cancellation Policy:</a:t>
            </a:r>
          </a:p>
          <a:p>
            <a:pPr lvl="2"/>
            <a:r>
              <a:rPr lang="en-US" sz="1800" dirty="0"/>
              <a:t>(fully refundable until May 20)</a:t>
            </a:r>
          </a:p>
          <a:p>
            <a:pPr lvl="2"/>
            <a:r>
              <a:rPr lang="en-US" sz="1800" dirty="0"/>
              <a:t>(refundable with $150 cancellation fee after May 20 until June 24th)</a:t>
            </a:r>
          </a:p>
          <a:p>
            <a:pPr lvl="2"/>
            <a:r>
              <a:rPr lang="en-US" sz="1800" dirty="0"/>
              <a:t>(non-refundable after June 24</a:t>
            </a:r>
            <a:r>
              <a:rPr lang="en-US" sz="1800" baseline="30000" dirty="0"/>
              <a:t>th</a:t>
            </a:r>
            <a:r>
              <a:rPr lang="en-US" sz="1800" dirty="0"/>
              <a:t>, 2022)</a:t>
            </a:r>
          </a:p>
          <a:p>
            <a:r>
              <a:rPr lang="en-US" sz="2000" dirty="0"/>
              <a:t>Moved: Rosdahl</a:t>
            </a:r>
          </a:p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: Zimmerman</a:t>
            </a:r>
          </a:p>
          <a:p>
            <a:r>
              <a:rPr lang="en-US" sz="2000" dirty="0"/>
              <a:t>Results: Motion passed 2022 March 18 802 EC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625426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55CF8-DCFE-498B-AA0B-9564304DC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Motion Rules Suspension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7942E-40A1-42FA-BE0B-CD120167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000" dirty="0"/>
              <a:t>Moved: Due to ongoing COVID-19 travel restrictions, provide the necessary additional support and equipment to facilitate the July 2022 Plenary session as mixed mode (in-person with remote participation) and suspend the following rules/procedures in the IEEE 802 LMSC Operations Manual from 09 July 2022 until 16 July 2022:</a:t>
            </a:r>
          </a:p>
          <a:p>
            <a:pPr lvl="1"/>
            <a:r>
              <a:rPr lang="en-US" sz="2000" dirty="0"/>
              <a:t>1. 4.1.3: Meetings</a:t>
            </a:r>
          </a:p>
          <a:p>
            <a:pPr lvl="2"/>
            <a:r>
              <a:rPr lang="en-US" sz="2000" dirty="0"/>
              <a:t>“The IEEE 802 LMSC meets in-person during plenary sessions.”</a:t>
            </a:r>
          </a:p>
          <a:p>
            <a:pPr lvl="1"/>
            <a:r>
              <a:rPr lang="en-US" sz="2000" dirty="0"/>
              <a:t>2. 5. IEEE 802 LMSC sessions</a:t>
            </a:r>
          </a:p>
          <a:p>
            <a:pPr lvl="2"/>
            <a:r>
              <a:rPr lang="en-US" sz="2000" dirty="0"/>
              <a:t>"All Working Group meetings during each Plenary Session shall be exclusively in-person.“</a:t>
            </a:r>
          </a:p>
          <a:p>
            <a:r>
              <a:rPr lang="en-US" sz="2000" dirty="0"/>
              <a:t>Moved: Parson</a:t>
            </a:r>
          </a:p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: Rosdahl</a:t>
            </a:r>
          </a:p>
          <a:p>
            <a:r>
              <a:rPr lang="en-US" sz="2000" dirty="0"/>
              <a:t>Results:</a:t>
            </a:r>
          </a:p>
        </p:txBody>
      </p:sp>
    </p:spTree>
    <p:extLst>
      <p:ext uri="{BB962C8B-B14F-4D97-AF65-F5344CB8AC3E}">
        <p14:creationId xmlns:p14="http://schemas.microsoft.com/office/powerpoint/2010/main" val="154796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2022 April IEEE 802 Telecon – April 5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3.01 MI Future Venue Update  Rosdahl 15</a:t>
            </a:r>
            <a:endParaRPr lang="en-US" altLang="en-US" dirty="0"/>
          </a:p>
          <a:p>
            <a:pPr marL="1371600" lvl="2" indent="-514350">
              <a:buAutoNum type="alphaLcPeriod"/>
            </a:pPr>
            <a:r>
              <a:rPr lang="en-US" altLang="en-US" dirty="0"/>
              <a:t>Future Venue Contract Status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March 2022 – Orlando Contract status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Executed/Pending Contract Report</a:t>
            </a:r>
          </a:p>
          <a:p>
            <a:pPr marL="1371600" lvl="2" indent="-514350">
              <a:buAutoNum type="alphaLcPeriod"/>
            </a:pPr>
            <a:r>
              <a:rPr lang="en-US" dirty="0"/>
              <a:t>Items to Consider for In-person Sessions</a:t>
            </a:r>
          </a:p>
          <a:p>
            <a:pPr marL="1371600" lvl="2" indent="-514350">
              <a:buAutoNum type="alphaLcPeriod"/>
            </a:pPr>
            <a:r>
              <a:rPr lang="en-US" dirty="0"/>
              <a:t>July 2022 – Montreal, Canada</a:t>
            </a:r>
          </a:p>
          <a:p>
            <a:pPr marL="1371600" lvl="2" indent="-514350">
              <a:buAutoNum type="alphaLcPeriod"/>
            </a:pPr>
            <a:r>
              <a:rPr lang="en-US" dirty="0"/>
              <a:t>Pickup report vs straw poll</a:t>
            </a:r>
          </a:p>
          <a:p>
            <a:pPr marL="1371600" lvl="2" indent="-514350">
              <a:buAutoNum type="alphaLcPeriod"/>
            </a:pPr>
            <a:r>
              <a:rPr lang="en-US" dirty="0"/>
              <a:t>Mixed Mode Meeting Rules suspension motion</a:t>
            </a:r>
          </a:p>
          <a:p>
            <a:pPr marL="971550" lvl="1" indent="-514350">
              <a:buAutoNum type="alphaLcPeriod"/>
            </a:pPr>
            <a:endParaRPr lang="en-US" dirty="0"/>
          </a:p>
          <a:p>
            <a:pPr marL="971550" lvl="1" indent="-514350">
              <a:buAutoNum type="alphaLcPeriod"/>
            </a:pPr>
            <a:endParaRPr lang="en-US" sz="2800" dirty="0"/>
          </a:p>
          <a:p>
            <a:pPr marL="971550" lvl="1" indent="-514350">
              <a:buAutoNum type="alphaLcPeriod"/>
            </a:pPr>
            <a:endParaRPr lang="en-US" altLang="en-US" dirty="0"/>
          </a:p>
          <a:p>
            <a:pPr marL="971550" lvl="1" indent="-514350">
              <a:buAutoNum type="alphaLcPeriod"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5356225"/>
          </a:xfrm>
        </p:spPr>
        <p:txBody>
          <a:bodyPr/>
          <a:lstStyle/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 – in process.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Open</a:t>
            </a:r>
          </a:p>
          <a:p>
            <a:pPr marL="800100" lvl="2" indent="0">
              <a:buNone/>
            </a:pPr>
            <a:endParaRPr lang="en-US" sz="1600" dirty="0">
              <a:highlight>
                <a:srgbClr val="99FF99"/>
              </a:highlight>
            </a:endParaRP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C18E-5564-41A4-A3A7-A0C896F9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2022 – Orlando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2B60D-9BAD-4732-BC59-3D7F9C8F7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2022 – Mar 13-19 – </a:t>
            </a:r>
            <a:r>
              <a:rPr lang="es-ES" sz="2400" dirty="0"/>
              <a:t>Hilton Orlando Lake Buena Vista, Orlando, FL, </a:t>
            </a:r>
            <a:r>
              <a:rPr lang="en-US" sz="2400" dirty="0"/>
              <a:t>United States</a:t>
            </a:r>
          </a:p>
          <a:p>
            <a:pPr lvl="1"/>
            <a:r>
              <a:rPr lang="en-US" sz="2000" dirty="0"/>
              <a:t>Contract Cancelled</a:t>
            </a:r>
          </a:p>
          <a:p>
            <a:pPr lvl="1"/>
            <a:r>
              <a:rPr lang="en-US" sz="2000" dirty="0"/>
              <a:t>Cancellation Penalty paid January 2022</a:t>
            </a:r>
          </a:p>
          <a:p>
            <a:pPr lvl="1"/>
            <a:r>
              <a:rPr lang="en-US" sz="2000" dirty="0"/>
              <a:t>Additional Meeting Contract for 2023 May Submitted for signature by Hilton Hotel on January 28.</a:t>
            </a:r>
          </a:p>
          <a:p>
            <a:pPr lvl="1"/>
            <a:r>
              <a:rPr lang="en-US" sz="2000" dirty="0"/>
              <a:t>Last week (March 28) they returned the contract with some changes that are still unacceptable. </a:t>
            </a:r>
          </a:p>
          <a:p>
            <a:pPr lvl="1"/>
            <a:r>
              <a:rPr lang="en-US" sz="2000" dirty="0"/>
              <a:t>Yesterday (April 4), they said they would revisit our suggestions.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9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86A-735B-4EAB-B47B-955D713E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algn="l"/>
            <a:r>
              <a:rPr lang="en-US" dirty="0"/>
              <a:t>Executed/Pending Contract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7F8A-5834-4BD7-8DBC-9537F96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All potential New Future Venues not already approved are on hold.</a:t>
            </a:r>
          </a:p>
          <a:p>
            <a:r>
              <a:rPr lang="en-US" sz="2400" dirty="0"/>
              <a:t>Final Signatures for Vancouver 2024 November completed (24 Jan 2022)</a:t>
            </a:r>
          </a:p>
          <a:p>
            <a:r>
              <a:rPr lang="en-US" sz="2400" dirty="0"/>
              <a:t>Final Signatures for </a:t>
            </a:r>
            <a:r>
              <a:rPr lang="en-US" sz="2400" dirty="0" err="1"/>
              <a:t>Estrel</a:t>
            </a:r>
            <a:r>
              <a:rPr lang="en-US" sz="2400" dirty="0"/>
              <a:t> Hotel, Berlin, Germany 2023 July completed (3 March 2022)</a:t>
            </a:r>
          </a:p>
          <a:p>
            <a:r>
              <a:rPr lang="en-US" sz="2400" dirty="0"/>
              <a:t>Negotiations on Madrid (2025 July) on hold for now.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26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7647F-E3CE-4C2C-B7EB-ACEE4634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Items to Consider for In-person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1D27-95F6-465D-870F-F90B6024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sz="2800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sz="2800" dirty="0"/>
              <a:t>Social Distancing impacts on meeting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0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22B20-E977-4B0B-9A06-F955DE573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FD965-2A18-4BDE-88F9-A361CB39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2022 – July 10-15 – Sheraton Le Centre Montreal, Montreal, Quebec, Canada</a:t>
            </a:r>
          </a:p>
          <a:p>
            <a:pPr lvl="1"/>
            <a:r>
              <a:rPr lang="en-US" dirty="0"/>
              <a:t>Booked prior to Covid-19 Pandemic</a:t>
            </a:r>
          </a:p>
          <a:p>
            <a:pPr lvl="1"/>
            <a:r>
              <a:rPr lang="en-US" dirty="0"/>
              <a:t>2020 July instance rebooked to 2024 July.</a:t>
            </a:r>
          </a:p>
          <a:p>
            <a:pPr lvl="1"/>
            <a:r>
              <a:rPr lang="en-US" dirty="0"/>
              <a:t>Began in December to work on logistics</a:t>
            </a:r>
          </a:p>
          <a:p>
            <a:pPr lvl="1"/>
            <a:r>
              <a:rPr lang="en-US" dirty="0"/>
              <a:t>Have been meeting every 2-3 weeks with the Hotel and onsite vendors.</a:t>
            </a:r>
          </a:p>
          <a:p>
            <a:pPr lvl="1"/>
            <a:r>
              <a:rPr lang="en-US" dirty="0"/>
              <a:t>Have shared requirements (next 3 slides).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95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41CEF-FA83-47C5-98F5-F1A1873C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 -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E6C1-F7B8-4110-96EA-0E6CE21C9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287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1. </a:t>
            </a:r>
            <a:r>
              <a:rPr lang="en-US" sz="2400" dirty="0"/>
              <a:t>Local room requirements:</a:t>
            </a:r>
          </a:p>
          <a:p>
            <a:pPr lvl="1" indent="-342900">
              <a:buAutoNum type="alphaLcPeriod"/>
            </a:pPr>
            <a:r>
              <a:rPr lang="en-US" sz="2000" dirty="0"/>
              <a:t>hear local participants (some microphones may be needed and the number is per size of room).</a:t>
            </a:r>
          </a:p>
          <a:p>
            <a:pPr lvl="1" indent="-342900">
              <a:buAutoNum type="alphaLcPeriod"/>
            </a:pPr>
            <a:r>
              <a:rPr lang="en-US" sz="2000" dirty="0"/>
              <a:t>See presentations (projection of central machine or chair's machine for local observation).</a:t>
            </a:r>
          </a:p>
          <a:p>
            <a:pPr lvl="1" indent="-342900">
              <a:buAutoNum type="alphaLcPeriod"/>
            </a:pPr>
            <a:r>
              <a:rPr lang="en-US" sz="2000" dirty="0"/>
              <a:t>Local Queue management is by lining up to microphone.</a:t>
            </a:r>
          </a:p>
          <a:p>
            <a:pPr lvl="1" indent="-342900">
              <a:buAutoNum type="alphaLcPeriod"/>
            </a:pPr>
            <a:r>
              <a:rPr lang="en-US" sz="2000" dirty="0"/>
              <a:t>Provide local audio and screen presentation to remote participants (WebEx, Zoom, Proprietary)</a:t>
            </a:r>
          </a:p>
          <a:p>
            <a:pPr lvl="1" indent="-342900">
              <a:buAutoNum type="alphaLcPeriod"/>
            </a:pPr>
            <a:r>
              <a:rPr lang="en-US" sz="2000" dirty="0"/>
              <a:t>Hear remote participants (audio from remote should seamlessly be injected in the local room.)</a:t>
            </a:r>
          </a:p>
          <a:p>
            <a:pPr lvl="1" indent="-342900">
              <a:buAutoNum type="alphaLcPeriod"/>
            </a:pPr>
            <a:r>
              <a:rPr lang="en-US" sz="2000" dirty="0"/>
              <a:t>Remote Queue management to be integrated with local participants queue (Chair may need a VP to watch and manage fair queue access)</a:t>
            </a:r>
          </a:p>
          <a:p>
            <a:pPr lvl="1" indent="-342900">
              <a:buAutoNum type="alphaLcPeriod"/>
            </a:pPr>
            <a:r>
              <a:rPr lang="en-US" sz="2000" dirty="0"/>
              <a:t>Remote presentations need to be presented to Local room. (central machine or chair's machine to project remote shared screen).</a:t>
            </a:r>
          </a:p>
        </p:txBody>
      </p:sp>
    </p:spTree>
    <p:extLst>
      <p:ext uri="{BB962C8B-B14F-4D97-AF65-F5344CB8AC3E}">
        <p14:creationId xmlns:p14="http://schemas.microsoft.com/office/powerpoint/2010/main" val="64450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EA23D-DB86-4F9A-859D-6A0A0ABCD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requirements-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004EF-392B-4090-BA25-F5447343F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8796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2. Remote access requirements:</a:t>
            </a:r>
          </a:p>
          <a:p>
            <a:pPr lvl="1" indent="-342900">
              <a:buAutoNum type="alphaLcPeriod"/>
            </a:pPr>
            <a:r>
              <a:rPr lang="en-US" sz="2000" dirty="0"/>
              <a:t>Hear local participants (Local participants need to speak into microphone to ensure injected into remote system)</a:t>
            </a:r>
          </a:p>
          <a:p>
            <a:pPr lvl="1" indent="-342900">
              <a:buAutoNum type="alphaLcPeriod"/>
            </a:pPr>
            <a:r>
              <a:rPr lang="en-US" sz="2000" dirty="0"/>
              <a:t>See Local  or Remote presentations ( projection of central machine or chair's machine into remote access tool).</a:t>
            </a:r>
          </a:p>
          <a:p>
            <a:pPr lvl="1" indent="-342900">
              <a:buAutoNum type="alphaLcPeriod"/>
            </a:pPr>
            <a:r>
              <a:rPr lang="en-US" sz="2000" dirty="0"/>
              <a:t>Request remote queue  (need to indicate desire to speak and be called on when appropriate).</a:t>
            </a:r>
          </a:p>
          <a:p>
            <a:pPr lvl="1" indent="-342900">
              <a:buAutoNum type="alphaLcPeriod"/>
            </a:pPr>
            <a:r>
              <a:rPr lang="en-US" sz="2000" dirty="0"/>
              <a:t>Speak - Need to be able to speak to the Local and remote participants</a:t>
            </a:r>
          </a:p>
          <a:p>
            <a:pPr lvl="1" indent="-342900">
              <a:buAutoNum type="alphaLcPeriod"/>
            </a:pPr>
            <a:r>
              <a:rPr lang="en-US" sz="2000" dirty="0"/>
              <a:t>Present - Need to be able to have a remote presenter (this can be done by the central machine or chair's machine or sharing of remote screen).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3352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29921</TotalTime>
  <Words>1692</Words>
  <Application>Microsoft Office PowerPoint</Application>
  <PresentationFormat>On-screen Show (4:3)</PresentationFormat>
  <Paragraphs>161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</vt:lpstr>
      <vt:lpstr>Roboto</vt:lpstr>
      <vt:lpstr>Roboto Slab</vt:lpstr>
      <vt:lpstr>Title slide</vt:lpstr>
      <vt:lpstr>Executive Secretary Report for  2022 April Telecon</vt:lpstr>
      <vt:lpstr>2022 April IEEE 802 Telecon – April 5</vt:lpstr>
      <vt:lpstr>Future Venue Contract Status</vt:lpstr>
      <vt:lpstr>March 2022 – Orlando Contract Status</vt:lpstr>
      <vt:lpstr>Executed/Pending Contract Report</vt:lpstr>
      <vt:lpstr>Items to Consider for In-person Sessions</vt:lpstr>
      <vt:lpstr>July 2022 – Montreal, Canada</vt:lpstr>
      <vt:lpstr>Mixed Mode Meeting requirements - (1)</vt:lpstr>
      <vt:lpstr>Mixed Mode Meeting requirements- (2)</vt:lpstr>
      <vt:lpstr>Mixed Mode Meeting requirements - (3)</vt:lpstr>
      <vt:lpstr>July 2022 – Montreal, Canada</vt:lpstr>
      <vt:lpstr>The Latest Updates on International Gathering and Travel Restrictions</vt:lpstr>
      <vt:lpstr>Travel Experiences</vt:lpstr>
      <vt:lpstr>Travel Experiences</vt:lpstr>
      <vt:lpstr>Straw Poll #2 for 2022 July</vt:lpstr>
      <vt:lpstr>Sheraton Group Pickup Report</vt:lpstr>
      <vt:lpstr>2022 July Mixed Mode Plenary Fee Motion </vt:lpstr>
      <vt:lpstr>Mixed Mode Motion Rules Suspension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2022 April Telecon</dc:title>
  <dc:subject>2022 IEEE 802 EC April Telecon</dc:subject>
  <dc:creator>Jon Rosdahl</dc:creator>
  <cp:keywords>Electronic Plenary</cp:keywords>
  <dc:description>Jon Rosdahl, Qualcomm</dc:description>
  <cp:lastModifiedBy>Jon Rosdahl</cp:lastModifiedBy>
  <cp:revision>12</cp:revision>
  <dcterms:created xsi:type="dcterms:W3CDTF">2021-09-07T16:57:28Z</dcterms:created>
  <dcterms:modified xsi:type="dcterms:W3CDTF">2022-04-05T18:48:44Z</dcterms:modified>
  <cp:category>April 2022</cp:category>
</cp:coreProperties>
</file>