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700" r:id="rId5"/>
    <p:sldId id="699" r:id="rId6"/>
    <p:sldId id="698" r:id="rId7"/>
    <p:sldId id="359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99" d="100"/>
          <a:sy n="99" d="100"/>
        </p:scale>
        <p:origin x="498" y="7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APR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ec-22-077-02-00EC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dirty="0"/>
            </a:br>
            <a:endParaRPr lang="en-US" sz="24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Ongoing preparations for Mixed Mode July Plenary Session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George Zimmerman will be leading the Mixed Mode ad hoc meeting next week</a:t>
            </a:r>
            <a:br>
              <a:rPr lang="en-US" sz="2000" dirty="0"/>
            </a:br>
            <a:r>
              <a:rPr lang="en-US" sz="2000" dirty="0"/>
              <a:t>	1-2pm pacific time, Tuesday 12 April 2022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802 LMSC Chair on vacation 09 through 17 April 2022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802 LMSC 1</a:t>
            </a:r>
            <a:r>
              <a:rPr lang="en-US" sz="2000" baseline="30000" dirty="0"/>
              <a:t>st</a:t>
            </a:r>
            <a:r>
              <a:rPr lang="en-US" sz="2000" dirty="0"/>
              <a:t> Vice Chair, James </a:t>
            </a:r>
            <a:r>
              <a:rPr lang="en-US" sz="2000" dirty="0" err="1"/>
              <a:t>Gilb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will be acting 802 LMSC Chair during </a:t>
            </a:r>
            <a:r>
              <a:rPr lang="en-US" sz="2000" dirty="0" err="1"/>
              <a:t>Nikolich’s</a:t>
            </a:r>
            <a:r>
              <a:rPr lang="en-US" sz="2000" dirty="0"/>
              <a:t> absence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CB5ED-9AC9-4754-8D16-B906EEB4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9298E2-FE9E-46A4-8116-A8B569E0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dirty="0"/>
              <a:t>3.07 802 Leadership Workshop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28C2AA-F056-41FA-8225-CE387A627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14189"/>
              </p:ext>
            </p:extLst>
          </p:nvPr>
        </p:nvGraphicFramePr>
        <p:xfrm>
          <a:off x="914400" y="2138681"/>
          <a:ext cx="10287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9497103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783004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9343490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0364970"/>
                    </a:ext>
                  </a:extLst>
                </a:gridCol>
                <a:gridCol w="3124202">
                  <a:extLst>
                    <a:ext uri="{9D8B030D-6E8A-4147-A177-3AD203B41FA5}">
                      <a16:colId xmlns:a16="http://schemas.microsoft.com/office/drawing/2014/main" val="10411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2022 July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Montreal Sheraton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George Zimmerman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Ben Rolfe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8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2018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Diego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John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D’Ambrosia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>
                          <a:solidFill>
                            <a:schemeClr val="tx1"/>
                          </a:solidFill>
                        </a:rPr>
                        <a:t>Glenn Parsons</a:t>
                      </a:r>
                      <a:r>
                        <a:rPr lang="en-US" strike="noStrike" baseline="0" dirty="0">
                          <a:solidFill>
                            <a:schemeClr val="tx1"/>
                          </a:solidFill>
                        </a:rPr>
                        <a:t> James </a:t>
                      </a:r>
                      <a:r>
                        <a:rPr lang="en-US" strike="noStrike" baseline="0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35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 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David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2014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Subir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Apurva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0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2013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Adrian Stephens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0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2012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Steve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Shellhammer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2011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Bruce Kraemer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Rosdahl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58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2009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Francisco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James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Geoff Thompson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4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8008"/>
            <a:ext cx="10363200" cy="1143000"/>
          </a:xfrm>
        </p:spPr>
        <p:txBody>
          <a:bodyPr/>
          <a:lstStyle/>
          <a:p>
            <a:r>
              <a:rPr lang="en-US" dirty="0"/>
              <a:t>3.07 802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430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We are overdue for an IEEE 802 LMSC Leadership Workshop.  The last one we held was in July 2018 in San Diego.  </a:t>
            </a:r>
            <a:r>
              <a:rPr lang="en-US" sz="2000" dirty="0" err="1"/>
              <a:t>Nikolich</a:t>
            </a:r>
            <a:r>
              <a:rPr lang="en-US" sz="2000" dirty="0"/>
              <a:t> suggests we hold a 1 day Leadership Workshop adjacent to the July 2022 plenary session.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George Zimmerman has offered to be co-lead, we need one more volunteer to help organize and lead it.</a:t>
            </a:r>
            <a:endParaRPr lang="en-US" sz="2800" dirty="0"/>
          </a:p>
          <a:p>
            <a:pPr marL="0" indent="0">
              <a:buNone/>
            </a:pPr>
            <a:r>
              <a:rPr lang="en-US" sz="2000" dirty="0"/>
              <a:t>Potential topics:</a:t>
            </a:r>
          </a:p>
          <a:p>
            <a:pPr marL="0" indent="0">
              <a:buNone/>
            </a:pPr>
            <a:r>
              <a:rPr lang="en-US" sz="2000" dirty="0"/>
              <a:t>a) 802 Overview and Architecture revision</a:t>
            </a:r>
          </a:p>
          <a:p>
            <a:pPr marL="0" indent="0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0" indent="0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0" indent="0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0" indent="0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0" indent="0">
              <a:buNone/>
            </a:pPr>
            <a:r>
              <a:rPr lang="en-US" sz="2000" dirty="0"/>
              <a:t>f) assess relationships with regulators, external SDOs and alliances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	Please recommend additional topics and to share your thoughts regarding holding a workshop.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July 2018 workshop minutes: https://mentor.ieee.org/802-ec/dcn/18/ec-18-0071-03-00EC-2018-leadership-conference-agenda.xlsx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6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3.02 WG/TAG chairs to send March 2022 WG/TAG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webex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attendance report to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GeorgeZ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JonR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	by 12 April 2022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3.07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JonR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to issue email requesting potential 802 Leadership Workshop attendees to confirm attendance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	by 15 April 2022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3.07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GeorgeZ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BenR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to convene 802 Leadership Workshop preparatory meeting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	not later than 29 April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259973</TotalTime>
  <Words>553</Words>
  <Application>Microsoft Office PowerPoint</Application>
  <PresentationFormat>Widescreen</PresentationFormat>
  <Paragraphs>94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IEEE 802 LMSC Executive Committee   05 APR 2022 Electronic Meeting 19:00-21:00 UTC 15:00-17:00 ET  </vt:lpstr>
      <vt:lpstr>PowerPoint Presentation</vt:lpstr>
      <vt:lpstr>3.00 Chair’s Announcements</vt:lpstr>
      <vt:lpstr>3.07 802 Leadership Workshop</vt:lpstr>
      <vt:lpstr>3.07 802 Leadership Workshop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3962</cp:revision>
  <cp:lastPrinted>2022-04-05T17:38:35Z</cp:lastPrinted>
  <dcterms:created xsi:type="dcterms:W3CDTF">2002-03-10T15:43:16Z</dcterms:created>
  <dcterms:modified xsi:type="dcterms:W3CDTF">2022-04-05T21:19:20Z</dcterms:modified>
</cp:coreProperties>
</file>