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699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99" d="100"/>
          <a:sy n="99" d="100"/>
        </p:scale>
        <p:origin x="498" y="7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05 FEB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14:00-16:00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ec-22-077-00-00EC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order/role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  <a:br>
              <a:rPr lang="en-US" dirty="0"/>
            </a:br>
            <a:endParaRPr lang="en-US" sz="2400" dirty="0"/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Ongoing preparations for Mixed Mode July Plenary Session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George Zimmerman will be leading the Mixed Mode ad hoc meeting next week</a:t>
            </a:r>
            <a:br>
              <a:rPr lang="en-US" sz="2000" dirty="0"/>
            </a:br>
            <a:r>
              <a:rPr lang="en-US" sz="2000" dirty="0"/>
              <a:t>	1-2pm pacific time, Tuesday 12 April</a:t>
            </a:r>
          </a:p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/>
              <a:t>802 LMSC Chair on vacation 09 through 17 April 2022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802 LMSC 1</a:t>
            </a:r>
            <a:r>
              <a:rPr lang="en-US" sz="2000" baseline="30000" dirty="0"/>
              <a:t>st</a:t>
            </a:r>
            <a:r>
              <a:rPr lang="en-US" sz="2000" dirty="0"/>
              <a:t> Vice Chair, James </a:t>
            </a:r>
            <a:r>
              <a:rPr lang="en-US" sz="2000" dirty="0" err="1"/>
              <a:t>Gilb</a:t>
            </a:r>
            <a:r>
              <a:rPr lang="en-US" sz="2000" dirty="0"/>
              <a:t>, will be acting 802 LMSC Chair during </a:t>
            </a:r>
            <a:r>
              <a:rPr lang="en-US" sz="2000" dirty="0" err="1"/>
              <a:t>Nikolich’s</a:t>
            </a:r>
            <a:r>
              <a:rPr lang="en-US" sz="2000" dirty="0"/>
              <a:t> absence</a:t>
            </a:r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08008"/>
            <a:ext cx="10363200" cy="1143000"/>
          </a:xfrm>
        </p:spPr>
        <p:txBody>
          <a:bodyPr/>
          <a:lstStyle/>
          <a:p>
            <a:r>
              <a:rPr lang="en-US" dirty="0"/>
              <a:t>3.04 802 Leadership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11430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We are overdue for an IEEE 802 LMSC Leadership Workshop.  The last one we held was in July 2018 in San Diego.  </a:t>
            </a:r>
            <a:r>
              <a:rPr lang="en-US" sz="2000" dirty="0" err="1"/>
              <a:t>Nikolich</a:t>
            </a:r>
            <a:r>
              <a:rPr lang="en-US" sz="2000" dirty="0"/>
              <a:t> suggests we hold a 1 day Leadership Workshop adjacent to the July 2022 plenary session</a:t>
            </a:r>
          </a:p>
          <a:p>
            <a:pPr marL="0" indent="0">
              <a:buNone/>
            </a:pPr>
            <a:r>
              <a:rPr lang="en-US" sz="2000" dirty="0"/>
              <a:t>Potential topics:</a:t>
            </a:r>
          </a:p>
          <a:p>
            <a:pPr marL="0" indent="0">
              <a:buNone/>
            </a:pPr>
            <a:r>
              <a:rPr lang="en-US" sz="2000" dirty="0"/>
              <a:t>a) 802 Overview and Architecture revision</a:t>
            </a:r>
          </a:p>
          <a:p>
            <a:pPr marL="0" indent="0">
              <a:buNone/>
            </a:pPr>
            <a:r>
              <a:rPr lang="en-US" sz="2000" dirty="0"/>
              <a:t>b) impact of emerging technologies, market trends and regulations on evolving 802 standards</a:t>
            </a:r>
          </a:p>
          <a:p>
            <a:pPr marL="0" indent="0">
              <a:buNone/>
            </a:pPr>
            <a:r>
              <a:rPr lang="en-US" sz="2000" dirty="0"/>
              <a:t>c) mixed mode meetings: requirements, best practices, implementation, costs, P&amp;P impact, etc.</a:t>
            </a:r>
          </a:p>
          <a:p>
            <a:pPr marL="0" indent="0">
              <a:buNone/>
            </a:pPr>
            <a:r>
              <a:rPr lang="en-US" sz="2000" dirty="0"/>
              <a:t>d) long term meeting strategy -- remote only, mixed-mode, in-person only</a:t>
            </a:r>
          </a:p>
          <a:p>
            <a:pPr marL="0" indent="0">
              <a:buNone/>
            </a:pPr>
            <a:r>
              <a:rPr lang="en-US" sz="2000" dirty="0"/>
              <a:t>e) tools: stability and evolution to improved platforms</a:t>
            </a:r>
          </a:p>
          <a:p>
            <a:pPr marL="0" indent="0">
              <a:buNone/>
            </a:pPr>
            <a:r>
              <a:rPr lang="en-US" sz="2000" dirty="0"/>
              <a:t>f) assess relationships with regulators, external SDOs and alliances</a:t>
            </a:r>
          </a:p>
          <a:p>
            <a:pPr marL="0" indent="0">
              <a:buNone/>
            </a:pPr>
            <a:r>
              <a:rPr lang="en-US" sz="2000" dirty="0"/>
              <a:t>	Please recommend additional topics and to share your thoughts regarding holding a workshop.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1600" dirty="0"/>
              <a:t>James </a:t>
            </a:r>
            <a:r>
              <a:rPr lang="en-US" sz="1600" dirty="0" err="1"/>
              <a:t>Gilb</a:t>
            </a:r>
            <a:r>
              <a:rPr lang="en-US" sz="1600" dirty="0"/>
              <a:t> and John </a:t>
            </a:r>
            <a:r>
              <a:rPr lang="en-US" sz="1600" dirty="0" err="1"/>
              <a:t>D'Ambrosia</a:t>
            </a:r>
            <a:r>
              <a:rPr lang="en-US" sz="1600" dirty="0"/>
              <a:t> led the July 2018 workshop (see https://mentor.ieee.org/802-ec/dcn/18/ec-18-0071-03-00EC-2018-leadership-conference-agenda.xlsx). </a:t>
            </a:r>
          </a:p>
          <a:p>
            <a:r>
              <a:rPr lang="en-US" sz="1600" dirty="0"/>
              <a:t>George Zimmerman has offered to be co-lead, we need one more volunteer to help organize and lead it.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86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Action item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258504</TotalTime>
  <Words>412</Words>
  <Application>Microsoft Office PowerPoint</Application>
  <PresentationFormat>Widescreen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05 FEB 2022 Electronic Meeting 19:00-21:00 UTC 14:00-16:00 ET  </vt:lpstr>
      <vt:lpstr>PowerPoint Presentation</vt:lpstr>
      <vt:lpstr>3.00 Chair’s Announcements</vt:lpstr>
      <vt:lpstr>3.04 802 Leadership Workshop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3935</cp:revision>
  <cp:lastPrinted>2021-06-01T18:46:03Z</cp:lastPrinted>
  <dcterms:created xsi:type="dcterms:W3CDTF">2002-03-10T15:43:16Z</dcterms:created>
  <dcterms:modified xsi:type="dcterms:W3CDTF">2022-04-04T20:49:32Z</dcterms:modified>
</cp:coreProperties>
</file>