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351" r:id="rId7"/>
    <p:sldId id="355" r:id="rId8"/>
    <p:sldId id="353" r:id="rId9"/>
    <p:sldId id="356" r:id="rId10"/>
    <p:sldId id="348" r:id="rId11"/>
    <p:sldId id="323" r:id="rId12"/>
    <p:sldId id="357" r:id="rId13"/>
    <p:sldId id="358" r:id="rId14"/>
    <p:sldId id="342" r:id="rId15"/>
    <p:sldId id="340" r:id="rId16"/>
    <p:sldId id="341" r:id="rId17"/>
    <p:sldId id="339" r:id="rId18"/>
    <p:sldId id="346" r:id="rId19"/>
    <p:sldId id="334" r:id="rId20"/>
    <p:sldId id="333" r:id="rId21"/>
    <p:sldId id="325" r:id="rId22"/>
    <p:sldId id="332" r:id="rId23"/>
    <p:sldId id="328" r:id="rId24"/>
    <p:sldId id="312" r:id="rId25"/>
    <p:sldId id="308" r:id="rId26"/>
    <p:sldId id="304" r:id="rId27"/>
    <p:sldId id="303" r:id="rId28"/>
    <p:sldId id="291" r:id="rId29"/>
    <p:sldId id="269" r:id="rId30"/>
    <p:sldId id="330" r:id="rId31"/>
    <p:sldId id="331" r:id="rId32"/>
    <p:sldId id="329"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51"/>
            <p14:sldId id="355"/>
            <p14:sldId id="353"/>
            <p14:sldId id="356"/>
            <p14:sldId id="348"/>
            <p14:sldId id="323"/>
            <p14:sldId id="357"/>
            <p14:sldId id="358"/>
            <p14:sldId id="342"/>
            <p14:sldId id="340"/>
            <p14:sldId id="341"/>
            <p14:sldId id="339"/>
            <p14:sldId id="346"/>
          </p14:sldIdLst>
        </p14:section>
        <p14:section name="Meeting Income Report Record" id="{90888863-D814-48AF-89AB-7EB609E9FF5C}">
          <p14:sldIdLst>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9299" autoAdjust="0"/>
  </p:normalViewPr>
  <p:slideViewPr>
    <p:cSldViewPr>
      <p:cViewPr varScale="1">
        <p:scale>
          <a:sx n="61" d="100"/>
          <a:sy n="61" d="100"/>
        </p:scale>
        <p:origin x="1044"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9CE5A86-CCC4-45B1-8B89-83185A16D084}"/>
    <pc:docChg chg="undo custSel modSld">
      <pc:chgData name="Jon Rosdahl" userId="2820f357-2dd4-4127-8713-e0bfde0fd756" providerId="ADAL" clId="{69CE5A86-CCC4-45B1-8B89-83185A16D084}" dt="2022-05-11T18:41:43.032" v="216" actId="6549"/>
      <pc:docMkLst>
        <pc:docMk/>
      </pc:docMkLst>
      <pc:sldChg chg="modSp mod">
        <pc:chgData name="Jon Rosdahl" userId="2820f357-2dd4-4127-8713-e0bfde0fd756" providerId="ADAL" clId="{69CE5A86-CCC4-45B1-8B89-83185A16D084}" dt="2022-05-11T18:41:43.032" v="216" actId="6549"/>
        <pc:sldMkLst>
          <pc:docMk/>
          <pc:sldMk cId="0" sldId="256"/>
        </pc:sldMkLst>
        <pc:spChg chg="mod">
          <ac:chgData name="Jon Rosdahl" userId="2820f357-2dd4-4127-8713-e0bfde0fd756" providerId="ADAL" clId="{69CE5A86-CCC4-45B1-8B89-83185A16D084}" dt="2022-05-11T18:41:43.032" v="216" actId="6549"/>
          <ac:spMkLst>
            <pc:docMk/>
            <pc:sldMk cId="0" sldId="256"/>
            <ac:spMk id="3074" creationId="{00000000-0000-0000-0000-000000000000}"/>
          </ac:spMkLst>
        </pc:spChg>
      </pc:sldChg>
      <pc:sldChg chg="modSp mod">
        <pc:chgData name="Jon Rosdahl" userId="2820f357-2dd4-4127-8713-e0bfde0fd756" providerId="ADAL" clId="{69CE5A86-CCC4-45B1-8B89-83185A16D084}" dt="2022-05-11T18:38:29.665" v="179" actId="20577"/>
        <pc:sldMkLst>
          <pc:docMk/>
          <pc:sldMk cId="56797493" sldId="357"/>
        </pc:sldMkLst>
        <pc:spChg chg="mod">
          <ac:chgData name="Jon Rosdahl" userId="2820f357-2dd4-4127-8713-e0bfde0fd756" providerId="ADAL" clId="{69CE5A86-CCC4-45B1-8B89-83185A16D084}" dt="2022-05-11T18:38:29.665" v="179" actId="20577"/>
          <ac:spMkLst>
            <pc:docMk/>
            <pc:sldMk cId="56797493" sldId="357"/>
            <ac:spMk id="3" creationId="{2CB657D3-ED0D-4C33-8811-0A7B968CBB89}"/>
          </ac:spMkLst>
        </pc:spChg>
      </pc:sldChg>
      <pc:sldChg chg="modSp mod modNotesTx">
        <pc:chgData name="Jon Rosdahl" userId="2820f357-2dd4-4127-8713-e0bfde0fd756" providerId="ADAL" clId="{69CE5A86-CCC4-45B1-8B89-83185A16D084}" dt="2022-05-11T18:40:57.477" v="214" actId="1076"/>
        <pc:sldMkLst>
          <pc:docMk/>
          <pc:sldMk cId="1348212948" sldId="358"/>
        </pc:sldMkLst>
        <pc:spChg chg="mod">
          <ac:chgData name="Jon Rosdahl" userId="2820f357-2dd4-4127-8713-e0bfde0fd756" providerId="ADAL" clId="{69CE5A86-CCC4-45B1-8B89-83185A16D084}" dt="2022-05-11T18:40:57.477" v="214" actId="1076"/>
          <ac:spMkLst>
            <pc:docMk/>
            <pc:sldMk cId="1348212948" sldId="358"/>
            <ac:spMk id="3" creationId="{5D528D0E-D172-4C4F-9EC3-436D4EAE56B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EC-22/0076r2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EC-22/0076r2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EC-22/0076r2</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EC-22/0076r2</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EC-22/0076r2</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EC-22/0076r2</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EC-22/0076r2</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EC-22/0076r2</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2021 Sept F2F Invoices: </a:t>
            </a:r>
          </a:p>
          <a:p>
            <a:r>
              <a:rPr lang="en-US" dirty="0"/>
              <a:t># 1253 =$12,500 </a:t>
            </a:r>
          </a:p>
          <a:p>
            <a:r>
              <a:rPr lang="en-US" dirty="0"/>
              <a:t># 1269 = $2,500</a:t>
            </a:r>
          </a:p>
          <a:p>
            <a:r>
              <a:rPr lang="en-US" dirty="0"/>
              <a:t># 1275 = $2,500</a:t>
            </a:r>
          </a:p>
          <a:p>
            <a:r>
              <a:rPr lang="en-US" dirty="0"/>
              <a:t># 1276 = $  360</a:t>
            </a:r>
          </a:p>
          <a:p>
            <a:r>
              <a:rPr lang="en-US" dirty="0"/>
              <a:t>Total:   $17,860.00</a:t>
            </a:r>
          </a:p>
        </p:txBody>
      </p:sp>
      <p:sp>
        <p:nvSpPr>
          <p:cNvPr id="4" name="Header Placeholder 3"/>
          <p:cNvSpPr>
            <a:spLocks noGrp="1"/>
          </p:cNvSpPr>
          <p:nvPr>
            <p:ph type="hdr"/>
          </p:nvPr>
        </p:nvSpPr>
        <p:spPr/>
        <p:txBody>
          <a:bodyPr/>
          <a:lstStyle/>
          <a:p>
            <a:r>
              <a:rPr lang="en-US"/>
              <a:t>doc.: IEEE 802 EC-22/0076r2</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00026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–(15,447.07). (shortfall).</a:t>
            </a:r>
          </a:p>
          <a:p>
            <a:endParaRPr lang="en-US" dirty="0"/>
          </a:p>
        </p:txBody>
      </p:sp>
      <p:sp>
        <p:nvSpPr>
          <p:cNvPr id="4" name="Header Placeholder 3"/>
          <p:cNvSpPr>
            <a:spLocks noGrp="1"/>
          </p:cNvSpPr>
          <p:nvPr>
            <p:ph type="hdr"/>
          </p:nvPr>
        </p:nvSpPr>
        <p:spPr/>
        <p:txBody>
          <a:bodyPr/>
          <a:lstStyle/>
          <a:p>
            <a:r>
              <a:rPr lang="en-US"/>
              <a:t>doc.: IEEE 802 EC-22/0076r2</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EC-22/0076r2</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EC-22/0076r2</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EC-22/0076r2</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EC-22/0076</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May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2022-05-11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2021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778119"/>
            <a:ext cx="7770813" cy="4635273"/>
          </a:xfrm>
        </p:spPr>
        <p:txBody>
          <a:bodyPr/>
          <a:lstStyle/>
          <a:p>
            <a:r>
              <a:rPr lang="en-US" dirty="0"/>
              <a:t>Budget Draft No: 4 				–  Sept  10-24, 2021</a:t>
            </a:r>
          </a:p>
          <a:p>
            <a:r>
              <a:rPr lang="en-US" dirty="0"/>
              <a:t>Budget Update Date: 4 May 2022</a:t>
            </a:r>
          </a:p>
          <a:p>
            <a:r>
              <a:rPr lang="en-US" dirty="0"/>
              <a:t>Income:</a:t>
            </a:r>
          </a:p>
          <a:p>
            <a:pPr lvl="1"/>
            <a:r>
              <a:rPr lang="en-US" dirty="0"/>
              <a:t>	Registrations	-	497		= 	$ 31,300</a:t>
            </a:r>
          </a:p>
          <a:p>
            <a:r>
              <a:rPr lang="en-US" dirty="0"/>
              <a:t>	Total Income:					$ 31,300</a:t>
            </a:r>
          </a:p>
          <a:p>
            <a:r>
              <a:rPr lang="en-US" dirty="0"/>
              <a:t>Expense:</a:t>
            </a:r>
          </a:p>
          <a:p>
            <a:pPr lvl="1"/>
            <a:r>
              <a:rPr lang="en-US" dirty="0"/>
              <a:t>	Venue:						$       0.00</a:t>
            </a:r>
          </a:p>
          <a:p>
            <a:pPr lvl="1"/>
            <a:r>
              <a:rPr lang="en-US" dirty="0"/>
              <a:t>	Financial Fee:					$   2,783.00</a:t>
            </a:r>
          </a:p>
          <a:p>
            <a:pPr lvl="1"/>
            <a:r>
              <a:rPr lang="en-US" dirty="0"/>
              <a:t>	Meeting Planner: 				$ 17,860.00</a:t>
            </a:r>
          </a:p>
          <a:p>
            <a:r>
              <a:rPr lang="en-US" dirty="0"/>
              <a:t>	</a:t>
            </a:r>
            <a:r>
              <a:rPr lang="en-US" b="1" dirty="0"/>
              <a:t>Total Expense:				$ 20,643.00</a:t>
            </a:r>
          </a:p>
          <a:p>
            <a:r>
              <a:rPr lang="en-US" dirty="0"/>
              <a:t>Meeting Surplus/(Deficit)		$ 10,657.00</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821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685801"/>
            <a:ext cx="7543800" cy="581023"/>
          </a:xfrm>
        </p:spPr>
        <p:txBody>
          <a:bodyPr/>
          <a:lstStyle/>
          <a:p>
            <a:r>
              <a:rPr lang="en-US" sz="2400" dirty="0"/>
              <a:t>Income/Expense Report </a:t>
            </a:r>
            <a:br>
              <a:rPr lang="en-US" sz="2400" dirty="0"/>
            </a:br>
            <a:r>
              <a:rPr lang="en-US" sz="2400" dirty="0"/>
              <a:t>Jan 2021 to April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May 2022</a:t>
            </a:r>
            <a:endParaRPr lang="en-GB" dirty="0"/>
          </a:p>
        </p:txBody>
      </p:sp>
      <p:pic>
        <p:nvPicPr>
          <p:cNvPr id="8" name="Picture 7">
            <a:extLst>
              <a:ext uri="{FF2B5EF4-FFF2-40B4-BE49-F238E27FC236}">
                <a16:creationId xmlns:a16="http://schemas.microsoft.com/office/drawing/2014/main" id="{5D1E9319-F86B-4CFE-A4D0-616DED9D8E3F}"/>
              </a:ext>
            </a:extLst>
          </p:cNvPr>
          <p:cNvPicPr>
            <a:picLocks noChangeAspect="1"/>
          </p:cNvPicPr>
          <p:nvPr/>
        </p:nvPicPr>
        <p:blipFill>
          <a:blip r:embed="rId3"/>
          <a:stretch>
            <a:fillRect/>
          </a:stretch>
        </p:blipFill>
        <p:spPr>
          <a:xfrm>
            <a:off x="2133600" y="1474335"/>
            <a:ext cx="4876799" cy="4922610"/>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a:t>
            </a:r>
            <a:r>
              <a:rPr lang="en-US" dirty="0" err="1"/>
              <a:t>PayGo</a:t>
            </a:r>
            <a:r>
              <a:rPr lang="en-US" dirty="0"/>
              <a: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event registrations made March 14.</a:t>
            </a:r>
          </a:p>
          <a:p>
            <a:endParaRPr lang="en-US" sz="2000" dirty="0"/>
          </a:p>
          <a:p>
            <a:r>
              <a:rPr lang="en-US" sz="2000" dirty="0"/>
              <a:t>CVENT </a:t>
            </a:r>
            <a:r>
              <a:rPr lang="en-US" sz="2000" dirty="0" err="1"/>
              <a:t>PayGo</a:t>
            </a:r>
            <a:r>
              <a:rPr lang="en-US" sz="2000" dirty="0"/>
              <a:t> outstanding balance: 0 </a:t>
            </a:r>
          </a:p>
          <a:p>
            <a:r>
              <a:rPr lang="en-US" sz="2000" dirty="0"/>
              <a:t>All Deposits have been booked into the Concentrated Bank Account.</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a:t>
            </a:r>
            <a:r>
              <a:rPr lang="en-US"/>
              <a:t>fees needed </a:t>
            </a:r>
            <a:r>
              <a:rPr lang="en-US" dirty="0"/>
              <a:t>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May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May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2570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9" name="Picture 8">
            <a:extLst>
              <a:ext uri="{FF2B5EF4-FFF2-40B4-BE49-F238E27FC236}">
                <a16:creationId xmlns:a16="http://schemas.microsoft.com/office/drawing/2014/main" id="{B713193E-3818-44D4-9DD9-254FFDB7CFB8}"/>
              </a:ext>
            </a:extLst>
          </p:cNvPr>
          <p:cNvPicPr>
            <a:picLocks noChangeAspect="1"/>
          </p:cNvPicPr>
          <p:nvPr/>
        </p:nvPicPr>
        <p:blipFill>
          <a:blip r:embed="rId2"/>
          <a:stretch>
            <a:fillRect/>
          </a:stretch>
        </p:blipFill>
        <p:spPr>
          <a:xfrm>
            <a:off x="487181" y="2057400"/>
            <a:ext cx="8169640" cy="27432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May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1 (Liu,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7974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D784B-096F-4BC0-B00F-03A4BD4D812F}">
  <ds:schemaRefs>
    <ds:schemaRef ds:uri="http://www.w3.org/XML/1998/namespace"/>
    <ds:schemaRef ds:uri="http://schemas.microsoft.com/office/2006/documentManagement/types"/>
    <ds:schemaRef ds:uri="http://purl.org/dc/elements/1.1/"/>
    <ds:schemaRef ds:uri="cc9c437c-ae0c-4066-8d90-a0f7de786127"/>
    <ds:schemaRef ds:uri="http://schemas.microsoft.com/office/infopath/2007/PartnerControls"/>
    <ds:schemaRef ds:uri="http://purl.org/dc/terms/"/>
    <ds:schemaRef ds:uri="http://schemas.openxmlformats.org/package/2006/metadata/core-properties"/>
    <ds:schemaRef ds:uri="ba37140e-f4c5-4a6c-a9b4-20a691ce6c8a"/>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23230</TotalTime>
  <Words>4901</Words>
  <Application>Microsoft Office PowerPoint</Application>
  <PresentationFormat>On-screen Show (4:3)</PresentationFormat>
  <Paragraphs>1447</Paragraphs>
  <Slides>29</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vt:lpstr>
      <vt:lpstr>Calibri</vt:lpstr>
      <vt:lpstr>Times New Roman</vt:lpstr>
      <vt:lpstr>Office Theme</vt:lpstr>
      <vt:lpstr>Document</vt:lpstr>
      <vt:lpstr>Wireless Treasurer Report May 2022</vt:lpstr>
      <vt:lpstr>Abstract</vt:lpstr>
      <vt:lpstr>January 2022 Electronic Interim  Registration Report</vt:lpstr>
      <vt:lpstr>IEEE802W Electronic Interim 2022 January Budget report</vt:lpstr>
      <vt:lpstr>May 2022 Electronic Interim  Registration Report</vt:lpstr>
      <vt:lpstr>IEEE802W Electronic Interim 2022 May Budget report</vt:lpstr>
      <vt:lpstr>802.11/.15 Joint Account Overview 2022</vt:lpstr>
      <vt:lpstr>802.11/.15 Joint Account Overview 2021</vt:lpstr>
      <vt:lpstr>IEEE802W Electronic Interim 2021 Sept Registration report</vt:lpstr>
      <vt:lpstr>IEEE802W Electronic Interim 2021 Sept Budget report</vt:lpstr>
      <vt:lpstr>Income/Expense Report  Jan 2021 to April 2022</vt:lpstr>
      <vt:lpstr>Cvent PayGo Details for Sept 2021</vt:lpstr>
      <vt:lpstr>802 Deadbeats</vt:lpstr>
      <vt:lpstr>Deadbeat Consequences</vt:lpstr>
      <vt:lpstr>Future Interim Meeting Fee Expectation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May 2022</dc:title>
  <dc:creator>Jon Rosdahl</dc:creator>
  <cp:keywords>May 2022</cp:keywords>
  <dc:description>Jon Rosdahl (Qualcomm)</dc:description>
  <cp:lastModifiedBy>Jon Rosdahl</cp:lastModifiedBy>
  <cp:revision>56</cp:revision>
  <cp:lastPrinted>1601-01-01T00:00:00Z</cp:lastPrinted>
  <dcterms:created xsi:type="dcterms:W3CDTF">2019-08-01T19:20:26Z</dcterms:created>
  <dcterms:modified xsi:type="dcterms:W3CDTF">2022-05-11T18:41:45Z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