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3"/>
  </p:notesMasterIdLst>
  <p:handoutMasterIdLst>
    <p:handoutMasterId r:id="rId34"/>
  </p:handoutMasterIdLst>
  <p:sldIdLst>
    <p:sldId id="256" r:id="rId5"/>
    <p:sldId id="257" r:id="rId6"/>
    <p:sldId id="351" r:id="rId7"/>
    <p:sldId id="355" r:id="rId8"/>
    <p:sldId id="353" r:id="rId9"/>
    <p:sldId id="356" r:id="rId10"/>
    <p:sldId id="348" r:id="rId11"/>
    <p:sldId id="323" r:id="rId12"/>
    <p:sldId id="338" r:id="rId13"/>
    <p:sldId id="342" r:id="rId14"/>
    <p:sldId id="340" r:id="rId15"/>
    <p:sldId id="341" r:id="rId16"/>
    <p:sldId id="339" r:id="rId17"/>
    <p:sldId id="346" r:id="rId18"/>
    <p:sldId id="334" r:id="rId19"/>
    <p:sldId id="333" r:id="rId20"/>
    <p:sldId id="325" r:id="rId21"/>
    <p:sldId id="332" r:id="rId22"/>
    <p:sldId id="328" r:id="rId23"/>
    <p:sldId id="312" r:id="rId24"/>
    <p:sldId id="308" r:id="rId25"/>
    <p:sldId id="304" r:id="rId26"/>
    <p:sldId id="303" r:id="rId27"/>
    <p:sldId id="291" r:id="rId28"/>
    <p:sldId id="269" r:id="rId29"/>
    <p:sldId id="330" r:id="rId30"/>
    <p:sldId id="331" r:id="rId31"/>
    <p:sldId id="329"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51"/>
            <p14:sldId id="355"/>
            <p14:sldId id="353"/>
            <p14:sldId id="356"/>
            <p14:sldId id="348"/>
            <p14:sldId id="323"/>
            <p14:sldId id="338"/>
            <p14:sldId id="342"/>
            <p14:sldId id="340"/>
            <p14:sldId id="341"/>
            <p14:sldId id="339"/>
            <p14:sldId id="346"/>
          </p14:sldIdLst>
        </p14:section>
        <p14:section name="Meeting Income Report Record" id="{90888863-D814-48AF-89AB-7EB609E9FF5C}">
          <p14:sldIdLst>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BF9BBA-F925-49FE-BEC9-A6FF812AF4BC}" v="14" dt="2022-05-05T12:04:32.8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4" autoAdjust="0"/>
    <p:restoredTop sz="74170" autoAdjust="0"/>
  </p:normalViewPr>
  <p:slideViewPr>
    <p:cSldViewPr>
      <p:cViewPr varScale="1">
        <p:scale>
          <a:sx n="50" d="100"/>
          <a:sy n="50" d="100"/>
        </p:scale>
        <p:origin x="1224"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DBF9BBA-F925-49FE-BEC9-A6FF812AF4BC}"/>
    <pc:docChg chg="undo custSel addSld delSld modSld sldOrd modMainMaster modSection">
      <pc:chgData name="Jon Rosdahl" userId="2820f357-2dd4-4127-8713-e0bfde0fd756" providerId="ADAL" clId="{EDBF9BBA-F925-49FE-BEC9-A6FF812AF4BC}" dt="2022-05-05T13:06:42.970" v="1149" actId="20577"/>
      <pc:docMkLst>
        <pc:docMk/>
      </pc:docMkLst>
      <pc:sldChg chg="modSp mod">
        <pc:chgData name="Jon Rosdahl" userId="2820f357-2dd4-4127-8713-e0bfde0fd756" providerId="ADAL" clId="{EDBF9BBA-F925-49FE-BEC9-A6FF812AF4BC}" dt="2022-05-04T18:50:58.802" v="0" actId="20577"/>
        <pc:sldMkLst>
          <pc:docMk/>
          <pc:sldMk cId="0" sldId="256"/>
        </pc:sldMkLst>
        <pc:spChg chg="mod">
          <ac:chgData name="Jon Rosdahl" userId="2820f357-2dd4-4127-8713-e0bfde0fd756" providerId="ADAL" clId="{EDBF9BBA-F925-49FE-BEC9-A6FF812AF4BC}" dt="2022-05-04T18:50:58.802" v="0" actId="20577"/>
          <ac:spMkLst>
            <pc:docMk/>
            <pc:sldMk cId="0" sldId="256"/>
            <ac:spMk id="3073" creationId="{00000000-0000-0000-0000-000000000000}"/>
          </ac:spMkLst>
        </pc:spChg>
      </pc:sldChg>
      <pc:sldChg chg="modSp mod">
        <pc:chgData name="Jon Rosdahl" userId="2820f357-2dd4-4127-8713-e0bfde0fd756" providerId="ADAL" clId="{EDBF9BBA-F925-49FE-BEC9-A6FF812AF4BC}" dt="2022-05-04T18:57:52.873" v="6" actId="20577"/>
        <pc:sldMkLst>
          <pc:docMk/>
          <pc:sldMk cId="0" sldId="257"/>
        </pc:sldMkLst>
        <pc:spChg chg="mod">
          <ac:chgData name="Jon Rosdahl" userId="2820f357-2dd4-4127-8713-e0bfde0fd756" providerId="ADAL" clId="{EDBF9BBA-F925-49FE-BEC9-A6FF812AF4BC}" dt="2022-05-04T18:57:52.873" v="6" actId="20577"/>
          <ac:spMkLst>
            <pc:docMk/>
            <pc:sldMk cId="0" sldId="257"/>
            <ac:spMk id="4098" creationId="{00000000-0000-0000-0000-000000000000}"/>
          </ac:spMkLst>
        </pc:spChg>
      </pc:sldChg>
      <pc:sldChg chg="addSp delSp modSp mod">
        <pc:chgData name="Jon Rosdahl" userId="2820f357-2dd4-4127-8713-e0bfde0fd756" providerId="ADAL" clId="{EDBF9BBA-F925-49FE-BEC9-A6FF812AF4BC}" dt="2022-05-05T11:30:48.136" v="946" actId="14100"/>
        <pc:sldMkLst>
          <pc:docMk/>
          <pc:sldMk cId="4178967725" sldId="323"/>
        </pc:sldMkLst>
        <pc:picChg chg="add mod">
          <ac:chgData name="Jon Rosdahl" userId="2820f357-2dd4-4127-8713-e0bfde0fd756" providerId="ADAL" clId="{EDBF9BBA-F925-49FE-BEC9-A6FF812AF4BC}" dt="2022-05-05T11:30:48.136" v="946" actId="14100"/>
          <ac:picMkLst>
            <pc:docMk/>
            <pc:sldMk cId="4178967725" sldId="323"/>
            <ac:picMk id="7" creationId="{3E93326E-0970-4EFD-9880-273B8630A18A}"/>
          </ac:picMkLst>
        </pc:picChg>
        <pc:picChg chg="del">
          <ac:chgData name="Jon Rosdahl" userId="2820f357-2dd4-4127-8713-e0bfde0fd756" providerId="ADAL" clId="{EDBF9BBA-F925-49FE-BEC9-A6FF812AF4BC}" dt="2022-05-05T11:27:22.339" v="943" actId="478"/>
          <ac:picMkLst>
            <pc:docMk/>
            <pc:sldMk cId="4178967725" sldId="323"/>
            <ac:picMk id="10" creationId="{F4289E6B-975F-4977-8A13-4948A3457E2A}"/>
          </ac:picMkLst>
        </pc:picChg>
      </pc:sldChg>
      <pc:sldChg chg="ord">
        <pc:chgData name="Jon Rosdahl" userId="2820f357-2dd4-4127-8713-e0bfde0fd756" providerId="ADAL" clId="{EDBF9BBA-F925-49FE-BEC9-A6FF812AF4BC}" dt="2022-05-05T12:08:41.332" v="1077"/>
        <pc:sldMkLst>
          <pc:docMk/>
          <pc:sldMk cId="4189982325" sldId="334"/>
        </pc:sldMkLst>
      </pc:sldChg>
      <pc:sldChg chg="modSp mod">
        <pc:chgData name="Jon Rosdahl" userId="2820f357-2dd4-4127-8713-e0bfde0fd756" providerId="ADAL" clId="{EDBF9BBA-F925-49FE-BEC9-A6FF812AF4BC}" dt="2022-05-05T12:18:01.315" v="1097" actId="20577"/>
        <pc:sldMkLst>
          <pc:docMk/>
          <pc:sldMk cId="993059952" sldId="340"/>
        </pc:sldMkLst>
        <pc:spChg chg="mod">
          <ac:chgData name="Jon Rosdahl" userId="2820f357-2dd4-4127-8713-e0bfde0fd756" providerId="ADAL" clId="{EDBF9BBA-F925-49FE-BEC9-A6FF812AF4BC}" dt="2022-05-05T12:17:23.360" v="1087" actId="20577"/>
          <ac:spMkLst>
            <pc:docMk/>
            <pc:sldMk cId="993059952" sldId="340"/>
            <ac:spMk id="2" creationId="{5AB8C5AD-4ED1-4E67-9A72-5800E28E1CB3}"/>
          </ac:spMkLst>
        </pc:spChg>
        <pc:spChg chg="mod">
          <ac:chgData name="Jon Rosdahl" userId="2820f357-2dd4-4127-8713-e0bfde0fd756" providerId="ADAL" clId="{EDBF9BBA-F925-49FE-BEC9-A6FF812AF4BC}" dt="2022-05-05T12:18:01.315" v="1097" actId="20577"/>
          <ac:spMkLst>
            <pc:docMk/>
            <pc:sldMk cId="993059952" sldId="340"/>
            <ac:spMk id="3" creationId="{5C1FC6AC-CB64-4426-878F-FDA444167C18}"/>
          </ac:spMkLst>
        </pc:spChg>
      </pc:sldChg>
      <pc:sldChg chg="modSp mod">
        <pc:chgData name="Jon Rosdahl" userId="2820f357-2dd4-4127-8713-e0bfde0fd756" providerId="ADAL" clId="{EDBF9BBA-F925-49FE-BEC9-A6FF812AF4BC}" dt="2022-05-05T13:06:42.970" v="1149" actId="20577"/>
        <pc:sldMkLst>
          <pc:docMk/>
          <pc:sldMk cId="243492992" sldId="341"/>
        </pc:sldMkLst>
        <pc:spChg chg="mod">
          <ac:chgData name="Jon Rosdahl" userId="2820f357-2dd4-4127-8713-e0bfde0fd756" providerId="ADAL" clId="{EDBF9BBA-F925-49FE-BEC9-A6FF812AF4BC}" dt="2022-05-05T13:06:42.970" v="1149" actId="20577"/>
          <ac:spMkLst>
            <pc:docMk/>
            <pc:sldMk cId="243492992" sldId="341"/>
            <ac:spMk id="3" creationId="{C91A9B51-2EA4-46CD-8DB0-8D3BC6101618}"/>
          </ac:spMkLst>
        </pc:spChg>
      </pc:sldChg>
      <pc:sldChg chg="addSp delSp modSp mod modNotesTx">
        <pc:chgData name="Jon Rosdahl" userId="2820f357-2dd4-4127-8713-e0bfde0fd756" providerId="ADAL" clId="{EDBF9BBA-F925-49FE-BEC9-A6FF812AF4BC}" dt="2022-05-05T12:16:54.307" v="1081" actId="5793"/>
        <pc:sldMkLst>
          <pc:docMk/>
          <pc:sldMk cId="962814014" sldId="342"/>
        </pc:sldMkLst>
        <pc:spChg chg="mod">
          <ac:chgData name="Jon Rosdahl" userId="2820f357-2dd4-4127-8713-e0bfde0fd756" providerId="ADAL" clId="{EDBF9BBA-F925-49FE-BEC9-A6FF812AF4BC}" dt="2022-05-05T12:05:13.831" v="1052" actId="20577"/>
          <ac:spMkLst>
            <pc:docMk/>
            <pc:sldMk cId="962814014" sldId="342"/>
            <ac:spMk id="2" creationId="{B4C32EAE-4A58-4BD4-9B68-0F30EC667B80}"/>
          </ac:spMkLst>
        </pc:spChg>
        <pc:spChg chg="add del mod">
          <ac:chgData name="Jon Rosdahl" userId="2820f357-2dd4-4127-8713-e0bfde0fd756" providerId="ADAL" clId="{EDBF9BBA-F925-49FE-BEC9-A6FF812AF4BC}" dt="2022-05-05T12:04:28.216" v="1034" actId="478"/>
          <ac:spMkLst>
            <pc:docMk/>
            <pc:sldMk cId="962814014" sldId="342"/>
            <ac:spMk id="7" creationId="{AA8131E2-EECB-4290-8D2B-847F311D2339}"/>
          </ac:spMkLst>
        </pc:spChg>
        <pc:graphicFrameChg chg="del">
          <ac:chgData name="Jon Rosdahl" userId="2820f357-2dd4-4127-8713-e0bfde0fd756" providerId="ADAL" clId="{EDBF9BBA-F925-49FE-BEC9-A6FF812AF4BC}" dt="2022-05-05T12:04:25.112" v="1033" actId="478"/>
          <ac:graphicFrameMkLst>
            <pc:docMk/>
            <pc:sldMk cId="962814014" sldId="342"/>
            <ac:graphicFrameMk id="12" creationId="{CA3F1A06-AB84-4166-98A5-A06FB9CA9DB7}"/>
          </ac:graphicFrameMkLst>
        </pc:graphicFrameChg>
        <pc:picChg chg="add mod">
          <ac:chgData name="Jon Rosdahl" userId="2820f357-2dd4-4127-8713-e0bfde0fd756" providerId="ADAL" clId="{EDBF9BBA-F925-49FE-BEC9-A6FF812AF4BC}" dt="2022-05-05T12:05:02.833" v="1042" actId="1076"/>
          <ac:picMkLst>
            <pc:docMk/>
            <pc:sldMk cId="962814014" sldId="342"/>
            <ac:picMk id="8" creationId="{5D1E9319-F86B-4CFE-A4D0-616DED9D8E3F}"/>
          </ac:picMkLst>
        </pc:picChg>
      </pc:sldChg>
      <pc:sldChg chg="modSp mod">
        <pc:chgData name="Jon Rosdahl" userId="2820f357-2dd4-4127-8713-e0bfde0fd756" providerId="ADAL" clId="{EDBF9BBA-F925-49FE-BEC9-A6FF812AF4BC}" dt="2022-05-05T12:06:22.524" v="1073" actId="20577"/>
        <pc:sldMkLst>
          <pc:docMk/>
          <pc:sldMk cId="1703298458" sldId="346"/>
        </pc:sldMkLst>
        <pc:spChg chg="mod">
          <ac:chgData name="Jon Rosdahl" userId="2820f357-2dd4-4127-8713-e0bfde0fd756" providerId="ADAL" clId="{EDBF9BBA-F925-49FE-BEC9-A6FF812AF4BC}" dt="2022-05-05T12:06:05.528" v="1067" actId="20577"/>
          <ac:spMkLst>
            <pc:docMk/>
            <pc:sldMk cId="1703298458" sldId="346"/>
            <ac:spMk id="2" creationId="{98A493DF-5931-44B3-9102-D927DB1FF867}"/>
          </ac:spMkLst>
        </pc:spChg>
        <pc:spChg chg="mod">
          <ac:chgData name="Jon Rosdahl" userId="2820f357-2dd4-4127-8713-e0bfde0fd756" providerId="ADAL" clId="{EDBF9BBA-F925-49FE-BEC9-A6FF812AF4BC}" dt="2022-05-05T12:06:22.524" v="1073" actId="20577"/>
          <ac:spMkLst>
            <pc:docMk/>
            <pc:sldMk cId="1703298458" sldId="346"/>
            <ac:spMk id="3" creationId="{95F91827-7AAC-4AFD-A7F6-3D94D02BB401}"/>
          </ac:spMkLst>
        </pc:spChg>
      </pc:sldChg>
      <pc:sldChg chg="del">
        <pc:chgData name="Jon Rosdahl" userId="2820f357-2dd4-4127-8713-e0bfde0fd756" providerId="ADAL" clId="{EDBF9BBA-F925-49FE-BEC9-A6FF812AF4BC}" dt="2022-05-05T11:33:43.441" v="1032" actId="47"/>
        <pc:sldMkLst>
          <pc:docMk/>
          <pc:sldMk cId="1404493311" sldId="347"/>
        </pc:sldMkLst>
      </pc:sldChg>
      <pc:sldChg chg="addSp delSp modSp mod">
        <pc:chgData name="Jon Rosdahl" userId="2820f357-2dd4-4127-8713-e0bfde0fd756" providerId="ADAL" clId="{EDBF9BBA-F925-49FE-BEC9-A6FF812AF4BC}" dt="2022-05-05T11:26:33.521" v="942" actId="14100"/>
        <pc:sldMkLst>
          <pc:docMk/>
          <pc:sldMk cId="4047295227" sldId="348"/>
        </pc:sldMkLst>
        <pc:picChg chg="add del mod">
          <ac:chgData name="Jon Rosdahl" userId="2820f357-2dd4-4127-8713-e0bfde0fd756" providerId="ADAL" clId="{EDBF9BBA-F925-49FE-BEC9-A6FF812AF4BC}" dt="2022-05-05T11:24:45.296" v="939" actId="478"/>
          <ac:picMkLst>
            <pc:docMk/>
            <pc:sldMk cId="4047295227" sldId="348"/>
            <ac:picMk id="7" creationId="{0F372F25-C2A8-4853-9B1D-3B9C067BD8C5}"/>
          </ac:picMkLst>
        </pc:picChg>
        <pc:picChg chg="add mod">
          <ac:chgData name="Jon Rosdahl" userId="2820f357-2dd4-4127-8713-e0bfde0fd756" providerId="ADAL" clId="{EDBF9BBA-F925-49FE-BEC9-A6FF812AF4BC}" dt="2022-05-05T11:26:33.521" v="942" actId="14100"/>
          <ac:picMkLst>
            <pc:docMk/>
            <pc:sldMk cId="4047295227" sldId="348"/>
            <ac:picMk id="9" creationId="{B713193E-3818-44D4-9DD9-254FFDB7CFB8}"/>
          </ac:picMkLst>
        </pc:picChg>
        <pc:picChg chg="del">
          <ac:chgData name="Jon Rosdahl" userId="2820f357-2dd4-4127-8713-e0bfde0fd756" providerId="ADAL" clId="{EDBF9BBA-F925-49FE-BEC9-A6FF812AF4BC}" dt="2022-05-05T11:17:02.691" v="936" actId="478"/>
          <ac:picMkLst>
            <pc:docMk/>
            <pc:sldMk cId="4047295227" sldId="348"/>
            <ac:picMk id="14" creationId="{E7D9152C-3570-4D2B-8A29-C92F63171792}"/>
          </ac:picMkLst>
        </pc:picChg>
      </pc:sldChg>
      <pc:sldChg chg="del">
        <pc:chgData name="Jon Rosdahl" userId="2820f357-2dd4-4127-8713-e0bfde0fd756" providerId="ADAL" clId="{EDBF9BBA-F925-49FE-BEC9-A6FF812AF4BC}" dt="2022-05-05T12:08:07.883" v="1074" actId="47"/>
        <pc:sldMkLst>
          <pc:docMk/>
          <pc:sldMk cId="2365477091" sldId="349"/>
        </pc:sldMkLst>
      </pc:sldChg>
      <pc:sldChg chg="del">
        <pc:chgData name="Jon Rosdahl" userId="2820f357-2dd4-4127-8713-e0bfde0fd756" providerId="ADAL" clId="{EDBF9BBA-F925-49FE-BEC9-A6FF812AF4BC}" dt="2022-05-05T12:08:12.054" v="1075" actId="47"/>
        <pc:sldMkLst>
          <pc:docMk/>
          <pc:sldMk cId="625358968" sldId="350"/>
        </pc:sldMkLst>
      </pc:sldChg>
      <pc:sldChg chg="addSp delSp modSp new mod">
        <pc:chgData name="Jon Rosdahl" userId="2820f357-2dd4-4127-8713-e0bfde0fd756" providerId="ADAL" clId="{EDBF9BBA-F925-49FE-BEC9-A6FF812AF4BC}" dt="2022-05-05T00:10:10.444" v="806" actId="20577"/>
        <pc:sldMkLst>
          <pc:docMk/>
          <pc:sldMk cId="3038797176" sldId="351"/>
        </pc:sldMkLst>
        <pc:spChg chg="mod">
          <ac:chgData name="Jon Rosdahl" userId="2820f357-2dd4-4127-8713-e0bfde0fd756" providerId="ADAL" clId="{EDBF9BBA-F925-49FE-BEC9-A6FF812AF4BC}" dt="2022-05-04T19:07:23.165" v="248" actId="20577"/>
          <ac:spMkLst>
            <pc:docMk/>
            <pc:sldMk cId="3038797176" sldId="351"/>
            <ac:spMk id="2" creationId="{78B71296-FF53-454F-B2FE-F241D990D5F0}"/>
          </ac:spMkLst>
        </pc:spChg>
        <pc:spChg chg="del">
          <ac:chgData name="Jon Rosdahl" userId="2820f357-2dd4-4127-8713-e0bfde0fd756" providerId="ADAL" clId="{EDBF9BBA-F925-49FE-BEC9-A6FF812AF4BC}" dt="2022-05-04T19:02:43.253" v="8"/>
          <ac:spMkLst>
            <pc:docMk/>
            <pc:sldMk cId="3038797176" sldId="351"/>
            <ac:spMk id="3" creationId="{DED9B86D-9BF6-4A73-9393-09E656F134E4}"/>
          </ac:spMkLst>
        </pc:spChg>
        <pc:spChg chg="add mod">
          <ac:chgData name="Jon Rosdahl" userId="2820f357-2dd4-4127-8713-e0bfde0fd756" providerId="ADAL" clId="{EDBF9BBA-F925-49FE-BEC9-A6FF812AF4BC}" dt="2022-05-05T00:10:10.444" v="806" actId="20577"/>
          <ac:spMkLst>
            <pc:docMk/>
            <pc:sldMk cId="3038797176" sldId="351"/>
            <ac:spMk id="7" creationId="{98BD3A4E-A5D8-4E7B-A17D-1F35A60742B9}"/>
          </ac:spMkLst>
        </pc:spChg>
      </pc:sldChg>
      <pc:sldChg chg="addSp delSp modSp new del mod">
        <pc:chgData name="Jon Rosdahl" userId="2820f357-2dd4-4127-8713-e0bfde0fd756" providerId="ADAL" clId="{EDBF9BBA-F925-49FE-BEC9-A6FF812AF4BC}" dt="2022-05-05T00:07:50.479" v="730" actId="2696"/>
        <pc:sldMkLst>
          <pc:docMk/>
          <pc:sldMk cId="1449688652" sldId="352"/>
        </pc:sldMkLst>
        <pc:spChg chg="del">
          <ac:chgData name="Jon Rosdahl" userId="2820f357-2dd4-4127-8713-e0bfde0fd756" providerId="ADAL" clId="{EDBF9BBA-F925-49FE-BEC9-A6FF812AF4BC}" dt="2022-05-04T19:05:36.204" v="229" actId="478"/>
          <ac:spMkLst>
            <pc:docMk/>
            <pc:sldMk cId="1449688652" sldId="352"/>
            <ac:spMk id="2" creationId="{F2363C81-1355-49F0-85CE-4D6CD49CAC8B}"/>
          </ac:spMkLst>
        </pc:spChg>
        <pc:spChg chg="del">
          <ac:chgData name="Jon Rosdahl" userId="2820f357-2dd4-4127-8713-e0bfde0fd756" providerId="ADAL" clId="{EDBF9BBA-F925-49FE-BEC9-A6FF812AF4BC}" dt="2022-05-04T19:05:11.560" v="227" actId="478"/>
          <ac:spMkLst>
            <pc:docMk/>
            <pc:sldMk cId="1449688652" sldId="352"/>
            <ac:spMk id="3" creationId="{2BCCD231-C412-4691-82E8-75024BD8745E}"/>
          </ac:spMkLst>
        </pc:spChg>
        <pc:spChg chg="mod modVis">
          <ac:chgData name="Jon Rosdahl" userId="2820f357-2dd4-4127-8713-e0bfde0fd756" providerId="ADAL" clId="{EDBF9BBA-F925-49FE-BEC9-A6FF812AF4BC}" dt="2022-05-04T19:06:05.637" v="230" actId="26606"/>
          <ac:spMkLst>
            <pc:docMk/>
            <pc:sldMk cId="1449688652" sldId="352"/>
            <ac:spMk id="4" creationId="{B87A0056-643D-4EFF-AAF6-0BDB2B61462F}"/>
          </ac:spMkLst>
        </pc:spChg>
        <pc:spChg chg="mod">
          <ac:chgData name="Jon Rosdahl" userId="2820f357-2dd4-4127-8713-e0bfde0fd756" providerId="ADAL" clId="{EDBF9BBA-F925-49FE-BEC9-A6FF812AF4BC}" dt="2022-05-04T19:06:05.637" v="230" actId="26606"/>
          <ac:spMkLst>
            <pc:docMk/>
            <pc:sldMk cId="1449688652" sldId="352"/>
            <ac:spMk id="5" creationId="{4BF8FC9B-9CE1-4534-BC5D-C9542224C08A}"/>
          </ac:spMkLst>
        </pc:spChg>
        <pc:spChg chg="mod modVis">
          <ac:chgData name="Jon Rosdahl" userId="2820f357-2dd4-4127-8713-e0bfde0fd756" providerId="ADAL" clId="{EDBF9BBA-F925-49FE-BEC9-A6FF812AF4BC}" dt="2022-05-04T19:06:05.637" v="230" actId="26606"/>
          <ac:spMkLst>
            <pc:docMk/>
            <pc:sldMk cId="1449688652" sldId="352"/>
            <ac:spMk id="6" creationId="{FE189A62-CA2C-4C01-8CC1-53B887B8A13F}"/>
          </ac:spMkLst>
        </pc:spChg>
        <pc:spChg chg="add del">
          <ac:chgData name="Jon Rosdahl" userId="2820f357-2dd4-4127-8713-e0bfde0fd756" providerId="ADAL" clId="{EDBF9BBA-F925-49FE-BEC9-A6FF812AF4BC}" dt="2022-05-04T19:05:07.315" v="226"/>
          <ac:spMkLst>
            <pc:docMk/>
            <pc:sldMk cId="1449688652" sldId="352"/>
            <ac:spMk id="7" creationId="{8A16214D-AD40-4774-8B25-F9D444EF17F6}"/>
          </ac:spMkLst>
        </pc:spChg>
        <pc:spChg chg="add del">
          <ac:chgData name="Jon Rosdahl" userId="2820f357-2dd4-4127-8713-e0bfde0fd756" providerId="ADAL" clId="{EDBF9BBA-F925-49FE-BEC9-A6FF812AF4BC}" dt="2022-05-04T19:05:07.315" v="226"/>
          <ac:spMkLst>
            <pc:docMk/>
            <pc:sldMk cId="1449688652" sldId="352"/>
            <ac:spMk id="8" creationId="{A15E70F1-FFEF-4756-9190-64E1D45ADFFD}"/>
          </ac:spMkLst>
        </pc:spChg>
        <pc:picChg chg="add mod ord">
          <ac:chgData name="Jon Rosdahl" userId="2820f357-2dd4-4127-8713-e0bfde0fd756" providerId="ADAL" clId="{EDBF9BBA-F925-49FE-BEC9-A6FF812AF4BC}" dt="2022-05-04T19:07:01.907" v="232" actId="1076"/>
          <ac:picMkLst>
            <pc:docMk/>
            <pc:sldMk cId="1449688652" sldId="352"/>
            <ac:picMk id="9" creationId="{6243DCDD-EF27-4836-8E0D-C61973E885E2}"/>
          </ac:picMkLst>
        </pc:picChg>
      </pc:sldChg>
      <pc:sldChg chg="modSp new mod">
        <pc:chgData name="Jon Rosdahl" userId="2820f357-2dd4-4127-8713-e0bfde0fd756" providerId="ADAL" clId="{EDBF9BBA-F925-49FE-BEC9-A6FF812AF4BC}" dt="2022-05-05T00:10:41.264" v="838" actId="20577"/>
        <pc:sldMkLst>
          <pc:docMk/>
          <pc:sldMk cId="355970095" sldId="353"/>
        </pc:sldMkLst>
        <pc:spChg chg="mod">
          <ac:chgData name="Jon Rosdahl" userId="2820f357-2dd4-4127-8713-e0bfde0fd756" providerId="ADAL" clId="{EDBF9BBA-F925-49FE-BEC9-A6FF812AF4BC}" dt="2022-05-04T19:07:37.756" v="267" actId="20577"/>
          <ac:spMkLst>
            <pc:docMk/>
            <pc:sldMk cId="355970095" sldId="353"/>
            <ac:spMk id="2" creationId="{A7E0E27B-AD98-4F33-9C14-4CDB806F307A}"/>
          </ac:spMkLst>
        </pc:spChg>
        <pc:spChg chg="mod">
          <ac:chgData name="Jon Rosdahl" userId="2820f357-2dd4-4127-8713-e0bfde0fd756" providerId="ADAL" clId="{EDBF9BBA-F925-49FE-BEC9-A6FF812AF4BC}" dt="2022-05-05T00:10:41.264" v="838" actId="20577"/>
          <ac:spMkLst>
            <pc:docMk/>
            <pc:sldMk cId="355970095" sldId="353"/>
            <ac:spMk id="3" creationId="{725FD0EA-E609-4C1A-85B8-08A5AE925777}"/>
          </ac:spMkLst>
        </pc:spChg>
      </pc:sldChg>
      <pc:sldChg chg="addSp delSp modSp new del mod modClrScheme chgLayout">
        <pc:chgData name="Jon Rosdahl" userId="2820f357-2dd4-4127-8713-e0bfde0fd756" providerId="ADAL" clId="{EDBF9BBA-F925-49FE-BEC9-A6FF812AF4BC}" dt="2022-05-05T00:12:56.694" v="894" actId="2696"/>
        <pc:sldMkLst>
          <pc:docMk/>
          <pc:sldMk cId="1884267692" sldId="354"/>
        </pc:sldMkLst>
        <pc:spChg chg="del">
          <ac:chgData name="Jon Rosdahl" userId="2820f357-2dd4-4127-8713-e0bfde0fd756" providerId="ADAL" clId="{EDBF9BBA-F925-49FE-BEC9-A6FF812AF4BC}" dt="2022-05-04T19:08:06.661" v="269" actId="700"/>
          <ac:spMkLst>
            <pc:docMk/>
            <pc:sldMk cId="1884267692" sldId="354"/>
            <ac:spMk id="2" creationId="{FDC281C0-989C-43DE-8694-E93CDCE3D208}"/>
          </ac:spMkLst>
        </pc:spChg>
        <pc:spChg chg="del">
          <ac:chgData name="Jon Rosdahl" userId="2820f357-2dd4-4127-8713-e0bfde0fd756" providerId="ADAL" clId="{EDBF9BBA-F925-49FE-BEC9-A6FF812AF4BC}" dt="2022-05-04T19:08:06.661" v="269" actId="700"/>
          <ac:spMkLst>
            <pc:docMk/>
            <pc:sldMk cId="1884267692" sldId="354"/>
            <ac:spMk id="3" creationId="{16578629-69CA-4BC8-A87B-FA841E29A2F2}"/>
          </ac:spMkLst>
        </pc:spChg>
        <pc:spChg chg="mod ord">
          <ac:chgData name="Jon Rosdahl" userId="2820f357-2dd4-4127-8713-e0bfde0fd756" providerId="ADAL" clId="{EDBF9BBA-F925-49FE-BEC9-A6FF812AF4BC}" dt="2022-05-04T19:08:06.661" v="269" actId="700"/>
          <ac:spMkLst>
            <pc:docMk/>
            <pc:sldMk cId="1884267692" sldId="354"/>
            <ac:spMk id="4" creationId="{F001354E-7E9A-4B41-9EDC-0FDD7B370A1E}"/>
          </ac:spMkLst>
        </pc:spChg>
        <pc:spChg chg="mod ord">
          <ac:chgData name="Jon Rosdahl" userId="2820f357-2dd4-4127-8713-e0bfde0fd756" providerId="ADAL" clId="{EDBF9BBA-F925-49FE-BEC9-A6FF812AF4BC}" dt="2022-05-04T19:08:06.661" v="269" actId="700"/>
          <ac:spMkLst>
            <pc:docMk/>
            <pc:sldMk cId="1884267692" sldId="354"/>
            <ac:spMk id="5" creationId="{504797E5-FD48-4ACF-B371-24D7C3A8EBDF}"/>
          </ac:spMkLst>
        </pc:spChg>
        <pc:spChg chg="mod ord">
          <ac:chgData name="Jon Rosdahl" userId="2820f357-2dd4-4127-8713-e0bfde0fd756" providerId="ADAL" clId="{EDBF9BBA-F925-49FE-BEC9-A6FF812AF4BC}" dt="2022-05-04T19:08:06.661" v="269" actId="700"/>
          <ac:spMkLst>
            <pc:docMk/>
            <pc:sldMk cId="1884267692" sldId="354"/>
            <ac:spMk id="6" creationId="{5AB7C9B1-DE32-466A-B61A-DCE3EA02C96A}"/>
          </ac:spMkLst>
        </pc:spChg>
        <pc:picChg chg="add mod">
          <ac:chgData name="Jon Rosdahl" userId="2820f357-2dd4-4127-8713-e0bfde0fd756" providerId="ADAL" clId="{EDBF9BBA-F925-49FE-BEC9-A6FF812AF4BC}" dt="2022-05-04T19:08:18.612" v="271" actId="14100"/>
          <ac:picMkLst>
            <pc:docMk/>
            <pc:sldMk cId="1884267692" sldId="354"/>
            <ac:picMk id="7" creationId="{E972F1CC-F2FA-43F9-87C1-D283F6E9D7CC}"/>
          </ac:picMkLst>
        </pc:picChg>
      </pc:sldChg>
      <pc:sldChg chg="modSp new mod">
        <pc:chgData name="Jon Rosdahl" userId="2820f357-2dd4-4127-8713-e0bfde0fd756" providerId="ADAL" clId="{EDBF9BBA-F925-49FE-BEC9-A6FF812AF4BC}" dt="2022-05-05T00:07:34.740" v="729" actId="15"/>
        <pc:sldMkLst>
          <pc:docMk/>
          <pc:sldMk cId="115047699" sldId="355"/>
        </pc:sldMkLst>
        <pc:spChg chg="mod">
          <ac:chgData name="Jon Rosdahl" userId="2820f357-2dd4-4127-8713-e0bfde0fd756" providerId="ADAL" clId="{EDBF9BBA-F925-49FE-BEC9-A6FF812AF4BC}" dt="2022-05-05T00:01:16.672" v="361" actId="313"/>
          <ac:spMkLst>
            <pc:docMk/>
            <pc:sldMk cId="115047699" sldId="355"/>
            <ac:spMk id="2" creationId="{6EEF136B-CAFE-47FD-ACDA-4150F3506FF8}"/>
          </ac:spMkLst>
        </pc:spChg>
        <pc:spChg chg="mod">
          <ac:chgData name="Jon Rosdahl" userId="2820f357-2dd4-4127-8713-e0bfde0fd756" providerId="ADAL" clId="{EDBF9BBA-F925-49FE-BEC9-A6FF812AF4BC}" dt="2022-05-05T00:07:34.740" v="729" actId="15"/>
          <ac:spMkLst>
            <pc:docMk/>
            <pc:sldMk cId="115047699" sldId="355"/>
            <ac:spMk id="3" creationId="{58AC9D47-E076-4885-B38E-0AF9D073A31D}"/>
          </ac:spMkLst>
        </pc:spChg>
      </pc:sldChg>
      <pc:sldChg chg="modSp new mod">
        <pc:chgData name="Jon Rosdahl" userId="2820f357-2dd4-4127-8713-e0bfde0fd756" providerId="ADAL" clId="{EDBF9BBA-F925-49FE-BEC9-A6FF812AF4BC}" dt="2022-05-05T00:14:27.990" v="935" actId="14100"/>
        <pc:sldMkLst>
          <pc:docMk/>
          <pc:sldMk cId="1606748849" sldId="356"/>
        </pc:sldMkLst>
        <pc:spChg chg="mod">
          <ac:chgData name="Jon Rosdahl" userId="2820f357-2dd4-4127-8713-e0bfde0fd756" providerId="ADAL" clId="{EDBF9BBA-F925-49FE-BEC9-A6FF812AF4BC}" dt="2022-05-05T00:11:32.204" v="843" actId="20577"/>
          <ac:spMkLst>
            <pc:docMk/>
            <pc:sldMk cId="1606748849" sldId="356"/>
            <ac:spMk id="2" creationId="{84F311F2-1F1E-4E5C-98C2-56754D56D157}"/>
          </ac:spMkLst>
        </pc:spChg>
        <pc:spChg chg="mod">
          <ac:chgData name="Jon Rosdahl" userId="2820f357-2dd4-4127-8713-e0bfde0fd756" providerId="ADAL" clId="{EDBF9BBA-F925-49FE-BEC9-A6FF812AF4BC}" dt="2022-05-05T00:14:27.990" v="935" actId="14100"/>
          <ac:spMkLst>
            <pc:docMk/>
            <pc:sldMk cId="1606748849" sldId="356"/>
            <ac:spMk id="3" creationId="{5D528D0E-D172-4C4F-9EC3-436D4EAE56B1}"/>
          </ac:spMkLst>
        </pc:spChg>
      </pc:sldChg>
      <pc:sldMasterChg chg="modSp mod">
        <pc:chgData name="Jon Rosdahl" userId="2820f357-2dd4-4127-8713-e0bfde0fd756" providerId="ADAL" clId="{EDBF9BBA-F925-49FE-BEC9-A6FF812AF4BC}" dt="2022-05-04T18:57:23.612" v="4" actId="20577"/>
        <pc:sldMasterMkLst>
          <pc:docMk/>
          <pc:sldMasterMk cId="0" sldId="2147483648"/>
        </pc:sldMasterMkLst>
        <pc:spChg chg="mod">
          <ac:chgData name="Jon Rosdahl" userId="2820f357-2dd4-4127-8713-e0bfde0fd756" providerId="ADAL" clId="{EDBF9BBA-F925-49FE-BEC9-A6FF812AF4BC}" dt="2022-05-04T18:57:23.612" v="4"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EC-22/0076r0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EC-22/0076r0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EC-22/0076r0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EC-22/0076r0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EC-22/0076r0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Without the Irvine Cancellation fee paid, we would have been –(15,447.07). (shortfall).</a:t>
            </a:r>
          </a:p>
          <a:p>
            <a:endParaRPr lang="en-US" dirty="0"/>
          </a:p>
        </p:txBody>
      </p:sp>
      <p:sp>
        <p:nvSpPr>
          <p:cNvPr id="4" name="Header Placeholder 3"/>
          <p:cNvSpPr>
            <a:spLocks noGrp="1"/>
          </p:cNvSpPr>
          <p:nvPr>
            <p:ph type="hdr"/>
          </p:nvPr>
        </p:nvSpPr>
        <p:spPr/>
        <p:txBody>
          <a:bodyPr/>
          <a:lstStyle/>
          <a:p>
            <a:r>
              <a:rPr lang="en-US"/>
              <a:t>doc.: IEEE 802 EC-22/0076r0</a:t>
            </a:r>
          </a:p>
        </p:txBody>
      </p:sp>
      <p:sp>
        <p:nvSpPr>
          <p:cNvPr id="5" name="Date Placeholder 4"/>
          <p:cNvSpPr>
            <a:spLocks noGrp="1"/>
          </p:cNvSpPr>
          <p:nvPr>
            <p:ph type="dt"/>
          </p:nvPr>
        </p:nvSpPr>
        <p:spPr/>
        <p:txBody>
          <a:bodyPr/>
          <a:lstStyle/>
          <a:p>
            <a:r>
              <a:rPr lang="en-US"/>
              <a:t>May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EC-22/0076r0</a:t>
            </a:r>
          </a:p>
        </p:txBody>
      </p:sp>
      <p:sp>
        <p:nvSpPr>
          <p:cNvPr id="5" name="Date Placeholder 4"/>
          <p:cNvSpPr>
            <a:spLocks noGrp="1"/>
          </p:cNvSpPr>
          <p:nvPr>
            <p:ph type="dt"/>
          </p:nvPr>
        </p:nvSpPr>
        <p:spPr/>
        <p:txBody>
          <a:bodyPr/>
          <a:lstStyle/>
          <a:p>
            <a:r>
              <a:rPr lang="en-US"/>
              <a:t>May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EC-22/0076r0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22</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EC-22/0076</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May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2022-03-15</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1" y="685801"/>
            <a:ext cx="7543800" cy="581023"/>
          </a:xfrm>
        </p:spPr>
        <p:txBody>
          <a:bodyPr/>
          <a:lstStyle/>
          <a:p>
            <a:r>
              <a:rPr lang="en-US" sz="2400" dirty="0"/>
              <a:t>Income/Expense Report </a:t>
            </a:r>
            <a:br>
              <a:rPr lang="en-US" sz="2400" dirty="0"/>
            </a:br>
            <a:r>
              <a:rPr lang="en-US" sz="2400" dirty="0"/>
              <a:t>Jan 2021 to April 2022</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5"/>
          </p:nvPr>
        </p:nvSpPr>
        <p:spPr/>
        <p:txBody>
          <a:bodyPr/>
          <a:lstStyle/>
          <a:p>
            <a:r>
              <a:rPr lang="en-US"/>
              <a:t>May 2022</a:t>
            </a:r>
            <a:endParaRPr lang="en-GB" dirty="0"/>
          </a:p>
        </p:txBody>
      </p:sp>
      <p:pic>
        <p:nvPicPr>
          <p:cNvPr id="8" name="Picture 7">
            <a:extLst>
              <a:ext uri="{FF2B5EF4-FFF2-40B4-BE49-F238E27FC236}">
                <a16:creationId xmlns:a16="http://schemas.microsoft.com/office/drawing/2014/main" id="{5D1E9319-F86B-4CFE-A4D0-616DED9D8E3F}"/>
              </a:ext>
            </a:extLst>
          </p:cNvPr>
          <p:cNvPicPr>
            <a:picLocks noChangeAspect="1"/>
          </p:cNvPicPr>
          <p:nvPr/>
        </p:nvPicPr>
        <p:blipFill>
          <a:blip r:embed="rId3"/>
          <a:stretch>
            <a:fillRect/>
          </a:stretch>
        </p:blipFill>
        <p:spPr>
          <a:xfrm>
            <a:off x="2133600" y="1474335"/>
            <a:ext cx="4876799" cy="4922610"/>
          </a:xfrm>
          <a:prstGeom prst="rect">
            <a:avLst/>
          </a:prstGeom>
        </p:spPr>
      </p:pic>
    </p:spTree>
    <p:extLst>
      <p:ext uri="{BB962C8B-B14F-4D97-AF65-F5344CB8AC3E}">
        <p14:creationId xmlns:p14="http://schemas.microsoft.com/office/powerpoint/2010/main" val="962814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C5AD-4ED1-4E67-9A72-5800E28E1CB3}"/>
              </a:ext>
            </a:extLst>
          </p:cNvPr>
          <p:cNvSpPr>
            <a:spLocks noGrp="1"/>
          </p:cNvSpPr>
          <p:nvPr>
            <p:ph type="title"/>
          </p:nvPr>
        </p:nvSpPr>
        <p:spPr/>
        <p:txBody>
          <a:bodyPr/>
          <a:lstStyle/>
          <a:p>
            <a:r>
              <a:rPr lang="en-US" dirty="0"/>
              <a:t>Cvent </a:t>
            </a:r>
            <a:r>
              <a:rPr lang="en-US" dirty="0" err="1"/>
              <a:t>PayGo</a:t>
            </a:r>
            <a:r>
              <a:rPr lang="en-US" dirty="0"/>
              <a:t> Details for Sept 2021</a:t>
            </a:r>
          </a:p>
        </p:txBody>
      </p:sp>
      <p:sp>
        <p:nvSpPr>
          <p:cNvPr id="3" name="Content Placeholder 2">
            <a:extLst>
              <a:ext uri="{FF2B5EF4-FFF2-40B4-BE49-F238E27FC236}">
                <a16:creationId xmlns:a16="http://schemas.microsoft.com/office/drawing/2014/main" id="{5C1FC6AC-CB64-4426-878F-FDA444167C18}"/>
              </a:ext>
            </a:extLst>
          </p:cNvPr>
          <p:cNvSpPr>
            <a:spLocks noGrp="1"/>
          </p:cNvSpPr>
          <p:nvPr>
            <p:ph idx="1"/>
          </p:nvPr>
        </p:nvSpPr>
        <p:spPr>
          <a:xfrm>
            <a:off x="751528" y="1693227"/>
            <a:ext cx="7856538" cy="4494213"/>
          </a:xfrm>
        </p:spPr>
        <p:txBody>
          <a:bodyPr/>
          <a:lstStyle/>
          <a:p>
            <a:r>
              <a:rPr lang="en-US" sz="2000" dirty="0"/>
              <a:t>CVENT Meeting Closed at end of September, </a:t>
            </a:r>
          </a:p>
          <a:p>
            <a:r>
              <a:rPr lang="en-US" sz="2000" dirty="0"/>
              <a:t>CVENT Deadbeats close at end of November</a:t>
            </a:r>
          </a:p>
          <a:p>
            <a:r>
              <a:rPr lang="en-US" sz="2000" dirty="0"/>
              <a:t>CVENT last chance Deadbeats closed March 7, 2022</a:t>
            </a:r>
          </a:p>
          <a:p>
            <a:endParaRPr lang="en-US" sz="2000" dirty="0"/>
          </a:p>
          <a:p>
            <a:r>
              <a:rPr lang="en-US" sz="2000" dirty="0"/>
              <a:t>Final Payment Transfer for event registrations made March 14.</a:t>
            </a:r>
          </a:p>
          <a:p>
            <a:endParaRPr lang="en-US" sz="2000" dirty="0"/>
          </a:p>
          <a:p>
            <a:r>
              <a:rPr lang="en-US" sz="2000" dirty="0"/>
              <a:t>CVENT </a:t>
            </a:r>
            <a:r>
              <a:rPr lang="en-US" sz="2000" dirty="0" err="1"/>
              <a:t>PayGo</a:t>
            </a:r>
            <a:r>
              <a:rPr lang="en-US" sz="2000" dirty="0"/>
              <a:t> outstanding balance: 0 </a:t>
            </a:r>
          </a:p>
          <a:p>
            <a:r>
              <a:rPr lang="en-US" sz="2000" dirty="0"/>
              <a:t>All Deposits have been booked into the Concentrated Bank Account.</a:t>
            </a:r>
            <a:endParaRPr lang="en-US" dirty="0"/>
          </a:p>
        </p:txBody>
      </p:sp>
      <p:sp>
        <p:nvSpPr>
          <p:cNvPr id="4" name="Slide Number Placeholder 3">
            <a:extLst>
              <a:ext uri="{FF2B5EF4-FFF2-40B4-BE49-F238E27FC236}">
                <a16:creationId xmlns:a16="http://schemas.microsoft.com/office/drawing/2014/main" id="{D5FD9539-994B-428D-9772-0214E2AC604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29774D5-0814-4820-A503-A6D218E43A7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D8CCF5B-5A0B-428A-B38C-12F3C0997A2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93059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981200"/>
            <a:ext cx="7924800" cy="4113213"/>
          </a:xfrm>
        </p:spPr>
        <p:txBody>
          <a:bodyPr/>
          <a:lstStyle/>
          <a:p>
            <a:r>
              <a:rPr lang="en-US" dirty="0"/>
              <a:t>As of May 5, 2022</a:t>
            </a:r>
          </a:p>
          <a:p>
            <a:endParaRPr lang="en-US" dirty="0"/>
          </a:p>
          <a:p>
            <a:r>
              <a:rPr lang="en-US" dirty="0"/>
              <a:t>Total 802 Deadbeats =  9  (5 are from 802.11)</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Jan Wireless Interim = 1 new Wireless Deadbeats</a:t>
            </a:r>
          </a:p>
          <a:p>
            <a:endParaRPr lang="en-US" dirty="0"/>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Currently it is set at $400/600/800.</a:t>
            </a:r>
          </a:p>
          <a:p>
            <a:pPr lvl="1"/>
            <a:r>
              <a:rPr lang="en-US" dirty="0"/>
              <a:t>-- Meeting fees will need 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Expectations for May and Sept 2022 – </a:t>
            </a:r>
          </a:p>
          <a:p>
            <a:pPr lvl="1"/>
            <a:r>
              <a:rPr lang="en-US" dirty="0"/>
              <a:t>$850/$1,100/$1,350 in person  (+$300 not in hotel)</a:t>
            </a:r>
          </a:p>
          <a:p>
            <a:pPr lvl="1"/>
            <a:r>
              <a:rPr lang="en-US" dirty="0"/>
              <a:t>$950/$1,200/$1450 Mixed Mode</a:t>
            </a:r>
          </a:p>
          <a:p>
            <a:pPr lvl="1"/>
            <a:r>
              <a:rPr lang="en-US" dirty="0"/>
              <a:t>$400/600/800 Electronic</a:t>
            </a:r>
          </a:p>
          <a:p>
            <a:endParaRPr lang="en-US"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15</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May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20</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21</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22</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May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2570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5047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(May 4 update):  Total Registrations = 527</a:t>
            </a:r>
            <a:endParaRPr lang="en-US" dirty="0"/>
          </a:p>
          <a:p>
            <a:r>
              <a:rPr lang="en-US" dirty="0"/>
              <a:t>              </a:t>
            </a:r>
            <a:r>
              <a:rPr lang="en-US" b="1" dirty="0"/>
              <a:t>Early:    		454</a:t>
            </a:r>
            <a:r>
              <a:rPr lang="en-US" dirty="0"/>
              <a:t>     (registration fee $400)</a:t>
            </a:r>
          </a:p>
          <a:p>
            <a:r>
              <a:rPr lang="en-US" dirty="0"/>
              <a:t>              </a:t>
            </a:r>
            <a:r>
              <a:rPr lang="en-US" b="1" dirty="0"/>
              <a:t>Standard:  	  71</a:t>
            </a:r>
            <a:r>
              <a:rPr lang="en-US" dirty="0"/>
              <a:t>     (registration fee $600)</a:t>
            </a:r>
          </a:p>
          <a:p>
            <a:r>
              <a:rPr lang="en-US" dirty="0"/>
              <a:t>              </a:t>
            </a:r>
            <a:r>
              <a:rPr lang="en-US" b="1" dirty="0"/>
              <a:t>Late:  		    2</a:t>
            </a:r>
            <a:r>
              <a:rPr lang="en-US" dirty="0"/>
              <a:t>     (registration fee $800)</a:t>
            </a:r>
          </a:p>
          <a:p>
            <a:endParaRPr lang="en-US" dirty="0"/>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840140"/>
            <a:ext cx="7770813" cy="4635273"/>
          </a:xfrm>
        </p:spPr>
        <p:txBody>
          <a:bodyPr/>
          <a:lstStyle/>
          <a:p>
            <a:r>
              <a:rPr lang="en-US" dirty="0"/>
              <a:t>Budget Draft No: 1 				– May 6-19, 2022</a:t>
            </a:r>
          </a:p>
          <a:p>
            <a:r>
              <a:rPr lang="en-US" dirty="0"/>
              <a:t>Budget Update Date: 4 May 2022</a:t>
            </a:r>
          </a:p>
          <a:p>
            <a:r>
              <a:rPr lang="en-US" dirty="0"/>
              <a:t>Income:</a:t>
            </a:r>
          </a:p>
          <a:p>
            <a:pPr lvl="1"/>
            <a:r>
              <a:rPr lang="en-US" dirty="0"/>
              <a:t>	Registrations	-	527	= 	$223,000</a:t>
            </a:r>
          </a:p>
          <a:p>
            <a:r>
              <a:rPr lang="en-US" dirty="0"/>
              <a:t>	Total Income:					$223,000</a:t>
            </a:r>
          </a:p>
          <a:p>
            <a:r>
              <a:rPr lang="en-US" dirty="0"/>
              <a:t>Expense:</a:t>
            </a:r>
          </a:p>
          <a:p>
            <a:pPr lvl="1"/>
            <a:r>
              <a:rPr lang="en-US" dirty="0"/>
              <a:t>	Venue:						$       0.00</a:t>
            </a:r>
          </a:p>
          <a:p>
            <a:pPr lvl="1"/>
            <a:r>
              <a:rPr lang="en-US" dirty="0"/>
              <a:t>	Financial Fee:					$ 9,770.45</a:t>
            </a:r>
          </a:p>
          <a:p>
            <a:pPr lvl="1"/>
            <a:r>
              <a:rPr lang="en-US" dirty="0"/>
              <a:t>	Meeting Planner: 				$ 5,000.00</a:t>
            </a:r>
          </a:p>
          <a:p>
            <a:r>
              <a:rPr lang="en-US" dirty="0"/>
              <a:t>	Total Expense:				$ 14,770.45</a:t>
            </a:r>
          </a:p>
          <a:p>
            <a:r>
              <a:rPr lang="en-US" dirty="0"/>
              <a:t>Meeting Surplus/(Deficit)		$208,229.55</a:t>
            </a:r>
          </a:p>
          <a:p>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06748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dirty="0"/>
              <a:t>802.11/.15 Joint Account Overview 2022</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0"/>
          </p:nvPr>
        </p:nvSpPr>
        <p:spPr/>
        <p:txBody>
          <a:bodyPr/>
          <a:lstStyle/>
          <a:p>
            <a:r>
              <a:rPr lang="en-US"/>
              <a:t>May 2022</a:t>
            </a:r>
            <a:endParaRPr lang="en-GB" dirty="0"/>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9" name="Picture 8">
            <a:extLst>
              <a:ext uri="{FF2B5EF4-FFF2-40B4-BE49-F238E27FC236}">
                <a16:creationId xmlns:a16="http://schemas.microsoft.com/office/drawing/2014/main" id="{B713193E-3818-44D4-9DD9-254FFDB7CFB8}"/>
              </a:ext>
            </a:extLst>
          </p:cNvPr>
          <p:cNvPicPr>
            <a:picLocks noChangeAspect="1"/>
          </p:cNvPicPr>
          <p:nvPr/>
        </p:nvPicPr>
        <p:blipFill>
          <a:blip r:embed="rId2"/>
          <a:stretch>
            <a:fillRect/>
          </a:stretch>
        </p:blipFill>
        <p:spPr>
          <a:xfrm>
            <a:off x="487181" y="2057400"/>
            <a:ext cx="8169640" cy="2743200"/>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May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557462"/>
            <a:ext cx="8405060" cy="18621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B7FD-EE9C-4575-993C-2FD7B7C44965}"/>
              </a:ext>
            </a:extLst>
          </p:cNvPr>
          <p:cNvSpPr>
            <a:spLocks noGrp="1"/>
          </p:cNvSpPr>
          <p:nvPr>
            <p:ph type="title"/>
          </p:nvPr>
        </p:nvSpPr>
        <p:spPr/>
        <p:txBody>
          <a:bodyPr/>
          <a:lstStyle/>
          <a:p>
            <a:r>
              <a:rPr lang="en-US" dirty="0"/>
              <a:t>2021 Sept Registration Report</a:t>
            </a:r>
          </a:p>
        </p:txBody>
      </p:sp>
      <p:sp>
        <p:nvSpPr>
          <p:cNvPr id="4" name="Slide Number Placeholder 3">
            <a:extLst>
              <a:ext uri="{FF2B5EF4-FFF2-40B4-BE49-F238E27FC236}">
                <a16:creationId xmlns:a16="http://schemas.microsoft.com/office/drawing/2014/main" id="{4F8D0DD1-8E8A-40AB-8A1B-6A504D6F712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EC0DD9D-EF0F-48B5-BCF5-EF9FEB85F15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C44AB6C-14C9-4554-8A34-E96D2BDE345A}"/>
              </a:ext>
            </a:extLst>
          </p:cNvPr>
          <p:cNvSpPr>
            <a:spLocks noGrp="1"/>
          </p:cNvSpPr>
          <p:nvPr>
            <p:ph type="dt" idx="15"/>
          </p:nvPr>
        </p:nvSpPr>
        <p:spPr/>
        <p:txBody>
          <a:bodyPr/>
          <a:lstStyle/>
          <a:p>
            <a:r>
              <a:rPr lang="en-US"/>
              <a:t>May 2022</a:t>
            </a:r>
            <a:endParaRPr lang="en-GB" dirty="0"/>
          </a:p>
        </p:txBody>
      </p:sp>
      <p:graphicFrame>
        <p:nvGraphicFramePr>
          <p:cNvPr id="7" name="Table 6">
            <a:extLst>
              <a:ext uri="{FF2B5EF4-FFF2-40B4-BE49-F238E27FC236}">
                <a16:creationId xmlns:a16="http://schemas.microsoft.com/office/drawing/2014/main" id="{CDBAB4A1-596B-4E35-8C2B-34E66A1E56A4}"/>
              </a:ext>
            </a:extLst>
          </p:cNvPr>
          <p:cNvGraphicFramePr>
            <a:graphicFrameLocks noGrp="1"/>
          </p:cNvGraphicFramePr>
          <p:nvPr>
            <p:extLst>
              <p:ext uri="{D42A27DB-BD31-4B8C-83A1-F6EECF244321}">
                <p14:modId xmlns:p14="http://schemas.microsoft.com/office/powerpoint/2010/main" val="560846469"/>
              </p:ext>
            </p:extLst>
          </p:nvPr>
        </p:nvGraphicFramePr>
        <p:xfrm>
          <a:off x="970359" y="1600200"/>
          <a:ext cx="7277894" cy="4090669"/>
        </p:xfrm>
        <a:graphic>
          <a:graphicData uri="http://schemas.openxmlformats.org/drawingml/2006/table">
            <a:tbl>
              <a:tblPr>
                <a:tableStyleId>{5C22544A-7EE6-4342-B048-85BDC9FD1C3A}</a:tableStyleId>
              </a:tblPr>
              <a:tblGrid>
                <a:gridCol w="1956423">
                  <a:extLst>
                    <a:ext uri="{9D8B030D-6E8A-4147-A177-3AD203B41FA5}">
                      <a16:colId xmlns:a16="http://schemas.microsoft.com/office/drawing/2014/main" val="3984335803"/>
                    </a:ext>
                  </a:extLst>
                </a:gridCol>
                <a:gridCol w="1359071">
                  <a:extLst>
                    <a:ext uri="{9D8B030D-6E8A-4147-A177-3AD203B41FA5}">
                      <a16:colId xmlns:a16="http://schemas.microsoft.com/office/drawing/2014/main" val="4044512881"/>
                    </a:ext>
                  </a:extLst>
                </a:gridCol>
                <a:gridCol w="2267347">
                  <a:extLst>
                    <a:ext uri="{9D8B030D-6E8A-4147-A177-3AD203B41FA5}">
                      <a16:colId xmlns:a16="http://schemas.microsoft.com/office/drawing/2014/main" val="980747001"/>
                    </a:ext>
                  </a:extLst>
                </a:gridCol>
                <a:gridCol w="1695053">
                  <a:extLst>
                    <a:ext uri="{9D8B030D-6E8A-4147-A177-3AD203B41FA5}">
                      <a16:colId xmlns:a16="http://schemas.microsoft.com/office/drawing/2014/main" val="2218177348"/>
                    </a:ext>
                  </a:extLst>
                </a:gridCol>
              </a:tblGrid>
              <a:tr h="321398">
                <a:tc>
                  <a:txBody>
                    <a:bodyPr/>
                    <a:lstStyle/>
                    <a:p>
                      <a:pPr algn="ctr" fontAlgn="ctr"/>
                      <a:r>
                        <a:rPr lang="en-US" sz="1600" u="none" strike="noStrike" dirty="0">
                          <a:effectLst/>
                          <a:latin typeface="+mn-lt"/>
                        </a:rPr>
                        <a:t>REGISTRATION TYPE</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FEE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NUMBER REGISTERED</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Total</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366751672"/>
                  </a:ext>
                </a:extLst>
              </a:tr>
              <a:tr h="372065">
                <a:tc>
                  <a:txBody>
                    <a:bodyPr/>
                    <a:lstStyle/>
                    <a:p>
                      <a:pPr algn="ctr" fontAlgn="ctr"/>
                      <a:r>
                        <a:rPr lang="en-US" sz="1600" u="none" strike="noStrike" dirty="0">
                          <a:effectLst/>
                          <a:latin typeface="+mn-lt"/>
                        </a:rPr>
                        <a:t>EARLY</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50.00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369</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$18,450.00</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2817908276"/>
                  </a:ext>
                </a:extLst>
              </a:tr>
              <a:tr h="283466">
                <a:tc>
                  <a:txBody>
                    <a:bodyPr/>
                    <a:lstStyle/>
                    <a:p>
                      <a:pPr algn="ctr" fontAlgn="ctr"/>
                      <a:r>
                        <a:rPr lang="en-US" sz="1600" u="none" strike="noStrike" dirty="0">
                          <a:effectLst/>
                          <a:latin typeface="+mn-lt"/>
                        </a:rPr>
                        <a:t>STANDARD</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75.00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63</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$4,725.00</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3260755554"/>
                  </a:ext>
                </a:extLst>
              </a:tr>
              <a:tr h="341653">
                <a:tc>
                  <a:txBody>
                    <a:bodyPr/>
                    <a:lstStyle/>
                    <a:p>
                      <a:pPr algn="ctr" fontAlgn="ctr"/>
                      <a:r>
                        <a:rPr lang="en-US" sz="1600" u="none" strike="noStrike" dirty="0">
                          <a:effectLst/>
                          <a:latin typeface="+mn-lt"/>
                        </a:rPr>
                        <a:t>LATE/ONSITE</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125.00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42</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$5,250.00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1046586530"/>
                  </a:ext>
                </a:extLst>
              </a:tr>
              <a:tr h="186032">
                <a:tc>
                  <a:txBody>
                    <a:bodyPr/>
                    <a:lstStyle/>
                    <a:p>
                      <a:pPr algn="ctr" fontAlgn="ctr"/>
                      <a:r>
                        <a:rPr lang="en-US" sz="1600" u="none" strike="noStrike">
                          <a:effectLst/>
                          <a:latin typeface="+mn-lt"/>
                        </a:rPr>
                        <a:t>POST EVENT</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125.00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20</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$2,500.00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2771423575"/>
                  </a:ext>
                </a:extLst>
              </a:tr>
              <a:tr h="386715">
                <a:tc>
                  <a:txBody>
                    <a:bodyPr/>
                    <a:lstStyle/>
                    <a:p>
                      <a:pPr algn="ctr" fontAlgn="ctr"/>
                      <a:r>
                        <a:rPr lang="en-US" sz="1600" u="none" strike="noStrike">
                          <a:effectLst/>
                          <a:latin typeface="+mn-lt"/>
                        </a:rPr>
                        <a:t>GUEST</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latin typeface="+mn-lt"/>
                        </a:rPr>
                        <a:t>0</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latin typeface="+mn-lt"/>
                        </a:rPr>
                        <a:t>$0.00</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6548372"/>
                  </a:ext>
                </a:extLst>
              </a:tr>
              <a:tr h="381000">
                <a:tc>
                  <a:txBody>
                    <a:bodyPr/>
                    <a:lstStyle/>
                    <a:p>
                      <a:pPr algn="ctr" fontAlgn="ctr"/>
                      <a:r>
                        <a:rPr lang="en-US" sz="1600" u="none" strike="noStrike">
                          <a:effectLst/>
                          <a:latin typeface="+mn-lt"/>
                        </a:rPr>
                        <a:t> TOTAL PAID  </a:t>
                      </a:r>
                      <a:endParaRPr lang="en-US" sz="1600" b="0" i="0" u="none" strike="noStrike">
                        <a:solidFill>
                          <a:srgbClr val="595959"/>
                        </a:solidFill>
                        <a:effectLst/>
                        <a:latin typeface="+mn-lt"/>
                      </a:endParaRPr>
                    </a:p>
                  </a:txBody>
                  <a:tcPr marL="9525" marR="9525" marT="9525" marB="0" anchor="ctr"/>
                </a:tc>
                <a:tc>
                  <a:txBody>
                    <a:bodyPr/>
                    <a:lstStyle/>
                    <a:p>
                      <a:pPr algn="ctr" fontAlgn="ctr"/>
                      <a:endParaRPr lang="en-US" sz="1600" b="0" i="0" u="none" strike="noStrike">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600" u="none" strike="noStrike">
                          <a:effectLst/>
                          <a:latin typeface="+mn-lt"/>
                        </a:rPr>
                        <a:t>494</a:t>
                      </a:r>
                      <a:endParaRPr lang="en-US" sz="1600" b="0" i="0" u="none" strike="noStrike">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n-lt"/>
                        </a:rPr>
                        <a:t>$30,925.00</a:t>
                      </a:r>
                      <a:endParaRPr lang="en-US" sz="1600" b="0" i="0" u="none" strike="noStrike" dirty="0">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95099578"/>
                  </a:ext>
                </a:extLst>
              </a:tr>
              <a:tr h="956075">
                <a:tc>
                  <a:txBody>
                    <a:bodyPr/>
                    <a:lstStyle/>
                    <a:p>
                      <a:pPr algn="ctr" fontAlgn="ctr"/>
                      <a:r>
                        <a:rPr lang="en-US" sz="1600" u="none" strike="noStrike" dirty="0">
                          <a:effectLst/>
                          <a:latin typeface="+mn-lt"/>
                        </a:rPr>
                        <a:t>DEADBEATS</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125.00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6</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$750.00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3468260936"/>
                  </a:ext>
                </a:extLst>
              </a:tr>
              <a:tr h="0">
                <a:tc>
                  <a:txBody>
                    <a:bodyPr/>
                    <a:lstStyle/>
                    <a:p>
                      <a:pPr algn="ctr" fontAlgn="ctr"/>
                      <a:r>
                        <a:rPr lang="en-US" sz="2000" b="1" i="0" u="none" strike="noStrike" dirty="0">
                          <a:solidFill>
                            <a:srgbClr val="595959"/>
                          </a:solidFill>
                          <a:effectLst/>
                          <a:latin typeface="+mn-lt"/>
                        </a:rPr>
                        <a:t>Total potential income</a:t>
                      </a:r>
                    </a:p>
                  </a:txBody>
                  <a:tcPr marL="9525" marR="9525" marT="9525" marB="0" anchor="ctr"/>
                </a:tc>
                <a:tc>
                  <a:txBody>
                    <a:bodyPr/>
                    <a:lstStyle/>
                    <a:p>
                      <a:pPr algn="ctr" fontAlgn="ctr"/>
                      <a:r>
                        <a:rPr lang="en-US" sz="1600" u="none" strike="noStrike" dirty="0">
                          <a:effectLst/>
                          <a:latin typeface="+mn-lt"/>
                        </a:rPr>
                        <a:t>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500</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$31,675.00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3685107573"/>
                  </a:ext>
                </a:extLst>
              </a:tr>
            </a:tbl>
          </a:graphicData>
        </a:graphic>
      </p:graphicFrame>
    </p:spTree>
    <p:extLst>
      <p:ext uri="{BB962C8B-B14F-4D97-AF65-F5344CB8AC3E}">
        <p14:creationId xmlns:p14="http://schemas.microsoft.com/office/powerpoint/2010/main" val="12372748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2.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D784B-096F-4BC0-B00F-03A4BD4D812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22864</TotalTime>
  <Words>4694</Words>
  <Application>Microsoft Office PowerPoint</Application>
  <PresentationFormat>On-screen Show (4:3)</PresentationFormat>
  <Paragraphs>1446</Paragraphs>
  <Slides>28</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Calibri</vt:lpstr>
      <vt:lpstr>Times New Roman</vt:lpstr>
      <vt:lpstr>Office Theme</vt:lpstr>
      <vt:lpstr>Document</vt:lpstr>
      <vt:lpstr>Wireless Treasurer Report May 2022</vt:lpstr>
      <vt:lpstr>Abstract</vt:lpstr>
      <vt:lpstr>January 2022 Electronic Interim  Registration Report</vt:lpstr>
      <vt:lpstr>IEEE802W Electronic Interim 2022 January Budget report</vt:lpstr>
      <vt:lpstr>May 2022 Electronic Interim  Registration Report</vt:lpstr>
      <vt:lpstr>IEEE802W Electronic Interim 2022 May Budget report</vt:lpstr>
      <vt:lpstr>802.11/.15 Joint Account Overview 2022</vt:lpstr>
      <vt:lpstr>802.11/.15 Joint Account Overview 2021</vt:lpstr>
      <vt:lpstr>2021 Sept Registration Report</vt:lpstr>
      <vt:lpstr>Income/Expense Report  Jan 2021 to April 2022</vt:lpstr>
      <vt:lpstr>Cvent PayGo Details for Sept 2021</vt:lpstr>
      <vt:lpstr>802 Deadbeats</vt:lpstr>
      <vt:lpstr>Deadbeat Consequences</vt:lpstr>
      <vt:lpstr>Future Interim Meeting Fee Expectation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May 2022</dc:title>
  <dc:creator>Jon Rosdahl</dc:creator>
  <cp:keywords>May 2022</cp:keywords>
  <dc:description>Jon Rosdahl (Qualcomm)</dc:description>
  <cp:lastModifiedBy>Jon Rosdahl</cp:lastModifiedBy>
  <cp:revision>53</cp:revision>
  <cp:lastPrinted>1601-01-01T00:00:00Z</cp:lastPrinted>
  <dcterms:created xsi:type="dcterms:W3CDTF">2019-08-01T19:20:26Z</dcterms:created>
  <dcterms:modified xsi:type="dcterms:W3CDTF">2022-05-05T13:06:51Z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