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6"/>
  </p:notesMasterIdLst>
  <p:handoutMasterIdLst>
    <p:handoutMasterId r:id="rId7"/>
  </p:handoutMasterIdLst>
  <p:sldIdLst>
    <p:sldId id="624" r:id="rId2"/>
    <p:sldId id="619" r:id="rId3"/>
    <p:sldId id="626" r:id="rId4"/>
    <p:sldId id="625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05" autoAdjust="0"/>
    <p:restoredTop sz="95437" autoAdjust="0"/>
  </p:normalViewPr>
  <p:slideViewPr>
    <p:cSldViewPr>
      <p:cViewPr varScale="1">
        <p:scale>
          <a:sx n="83" d="100"/>
          <a:sy n="83" d="100"/>
        </p:scale>
        <p:origin x="1140" y="90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November 2021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23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009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2/ec-22-0010-01-WCSG-minutes-january-05-2022.docx" TargetMode="External"/><Relationship Id="rId2" Type="http://schemas.openxmlformats.org/officeDocument/2006/relationships/hyperlink" Target="https://mentor.ieee.org/802-ec/dcn/21/ec-21-0277-00-WCSG-minutes-december-01-202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-ec/dcn/22/ec-22-0035-01-WCSG-2022-03-02-wireless-chairs-teleconference-agenda.docx" TargetMode="External"/><Relationship Id="rId4" Type="http://schemas.openxmlformats.org/officeDocument/2006/relationships/hyperlink" Target="https://mentor.ieee.org/802-ec/dcn/22/ec-22-0026-00-WCSG-minutes-february-02-2022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1/ec-21-0025-09-WCSG-ieee-802wcsc-meeting-venue-manager-report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1/ec-21-0130-00-WCSG-wireless-treasurer-report-july-2021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3600" dirty="0" smtClean="0"/>
              <a:t>2022 March Wireless Chairs SC Report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</a:t>
            </a:r>
            <a:r>
              <a:rPr lang="en-GB" sz="1500" dirty="0" smtClean="0"/>
              <a:t>2022-03-03</a:t>
            </a:r>
            <a:endParaRPr lang="en-GB" sz="15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243935"/>
              </p:ext>
            </p:extLst>
          </p:nvPr>
        </p:nvGraphicFramePr>
        <p:xfrm>
          <a:off x="750888" y="2673350"/>
          <a:ext cx="7642225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Document" r:id="rId4" imgW="10466184" imgH="2758361" progId="Word.Document.8">
                  <p:embed/>
                </p:oleObj>
              </mc:Choice>
              <mc:Fallback>
                <p:oleObj name="Document" r:id="rId4" imgW="10466184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2673350"/>
                        <a:ext cx="7642225" cy="2003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Abstract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1447800"/>
          </a:xfrm>
        </p:spPr>
        <p:txBody>
          <a:bodyPr>
            <a:normAutofit lnSpcReduction="10000"/>
          </a:bodyPr>
          <a:lstStyle/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2400" dirty="0" smtClean="0"/>
              <a:t>This document contains the March 2022 Wireless Chairs Standing Committee Report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701674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Summary of activities since November 2021</a:t>
            </a: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55751"/>
            <a:ext cx="8534400" cy="4800600"/>
          </a:xfrm>
        </p:spPr>
        <p:txBody>
          <a:bodyPr>
            <a:normAutofit fontScale="77500" lnSpcReduction="20000"/>
          </a:bodyPr>
          <a:lstStyle/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Since November 2021, the 802 Wireless Chairs Standing Committee met</a:t>
            </a:r>
            <a:b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December 1</a:t>
            </a:r>
            <a:r>
              <a:rPr lang="en-US" sz="2400" dirty="0" smtClean="0"/>
              <a:t>– minutes: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mentor.ieee.org/802-ec/dcn/21/ec-21-0277-00-WCSG-minutes-december-01-2021.docx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endParaRPr lang="en-US" sz="2400" dirty="0" smtClean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January 5 </a:t>
            </a:r>
            <a:r>
              <a:rPr lang="en-US" sz="2400" dirty="0"/>
              <a:t>– minutes: </a:t>
            </a:r>
            <a:r>
              <a:rPr lang="en-US" sz="2400" dirty="0">
                <a:hlinkClick r:id="rId3"/>
              </a:rPr>
              <a:t>https://</a:t>
            </a:r>
            <a:r>
              <a:rPr lang="en-US" sz="2400" dirty="0" smtClean="0">
                <a:hlinkClick r:id="rId3"/>
              </a:rPr>
              <a:t>mentor.ieee.org/802-ec/dcn/22/ec-22-0010-01-WCSG-minutes-january-05-2022.docx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endParaRPr lang="en-US" sz="2400" dirty="0" smtClean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February 2 </a:t>
            </a:r>
            <a:r>
              <a:rPr lang="en-US" sz="2400" dirty="0" smtClean="0"/>
              <a:t>– </a:t>
            </a:r>
            <a:r>
              <a:rPr lang="en-US" sz="2400" dirty="0"/>
              <a:t>minutes: </a:t>
            </a:r>
            <a:r>
              <a:rPr lang="en-US" sz="2400" dirty="0">
                <a:hlinkClick r:id="rId4"/>
              </a:rPr>
              <a:t>https://</a:t>
            </a:r>
            <a:r>
              <a:rPr lang="en-US" sz="2400" dirty="0" smtClean="0">
                <a:hlinkClick r:id="rId4"/>
              </a:rPr>
              <a:t>mentor.ieee.org/802-ec/dcn/22/ec-22-0026-00-WCSG-minutes-february-02-2022.docx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endParaRPr lang="en-US" sz="2400" dirty="0" smtClean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March </a:t>
            </a:r>
            <a:r>
              <a:rPr lang="en-US" sz="2400" b="1" dirty="0"/>
              <a:t>2</a:t>
            </a:r>
            <a:r>
              <a:rPr lang="en-US" sz="2400" b="1" dirty="0" smtClean="0"/>
              <a:t> </a:t>
            </a:r>
            <a:r>
              <a:rPr lang="en-US" sz="2400" dirty="0" smtClean="0"/>
              <a:t>– </a:t>
            </a:r>
            <a:r>
              <a:rPr lang="en-US" sz="2400" dirty="0"/>
              <a:t>agenda in </a:t>
            </a:r>
            <a:r>
              <a:rPr lang="en-US" sz="2400" dirty="0">
                <a:hlinkClick r:id="rId5"/>
              </a:rPr>
              <a:t>https://</a:t>
            </a:r>
            <a:r>
              <a:rPr lang="en-US" sz="2400" dirty="0" smtClean="0">
                <a:hlinkClick r:id="rId5"/>
              </a:rPr>
              <a:t>mentor.ieee.org/802-ec/dcn/22/ec-22-0035-01-WCSG-2022-03-02-wireless-chairs-teleconference-agenda.docx</a:t>
            </a:r>
            <a:r>
              <a:rPr lang="en-US" sz="2400" dirty="0" smtClean="0"/>
              <a:t> </a:t>
            </a:r>
            <a:r>
              <a:rPr lang="en-US" sz="2400" dirty="0" smtClean="0"/>
              <a:t>, minutes to be posted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dirty="0" smtClean="0"/>
          </a:p>
          <a:p>
            <a:pPr marL="0" indent="0" defTabSz="1371600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79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625474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Summary of decisions taken, planned</a:t>
            </a: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27151"/>
            <a:ext cx="8534400" cy="5029200"/>
          </a:xfrm>
        </p:spPr>
        <p:txBody>
          <a:bodyPr>
            <a:normAutofit fontScale="92500" lnSpcReduction="20000"/>
          </a:bodyPr>
          <a:lstStyle/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dirty="0" smtClean="0"/>
          </a:p>
          <a:p>
            <a:pPr defTabSz="1371600" eaLnBrk="1" hangingPunct="1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3000" dirty="0" smtClean="0"/>
              <a:t>Held January 2022 Wireless </a:t>
            </a:r>
            <a:r>
              <a:rPr lang="en-US" sz="3000" dirty="0"/>
              <a:t>Interim electronic session </a:t>
            </a:r>
            <a:r>
              <a:rPr lang="en-US" sz="3000" dirty="0" smtClean="0"/>
              <a:t>January 14-27, 2022</a:t>
            </a:r>
            <a:endParaRPr lang="en-US" sz="3000" dirty="0"/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3000" dirty="0" smtClean="0"/>
              <a:t>Approved </a:t>
            </a:r>
            <a:r>
              <a:rPr lang="en-US" sz="3000" dirty="0"/>
              <a:t>venue changes, working with hotels to minimize wireless treasury impact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300" dirty="0"/>
              <a:t>See </a:t>
            </a:r>
            <a:r>
              <a:rPr lang="en-US" sz="2300" dirty="0">
                <a:hlinkClick r:id="rId3"/>
              </a:rPr>
              <a:t>https://</a:t>
            </a:r>
            <a:r>
              <a:rPr lang="en-US" sz="2300" dirty="0" smtClean="0">
                <a:hlinkClick r:id="rId3"/>
              </a:rPr>
              <a:t>mentor.ieee.org/802-ec/dcn/21/ec-21-0025-09-WCSG-ieee-802wcsc-meeting-venue-manager-report.pptx</a:t>
            </a:r>
            <a:r>
              <a:rPr lang="en-US" sz="2300" dirty="0" smtClean="0"/>
              <a:t>   and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300" dirty="0">
                <a:hlinkClick r:id="rId4"/>
              </a:rPr>
              <a:t>https://mentor.ieee.org/802-ec/dcn/21/ec-21-0228-00-WCSG-wireless-treasurer-report-nov-2021.pptx </a:t>
            </a:r>
            <a:r>
              <a:rPr lang="en-US" sz="2300" dirty="0" smtClean="0">
                <a:hlinkClick r:id="rId4"/>
              </a:rPr>
              <a:t> </a:t>
            </a:r>
            <a:r>
              <a:rPr lang="en-US" sz="2300" dirty="0" smtClean="0"/>
              <a:t> </a:t>
            </a:r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3000" dirty="0" smtClean="0"/>
              <a:t>2022 May Wireless Interim Planning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300" dirty="0" smtClean="0"/>
              <a:t>Venue: Warsaw Poland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300" dirty="0" smtClean="0"/>
              <a:t>Per 2022-02 </a:t>
            </a:r>
            <a:r>
              <a:rPr lang="en-US" sz="2300" dirty="0" smtClean="0"/>
              <a:t>WCSC Meeting decision: </a:t>
            </a:r>
            <a:r>
              <a:rPr lang="en-US" sz="2300" dirty="0" smtClean="0"/>
              <a:t>Planning for Hybrid meeting</a:t>
            </a:r>
            <a:r>
              <a:rPr lang="en-US" sz="1100" dirty="0"/>
              <a:t/>
            </a:r>
            <a:br>
              <a:rPr lang="en-US" sz="1100" dirty="0"/>
            </a:br>
            <a:endParaRPr lang="en-US" sz="11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04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248618</TotalTime>
  <Words>136</Words>
  <Application>Microsoft Office PowerPoint</Application>
  <PresentationFormat>On-screen Show (4:3)</PresentationFormat>
  <Paragraphs>45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Document</vt:lpstr>
      <vt:lpstr>2022 March Wireless Chairs SC Report</vt:lpstr>
      <vt:lpstr> Abstract </vt:lpstr>
      <vt:lpstr> Summary of activities since November 2021 </vt:lpstr>
      <vt:lpstr> Summary of decisions taken, planned 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WCSC report</dc:title>
  <dc:subject>802 WCSC report</dc:subject>
  <dc:creator>Dorothy Stanley</dc:creator>
  <cp:lastModifiedBy>Stanley, Dorothy</cp:lastModifiedBy>
  <cp:revision>3740</cp:revision>
  <cp:lastPrinted>2017-11-04T17:30:55Z</cp:lastPrinted>
  <dcterms:created xsi:type="dcterms:W3CDTF">2002-03-10T15:43:16Z</dcterms:created>
  <dcterms:modified xsi:type="dcterms:W3CDTF">2022-03-03T20:14:33Z</dcterms:modified>
</cp:coreProperties>
</file>