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1" r:id="rId3"/>
    <p:sldId id="417" r:id="rId4"/>
    <p:sldId id="512" r:id="rId5"/>
    <p:sldId id="513" r:id="rId6"/>
    <p:sldId id="511" r:id="rId7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5728" autoAdjust="0"/>
  </p:normalViewPr>
  <p:slideViewPr>
    <p:cSldViewPr>
      <p:cViewPr varScale="1">
        <p:scale>
          <a:sx n="112" d="100"/>
          <a:sy n="112" d="100"/>
        </p:scale>
        <p:origin x="244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02-Mar-22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Problem statement</a:t>
            </a: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</a:rPr>
              <a:t>It is difficult for 802 wireless standards developers to quickly and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accurately identify all the frequency bands by the family of 802 wireless standards in a regularly maintained database. </a:t>
            </a: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The primary application is to simplify identification of potential frequency bands for coexistence assessment</a:t>
            </a:r>
            <a:r>
              <a:rPr lang="en-US" sz="1400" dirty="0">
                <a:ea typeface="Calibri" panose="020F0502020204030204" pitchFamily="34" charset="0"/>
              </a:rPr>
              <a:t>.	</a:t>
            </a:r>
            <a:endParaRPr lang="en-US" sz="14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Initial Audiences: </a:t>
            </a: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33333"/>
                </a:solidFill>
                <a:ea typeface="Calibri" panose="020F0502020204030204" pitchFamily="34" charset="0"/>
              </a:rPr>
              <a:t>1) </a:t>
            </a:r>
            <a:r>
              <a:rPr lang="en-US" sz="1400" dirty="0">
                <a:ea typeface="Calibri" panose="020F0502020204030204" pitchFamily="34" charset="0"/>
              </a:rPr>
              <a:t>802 wireless standards developers &amp; 2) 802.19 wireless coexistence working group</a:t>
            </a:r>
            <a:endParaRPr lang="en-US" sz="1600" dirty="0"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04mar22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04mar22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EC-22/0044r00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a.webex.com/ieeesa/j.php?MTID=m91b36f4c80de69b002c6b1e7296833e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09-00-0000-ieee-802-wireless-standards-table-of-frequency-range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2/18-22-003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04mar22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04 March 2022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C10BDCE-A4BC-4D8F-9220-54B5A8FC6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921680"/>
              </p:ext>
            </p:extLst>
          </p:nvPr>
        </p:nvGraphicFramePr>
        <p:xfrm>
          <a:off x="685800" y="3495674"/>
          <a:ext cx="78565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4" imgW="7944040" imgH="2532626" progId="Word.Document.8">
                  <p:embed/>
                </p:oleObj>
              </mc:Choice>
              <mc:Fallback>
                <p:oleObj name="Document" r:id="rId4" imgW="7944040" imgH="2532626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11DEF2DC-F127-4AFB-8BA7-4F5DB6B479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95674"/>
                        <a:ext cx="7856538" cy="2425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599"/>
            <a:ext cx="8303266" cy="510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Number of voters:  40 (8 on LMSC)</a:t>
            </a:r>
            <a:r>
              <a:rPr lang="en-US" altLang="en-US" sz="1800" dirty="0">
                <a:solidFill>
                  <a:schemeClr val="tx1"/>
                </a:solidFill>
              </a:rPr>
              <a:t>;  Nearly Voters 6; Aspirant members: 5</a:t>
            </a: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Chair is Jay Holcomb (Itron)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Co-Vice-chair  Stuart Kerry (OK-Brit, self)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Co-Vice-Chair Al Petrick (Skyworks Solutions)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Secretary is open –  </a:t>
            </a:r>
            <a:endParaRPr lang="en-US" sz="2000" dirty="0">
              <a:cs typeface="+mn-cs"/>
            </a:endParaRPr>
          </a:p>
          <a:p>
            <a:pPr marL="1657350" lvl="4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(same as weekly calls)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10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17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See IEEE 802 overall calendar ( &amp; under 802.18) (same as weekly calls)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i="0" u="sng" dirty="0">
                <a:solidFill>
                  <a:srgbClr val="1A73E8"/>
                </a:solidFill>
                <a:effectLst/>
                <a:hlinkClick r:id="rId2"/>
              </a:rPr>
              <a:t>https://ieeesa.webex.com/ieeesa/j.php?MTID=m91b36f4c80de69b002c6b1e7296833ef</a:t>
            </a:r>
            <a:r>
              <a:rPr lang="en-US" sz="1600" b="0" i="0" u="sng" dirty="0">
                <a:solidFill>
                  <a:srgbClr val="1A73E8"/>
                </a:solidFill>
                <a:effectLst/>
              </a:rPr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C4043"/>
                </a:solidFill>
                <a:effectLst/>
              </a:rPr>
              <a:t>Meeting number (access code): 2348 296 5390 		Meeting password: rrtag22a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b="0" i="0" u="sng" dirty="0">
              <a:solidFill>
                <a:srgbClr val="1A73E8"/>
              </a:solidFill>
              <a:effectLst/>
              <a:latin typeface="Roboto" panose="02000000000000000000" pitchFamily="2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04mar22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some 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Approve teleconferences moving forward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Elections for Chair and Vice-Chairs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Still activities going on in BRAN, SE45, WGFM and  not FM 57(dissolved).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BRAN has been busy.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CEPT now starting to look at top half of 6 GHz.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non-EU stds and USA activities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UK-Ofcom is looking at future mobile market and  data.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UK-Ofcom also looking a licensed use in top half of 6GHz. 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Canada ISED has 2 consultations, ITS band and &gt;95 GHz.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04mar22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some 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ITU-R and WRC activities.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WP 5A .11 submissions coming for M.1450 / M.1801</a:t>
            </a:r>
          </a:p>
          <a:p>
            <a:pPr marL="6858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USA-FCC</a:t>
            </a:r>
            <a:r>
              <a:rPr lang="en-US" sz="1800" dirty="0">
                <a:effectLst/>
                <a:ea typeface="Calibri" panose="020F0502020204030204" pitchFamily="34" charset="0"/>
              </a:rPr>
              <a:t> working on proposals for NTIA to CITEL for WRC23</a:t>
            </a: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Ongoing status and discussion on FCC 6 GHz Multi-Stake-Holders groups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Activity significantly picking up, e.g. on interference report, AFC testing needed, etc.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Anything that comes up before the meetings, e, g. regulator activities 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Any other business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04mar22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385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IEEE 802 Wireless Standards Frequency Table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As reported over the past year a joint effort between 802.19 and 802.18 is to work on a Table of all the Frequency Ranges used by all the IEEE 802 wireless standards.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1" u="sng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The format of the spreadsheet and initial list of Frequency Ranges has stabilized and the ad hoc is setting up a </a:t>
            </a:r>
            <a:r>
              <a:rPr lang="en-US" sz="2000" u="sng" dirty="0">
                <a:solidFill>
                  <a:schemeClr val="tx1"/>
                </a:solidFill>
                <a:ea typeface="Times New Roman" panose="02020603050405020304" pitchFamily="18" charset="0"/>
              </a:rPr>
              <a:t>non-mandatory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</a:rPr>
              <a:t> comment collection from all wireless members.   The current spreadsheet.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ea typeface="Times New Roman" panose="02020603050405020304" pitchFamily="18" charset="0"/>
                <a:hlinkClick r:id="rId3"/>
              </a:rPr>
              <a:t>https://mentor.ieee.org/802.18/dcn/22/18-22-0009-00-0000-ieee-802-wireless-standards-table-of-frequency-ranges.xlsx</a:t>
            </a:r>
            <a:endParaRPr lang="en-US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At the WCSC monthly call Wednesday, 02 Mar 2022, the comment collection process was reviewed, and custom comment collection form introduced:  </a:t>
            </a:r>
            <a:r>
              <a:rPr lang="en-US" sz="2000" b="0" dirty="0">
                <a:solidFill>
                  <a:srgbClr val="333333"/>
                </a:solidFill>
                <a:ea typeface="Times New Roman" panose="02020603050405020304" pitchFamily="18" charset="0"/>
                <a:hlinkClick r:id="rId4"/>
              </a:rPr>
              <a:t>https://mentor.ieee.org/802.18/dcn/22/18-22-0030</a:t>
            </a:r>
            <a:r>
              <a:rPr lang="en-US" sz="2000" b="0" dirty="0">
                <a:solidFill>
                  <a:srgbClr val="333333"/>
                </a:solidFill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</a:rPr>
              <a:t>Comment collection will run until 30 Apr 2022, at which time the ad hoc team will act as the CRG and review and implement accordingly the comments.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04mar22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43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04mar22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67602</TotalTime>
  <Words>654</Words>
  <Application>Microsoft Office PowerPoint</Application>
  <PresentationFormat>On-screen Show (4:3)</PresentationFormat>
  <Paragraphs>89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Roboto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some 802.18 meeting discussion items</vt:lpstr>
      <vt:lpstr>some 802.18 meeting discussion items</vt:lpstr>
      <vt:lpstr>IEEE 802 Wireless Standards Frequency Table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author</cp:lastModifiedBy>
  <cp:revision>500</cp:revision>
  <cp:lastPrinted>2017-08-03T16:59:47Z</cp:lastPrinted>
  <dcterms:created xsi:type="dcterms:W3CDTF">2016-03-03T14:54:45Z</dcterms:created>
  <dcterms:modified xsi:type="dcterms:W3CDTF">2022-03-02T22:56:10Z</dcterms:modified>
</cp:coreProperties>
</file>