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1" r:id="rId2"/>
    <p:sldId id="691" r:id="rId3"/>
    <p:sldId id="672" r:id="rId4"/>
    <p:sldId id="698" r:id="rId5"/>
    <p:sldId id="359" r:id="rId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108" y="240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01 FEB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ec-22-030-00-00EC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r>
              <a:rPr lang="en-US" sz="2400" dirty="0"/>
              <a:t> 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March Plenary Session will be 100% electronic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May Interim Sessions are still undecided and up to the Working Groups – I encourage WGs to seriously consider a mixed mode approach.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Preparations for Mixed Mode July Plenary Sessions are underway.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258398</TotalTime>
  <Words>203</Words>
  <Application>Microsoft Office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IEEE 802 LMSC Executive Committee   01 FEB 2022 Electronic Meeting 19:00-21:00 UTC 14:00-16:00 ET  </vt:lpstr>
      <vt:lpstr>PowerPoint Presentation</vt:lpstr>
      <vt:lpstr>3.00 Chair’s Announcements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3925</cp:revision>
  <cp:lastPrinted>2021-06-01T18:46:03Z</cp:lastPrinted>
  <dcterms:created xsi:type="dcterms:W3CDTF">2002-03-10T15:43:16Z</dcterms:created>
  <dcterms:modified xsi:type="dcterms:W3CDTF">2022-02-01T18:24:33Z</dcterms:modified>
</cp:coreProperties>
</file>