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61" r:id="rId2"/>
    <p:sldId id="691" r:id="rId3"/>
    <p:sldId id="672" r:id="rId4"/>
    <p:sldId id="699" r:id="rId5"/>
    <p:sldId id="698" r:id="rId6"/>
    <p:sldId id="359" r:id="rId7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52" userDrawn="1">
          <p15:clr>
            <a:srgbClr val="A4A3A4"/>
          </p15:clr>
        </p15:guide>
        <p15:guide id="2" pos="39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82" autoAdjust="0"/>
    <p:restoredTop sz="95488" autoAdjust="0"/>
  </p:normalViewPr>
  <p:slideViewPr>
    <p:cSldViewPr>
      <p:cViewPr varScale="1">
        <p:scale>
          <a:sx n="111" d="100"/>
          <a:sy n="111" d="100"/>
        </p:scale>
        <p:origin x="432" y="96"/>
      </p:cViewPr>
      <p:guideLst>
        <p:guide orient="horz" pos="1152"/>
        <p:guide pos="39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386" y="-108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9F042E5D-BF76-408E-AF8C-1E201793E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52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7988" y="701675"/>
            <a:ext cx="61960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99" y="4416746"/>
            <a:ext cx="5142016" cy="4178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3F4789A0-AAA0-4A8A-9A40-13BCD6237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515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701675"/>
            <a:ext cx="6196012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4789A0-AAA0-4A8A-9A40-13BCD623760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028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21F72-5A2D-4EBF-9D13-D35A5BD675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FD272-7419-4152-A918-3B2CE6CB5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16C83-32D5-4183-8BB8-F71204289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B76B9-85C7-4C18-BFB5-33B122916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10AE4-85DC-4894-8AA6-C21874994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AFA7F-DAC6-4AD4-9B8D-4F97BD840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56E78-B411-4A49-8A56-75D9C3D57C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CEB37-5104-4A8D-B584-F10BB8385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EF0D1-CDA8-4A2C-97F1-BCCEC62488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AC62-79C9-439A-9F92-7BF53B4E81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02C4A-262E-4FC3-8014-622FD9074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BBC5D-32F8-4359-BF9B-38DBA3AD3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fld id="{9D398DEB-576E-470D-A31C-B5D1605DDD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tandards.ieee.org/content/dam/ieee-standards/standards/web/documents/other/Participant-Behavior-Individual-Method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0C4F2-6A6A-43CE-B303-91A81F3DB43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0" y="3886200"/>
            <a:ext cx="5283132" cy="1143000"/>
          </a:xfrm>
        </p:spPr>
        <p:txBody>
          <a:bodyPr/>
          <a:lstStyle/>
          <a:p>
            <a:pPr eaLnBrk="1" hangingPunct="1"/>
            <a:r>
              <a:rPr lang="en-US" sz="4000" dirty="0"/>
              <a:t>IEEE 802 LMSC</a:t>
            </a:r>
            <a:br>
              <a:rPr lang="en-US" sz="4000" dirty="0"/>
            </a:br>
            <a:r>
              <a:rPr lang="en-US" sz="4000" dirty="0"/>
              <a:t>Executive Committee 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04 JAN 2022</a:t>
            </a:r>
            <a:br>
              <a:rPr lang="en-US" sz="4000" dirty="0"/>
            </a:br>
            <a:r>
              <a:rPr lang="en-US" sz="2800" dirty="0"/>
              <a:t>Electronic Meeting</a:t>
            </a:r>
            <a:br>
              <a:rPr lang="en-US" sz="2800" dirty="0"/>
            </a:br>
            <a:r>
              <a:rPr lang="en-US" sz="2800" dirty="0"/>
              <a:t>19:00-21:00 UTC</a:t>
            </a:r>
            <a:br>
              <a:rPr lang="en-US" sz="2800" dirty="0"/>
            </a:br>
            <a:r>
              <a:rPr lang="en-US" sz="2800" dirty="0"/>
              <a:t>14:00-16:00 ET</a:t>
            </a: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5562601" y="6488668"/>
            <a:ext cx="5283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DCN ec-22-008-01-00EC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44ADD4C-25DD-437C-B213-64B4D89B4C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247" y="406393"/>
            <a:ext cx="4822354" cy="623674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DAC9C6-36EA-4C1E-92FE-FED0C5A082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11049000" cy="4800600"/>
          </a:xfrm>
        </p:spPr>
        <p:txBody>
          <a:bodyPr/>
          <a:lstStyle/>
          <a:p>
            <a:r>
              <a:rPr lang="en-US" dirty="0"/>
              <a:t>1.00 Meeting called to order/role call</a:t>
            </a:r>
          </a:p>
          <a:p>
            <a:r>
              <a:rPr lang="en-US" dirty="0"/>
              <a:t>2.00 Review/modify/approve agenda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2.01 </a:t>
            </a:r>
            <a:r>
              <a:rPr lang="en-US" dirty="0">
                <a:solidFill>
                  <a:srgbClr val="000000"/>
                </a:solidFill>
              </a:rPr>
              <a:t>Participation Slide Set URLs:</a:t>
            </a:r>
            <a:endParaRPr lang="en-US" sz="2800" dirty="0">
              <a:solidFill>
                <a:srgbClr val="000000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https://ieee802.org/sapolicies.shtml 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https://standards.ieee.org/content/dam/ieee-standards/standards/web/documents/other/Participant-Behavior-Individual-Method.pdf</a:t>
            </a:r>
            <a:endParaRPr lang="en-US" sz="1600" dirty="0">
              <a:solidFill>
                <a:srgbClr val="000000"/>
              </a:solidFill>
            </a:endParaRPr>
          </a:p>
          <a:p>
            <a:pPr lvl="0"/>
            <a:endParaRPr lang="en-US" sz="1600" dirty="0">
              <a:solidFill>
                <a:srgbClr val="000000"/>
              </a:solidFill>
            </a:endParaRPr>
          </a:p>
          <a:p>
            <a:pPr lvl="0"/>
            <a:r>
              <a:rPr lang="en-US" sz="1600" dirty="0">
                <a:solidFill>
                  <a:srgbClr val="000000"/>
                </a:solidFill>
              </a:rPr>
              <a:t>Participant behavior is guided by IEEE Code of Ethics &amp; Conduct</a:t>
            </a:r>
          </a:p>
          <a:p>
            <a:pPr lvl="0"/>
            <a:r>
              <a:rPr lang="en-US" sz="1600" dirty="0">
                <a:solidFill>
                  <a:srgbClr val="000000"/>
                </a:solidFill>
              </a:rPr>
              <a:t>Participants shall act independently of others, including employers</a:t>
            </a:r>
          </a:p>
          <a:p>
            <a:pPr lvl="0"/>
            <a:r>
              <a:rPr lang="en-US" sz="1600" dirty="0">
                <a:solidFill>
                  <a:srgbClr val="000000"/>
                </a:solidFill>
              </a:rPr>
              <a:t>Standards activities shall allow the fair &amp; equitable consideration of all viewpoints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9153D1-5C5D-456F-969E-A7D21AF83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134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3.00 Chair’s 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05000"/>
            <a:ext cx="10515600" cy="4114800"/>
          </a:xfrm>
        </p:spPr>
        <p:txBody>
          <a:bodyPr/>
          <a:lstStyle/>
          <a:p>
            <a:pPr marL="914400" lvl="1" indent="-45720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dirty="0"/>
              <a:t>Proforma:</a:t>
            </a:r>
          </a:p>
          <a:p>
            <a:pPr marL="1314450" lvl="2" indent="-4572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Use IMAT to log your attendance</a:t>
            </a:r>
          </a:p>
          <a:p>
            <a:pPr marL="1314450" lvl="2" indent="-4572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Please enable mute when you are not speaking</a:t>
            </a:r>
          </a:p>
          <a:p>
            <a:pPr marL="1314450" lvl="2" indent="-4572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Please use the Chat function to request being put in the queue</a:t>
            </a:r>
          </a:p>
          <a:p>
            <a:pPr marL="914400" lvl="1" indent="-45720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dirty="0"/>
              <a:t>January Interim Sessions will be 100% electronic </a:t>
            </a:r>
          </a:p>
          <a:p>
            <a:pPr marL="914400" lvl="1" indent="-45720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dirty="0"/>
              <a:t>March Plenary Session will be 100% electronic</a:t>
            </a:r>
          </a:p>
          <a:p>
            <a:pPr marL="914400" lvl="1" indent="-45720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dirty="0"/>
              <a:t>May </a:t>
            </a:r>
            <a:r>
              <a:rPr lang="en-US" sz="2400"/>
              <a:t>Interim Sessions </a:t>
            </a:r>
            <a:r>
              <a:rPr lang="en-US" sz="2400" dirty="0"/>
              <a:t>are </a:t>
            </a:r>
            <a:r>
              <a:rPr lang="en-US" sz="2400"/>
              <a:t>still undecided </a:t>
            </a:r>
            <a:r>
              <a:rPr lang="en-US" sz="2400" dirty="0"/>
              <a:t>and up to the Working Groups – perhaps some WG will decide on a mixed </a:t>
            </a:r>
            <a:r>
              <a:rPr lang="en-US" sz="2400"/>
              <a:t>mode approach.</a:t>
            </a:r>
            <a:endParaRPr lang="en-US" sz="2400" dirty="0"/>
          </a:p>
          <a:p>
            <a:pPr marL="914400" lvl="1" indent="-45720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dirty="0"/>
              <a:t>We need begin preparations for Mixed Mode July Plenary Sessions now.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983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A79BC-B157-4AD7-BCAE-883D79C5B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3.07 14/16 DEC 2021 Exec Session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4E3127-7692-4727-8880-C785679DAB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• Contract Negotiations on the March 2022 cancellation will result in a significant penalty fee not anticipated on December 7th, 2021.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• Registration for the March 2022 Plenary will be suspended immediately until a new Fee Structure for the plenary is determined to address the penalty fee.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• The discussion of the new fee structure will occur on the STDS-802-SEC reflector and an email motion will be conducted.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10E022-6ADA-4E29-B488-F55B13272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287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40BA2-5E0E-4B1F-8938-E5A958808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9.0 EC Action Item Status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6CA8C6-97BC-40FB-9E02-15B44FA77F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Action item review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err="1">
                <a:solidFill>
                  <a:srgbClr val="000000"/>
                </a:solidFill>
                <a:latin typeface="+mj-lt"/>
              </a:rPr>
              <a:t>tbd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1F008D-F1E1-4F8D-8B0B-293DE55C2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58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Adjourn EC Meeting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258387</TotalTime>
  <Words>293</Words>
  <Application>Microsoft Office PowerPoint</Application>
  <PresentationFormat>Widescreen</PresentationFormat>
  <Paragraphs>37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Default Design</vt:lpstr>
      <vt:lpstr>IEEE 802 LMSC Executive Committee   04 JAN 2022 Electronic Meeting 19:00-21:00 UTC 14:00-16:00 ET  </vt:lpstr>
      <vt:lpstr>PowerPoint Presentation</vt:lpstr>
      <vt:lpstr>3.00 Chair’s Announcements</vt:lpstr>
      <vt:lpstr>3.07 14/16 DEC 2021 Exec Session Report</vt:lpstr>
      <vt:lpstr>9.0 EC Action Item Status Review</vt:lpstr>
      <vt:lpstr>Adjourn EC Meeting</vt:lpstr>
    </vt:vector>
  </TitlesOfParts>
  <Company>self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 LMSC Opening EC meeting</dc:title>
  <dc:subject>IEEE 802 LMSC Plenary Session</dc:subject>
  <dc:creator>Paul Nikolich</dc:creator>
  <cp:lastModifiedBy>paulnikolich paulnikolich</cp:lastModifiedBy>
  <cp:revision>3922</cp:revision>
  <cp:lastPrinted>2021-06-01T18:46:03Z</cp:lastPrinted>
  <dcterms:created xsi:type="dcterms:W3CDTF">2002-03-10T15:43:16Z</dcterms:created>
  <dcterms:modified xsi:type="dcterms:W3CDTF">2022-01-04T16:51:09Z</dcterms:modified>
</cp:coreProperties>
</file>