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699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111" d="100"/>
          <a:sy n="111" d="100"/>
        </p:scale>
        <p:origin x="432" y="9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04 JAN 2022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14:00-16:00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ec-22-008-01-00EC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</a:p>
          <a:p>
            <a:pPr marL="914400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January Interim Sessions will be 100% electronic </a:t>
            </a:r>
          </a:p>
          <a:p>
            <a:pPr marL="914400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March Plenary Session will be 100% electronic</a:t>
            </a:r>
          </a:p>
          <a:p>
            <a:pPr marL="914400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May </a:t>
            </a:r>
            <a:r>
              <a:rPr lang="en-US" sz="2400"/>
              <a:t>Interim Sessions </a:t>
            </a:r>
            <a:r>
              <a:rPr lang="en-US" sz="2400" dirty="0"/>
              <a:t>are </a:t>
            </a:r>
            <a:r>
              <a:rPr lang="en-US" sz="2400"/>
              <a:t>still undecided </a:t>
            </a:r>
            <a:r>
              <a:rPr lang="en-US" sz="2400" dirty="0"/>
              <a:t>and up to the Working Groups – perhaps some WG will decide on a mixed </a:t>
            </a:r>
            <a:r>
              <a:rPr lang="en-US" sz="2400"/>
              <a:t>mode approach.</a:t>
            </a:r>
            <a:endParaRPr lang="en-US" sz="2400" dirty="0"/>
          </a:p>
          <a:p>
            <a:pPr marL="914400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We need begin preparations for Mixed Mode July Plenary Sessions now.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A79BC-B157-4AD7-BCAE-883D79C5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3.07 14/16 DEC 2021 Exec Session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E3127-7692-4727-8880-C785679D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• Contract Negotiations on the March 2022 cancellation will result in a significant penalty fee not anticipated on December 7th, 2021.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• Registration for the March 2022 Plenary will be suspended immediately until a new Fee Structure for the plenary is determined to address the penalty fee.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• The discussion of the new fee structure will occur on the STDS-802-SEC reflector and an email motion will be conducted.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0E022-6ADA-4E29-B488-F55B13272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87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Action item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258387</TotalTime>
  <Words>293</Words>
  <Application>Microsoft Office PowerPoint</Application>
  <PresentationFormat>Widescreen</PresentationFormat>
  <Paragraphs>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IEEE 802 LMSC Executive Committee   04 JAN 2022 Electronic Meeting 19:00-21:00 UTC 14:00-16:00 ET  </vt:lpstr>
      <vt:lpstr>PowerPoint Presentation</vt:lpstr>
      <vt:lpstr>3.00 Chair’s Announcements</vt:lpstr>
      <vt:lpstr>3.07 14/16 DEC 2021 Exec Session Report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3922</cp:revision>
  <cp:lastPrinted>2021-06-01T18:46:03Z</cp:lastPrinted>
  <dcterms:created xsi:type="dcterms:W3CDTF">2002-03-10T15:43:16Z</dcterms:created>
  <dcterms:modified xsi:type="dcterms:W3CDTF">2022-01-04T16:51:09Z</dcterms:modified>
</cp:coreProperties>
</file>