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61" r:id="rId2"/>
    <p:sldId id="691" r:id="rId3"/>
    <p:sldId id="672" r:id="rId4"/>
    <p:sldId id="698" r:id="rId5"/>
    <p:sldId id="359" r:id="rId6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2" autoAdjust="0"/>
    <p:restoredTop sz="95488" autoAdjust="0"/>
  </p:normalViewPr>
  <p:slideViewPr>
    <p:cSldViewPr>
      <p:cViewPr varScale="1">
        <p:scale>
          <a:sx n="111" d="100"/>
          <a:sy n="111" d="100"/>
        </p:scale>
        <p:origin x="432" y="96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04 JAN 2022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14:00-16:00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ec-22-0xxx-00-00EC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order/role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10515600" cy="4114800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#1: Use IMAT to log your attendance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#2: Please enable mute when you are not speaking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#3: Please use the Chat function to request being put in the queue</a:t>
            </a:r>
          </a:p>
          <a:p>
            <a:pPr marL="2170113" lvl="1" indent="-17129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#4: January Interim Sessions will be 100% electronic </a:t>
            </a:r>
          </a:p>
          <a:p>
            <a:pPr marL="2170113" lvl="1" indent="-17129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#5: March Plenary Session will be 100% electronic</a:t>
            </a:r>
          </a:p>
          <a:p>
            <a:pPr marL="2170113" lvl="1" indent="-17129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#6: We need begin </a:t>
            </a:r>
            <a:r>
              <a:rPr lang="en-US" sz="2400"/>
              <a:t>preparations for Mixed </a:t>
            </a:r>
            <a:r>
              <a:rPr lang="en-US" sz="2400" dirty="0"/>
              <a:t>M</a:t>
            </a:r>
            <a:r>
              <a:rPr lang="en-US" sz="2400"/>
              <a:t>ode </a:t>
            </a:r>
            <a:r>
              <a:rPr lang="en-US" sz="2400" dirty="0"/>
              <a:t>July Plenary Sessions now.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Action item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258366</TotalTime>
  <Words>211</Words>
  <Application>Microsoft Office PowerPoint</Application>
  <PresentationFormat>Widescreen</PresentationFormat>
  <Paragraphs>28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Default Design</vt:lpstr>
      <vt:lpstr>IEEE 802 LMSC Executive Committee   04 JAN 2022 Electronic Meeting 19:00-21:00 UTC 14:00-16:00 ET  </vt:lpstr>
      <vt:lpstr>PowerPoint Presentation</vt:lpstr>
      <vt:lpstr>3.00 Chair’s Announcements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3918</cp:revision>
  <cp:lastPrinted>2021-06-01T18:46:03Z</cp:lastPrinted>
  <dcterms:created xsi:type="dcterms:W3CDTF">2002-03-10T15:43:16Z</dcterms:created>
  <dcterms:modified xsi:type="dcterms:W3CDTF">2022-01-04T15:11:16Z</dcterms:modified>
</cp:coreProperties>
</file>