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61" r:id="rId2"/>
    <p:sldId id="691" r:id="rId3"/>
    <p:sldId id="672" r:id="rId4"/>
    <p:sldId id="698" r:id="rId5"/>
    <p:sldId id="359" r:id="rId6"/>
  </p:sldIdLst>
  <p:sldSz cx="12192000" cy="6858000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 userDrawn="1">
          <p15:clr>
            <a:srgbClr val="A4A3A4"/>
          </p15:clr>
        </p15:guide>
        <p15:guide id="2" pos="3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82" autoAdjust="0"/>
    <p:restoredTop sz="95488" autoAdjust="0"/>
  </p:normalViewPr>
  <p:slideViewPr>
    <p:cSldViewPr>
      <p:cViewPr varScale="1">
        <p:scale>
          <a:sx n="111" d="100"/>
          <a:sy n="111" d="100"/>
        </p:scale>
        <p:origin x="432" y="96"/>
      </p:cViewPr>
      <p:guideLst>
        <p:guide orient="horz" pos="1152"/>
        <p:guide pos="3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7988" y="701675"/>
            <a:ext cx="61960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9" tIns="46099" rIns="92199" bIns="46099" numCol="1" anchor="b" anchorCtr="0" compatLnSpc="1">
            <a:prstTxWarp prst="textNoShape">
              <a:avLst/>
            </a:prstTxWarp>
          </a:bodyPr>
          <a:lstStyle>
            <a:lvl1pPr algn="r" defTabSz="922261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7988" y="701675"/>
            <a:ext cx="61960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tandards.ieee.org/content/dam/ieee-standards/standards/web/documents/other/Participant-Behavior-Individual-Method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0" y="3886200"/>
            <a:ext cx="5283132" cy="11430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</a:t>
            </a:r>
            <a:br>
              <a:rPr lang="en-US" sz="4000" dirty="0"/>
            </a:br>
            <a:r>
              <a:rPr lang="en-US" sz="4000" dirty="0"/>
              <a:t>Executive Committee 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04 JAN 2022</a:t>
            </a:r>
            <a:br>
              <a:rPr lang="en-US" sz="4000" dirty="0"/>
            </a:br>
            <a:r>
              <a:rPr lang="en-US" sz="2800" dirty="0"/>
              <a:t>Electronic Meeting</a:t>
            </a:r>
            <a:br>
              <a:rPr lang="en-US" sz="2800" dirty="0"/>
            </a:br>
            <a:r>
              <a:rPr lang="en-US" sz="2800" dirty="0"/>
              <a:t>19:00-21:00 UTC</a:t>
            </a:r>
            <a:br>
              <a:rPr lang="en-US" sz="2800" dirty="0"/>
            </a:br>
            <a:r>
              <a:rPr lang="en-US" sz="2800" dirty="0"/>
              <a:t>14:00-16:00 ET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562601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ec-22-0xxx-00-00EC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44ADD4C-25DD-437C-B213-64B4D89B4C1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0247" y="406393"/>
            <a:ext cx="4822354" cy="623674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AC9C6-36EA-4C1E-92FE-FED0C5A08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11049000" cy="4800600"/>
          </a:xfrm>
        </p:spPr>
        <p:txBody>
          <a:bodyPr/>
          <a:lstStyle/>
          <a:p>
            <a:r>
              <a:rPr lang="en-US" dirty="0"/>
              <a:t>1.00 Meeting called to order/role call</a:t>
            </a:r>
          </a:p>
          <a:p>
            <a:r>
              <a:rPr lang="en-US" dirty="0"/>
              <a:t>2.00 Review/modify/approve agenda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dirty="0"/>
              <a:t>2.01 </a:t>
            </a:r>
            <a:r>
              <a:rPr lang="en-US" dirty="0">
                <a:solidFill>
                  <a:srgbClr val="000000"/>
                </a:solidFill>
              </a:rPr>
              <a:t>Participation Slide Set URLs:</a:t>
            </a:r>
            <a:endParaRPr lang="en-US" sz="2800" dirty="0">
              <a:solidFill>
                <a:srgbClr val="000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https://ieee802.org/sapolicies.shtml 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https://standards.ieee.org/content/dam/ieee-standards/standards/web/documents/other/Participant-Behavior-Individual-Method.pdf</a:t>
            </a:r>
            <a:endParaRPr lang="en-US" sz="1600" dirty="0">
              <a:solidFill>
                <a:srgbClr val="000000"/>
              </a:solidFill>
            </a:endParaRPr>
          </a:p>
          <a:p>
            <a:pPr lvl="0"/>
            <a:endParaRPr lang="en-US" sz="1600" dirty="0">
              <a:solidFill>
                <a:srgbClr val="000000"/>
              </a:solidFill>
            </a:endParaRP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 behavior is guided by IEEE Code of Ethics &amp; Conduct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Participants shall act independently of others, including employers</a:t>
            </a:r>
          </a:p>
          <a:p>
            <a:pPr lvl="0"/>
            <a:r>
              <a:rPr lang="en-US" sz="1600" dirty="0">
                <a:solidFill>
                  <a:srgbClr val="000000"/>
                </a:solidFill>
              </a:rPr>
              <a:t>Standards activities shall allow the fair &amp; equitable consideration of all viewpoints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9153D1-5C5D-456F-969E-A7D21AF83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34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3.00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10515600" cy="4114800"/>
          </a:xfrm>
        </p:spPr>
        <p:txBody>
          <a:bodyPr/>
          <a:lstStyle/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#1: Use IMAT to log your attendance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#2: Please enable mute when you are not speaking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#3: Please use the Chat function to request being put in the queue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#4: January Interim Sessions will be 100% electronic 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#5: March Plenary Session will be 100% electronic</a:t>
            </a:r>
          </a:p>
          <a:p>
            <a:pPr marL="2170113" lvl="1" indent="-1712913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Reminder #6: We need begin </a:t>
            </a:r>
            <a:r>
              <a:rPr lang="en-US" sz="2400"/>
              <a:t>preparations for Mixed </a:t>
            </a:r>
            <a:r>
              <a:rPr lang="en-US" sz="2400" dirty="0"/>
              <a:t>M</a:t>
            </a:r>
            <a:r>
              <a:rPr lang="en-US" sz="2400"/>
              <a:t>ode </a:t>
            </a:r>
            <a:r>
              <a:rPr lang="en-US" sz="2400" dirty="0"/>
              <a:t>July Plenary Sessions now.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40BA2-5E0E-4B1F-8938-E5A958808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9.0 EC Action Item Status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6CA8C6-97BC-40FB-9E02-15B44FA77F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Action item review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err="1">
                <a:solidFill>
                  <a:srgbClr val="000000"/>
                </a:solidFill>
                <a:latin typeface="+mj-lt"/>
              </a:rPr>
              <a:t>tbd</a:t>
            </a:r>
            <a:endParaRPr lang="en-US" sz="2000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1F008D-F1E1-4F8D-8B0B-293DE55C2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58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22791D-10B7-4ED3-A051-1D6710D95BE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/>
              <a:t>Adjourn EC Meeting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258366</TotalTime>
  <Words>211</Words>
  <Application>Microsoft Office PowerPoint</Application>
  <PresentationFormat>Widescreen</PresentationFormat>
  <Paragraphs>28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Default Design</vt:lpstr>
      <vt:lpstr>IEEE 802 LMSC Executive Committee   04 JAN 2022 Electronic Meeting 19:00-21:00 UTC 14:00-16:00 ET  </vt:lpstr>
      <vt:lpstr>PowerPoint Presentation</vt:lpstr>
      <vt:lpstr>3.00 Chair’s Announcements</vt:lpstr>
      <vt:lpstr>9.0 EC Action Item Status Review</vt:lpstr>
      <vt:lpstr>Adjourn EC Meeting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3918</cp:revision>
  <cp:lastPrinted>2021-06-01T18:46:03Z</cp:lastPrinted>
  <dcterms:created xsi:type="dcterms:W3CDTF">2002-03-10T15:43:16Z</dcterms:created>
  <dcterms:modified xsi:type="dcterms:W3CDTF">2022-01-04T15:11:16Z</dcterms:modified>
</cp:coreProperties>
</file>